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6c8d85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6c8d8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6c8d85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6c8d85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6c8d85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6c8d85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6c8d85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6c8d85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 call flows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application instance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25" y="572700"/>
            <a:ext cx="5703995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</a:t>
            </a:r>
            <a:r>
              <a:rPr lang="en"/>
              <a:t> application instance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572700"/>
            <a:ext cx="707325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Terminate</a:t>
            </a:r>
            <a:r>
              <a:rPr lang="en"/>
              <a:t> application instance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572700"/>
            <a:ext cx="716435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                                              Thank you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