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8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-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41382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140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f6acd9663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f6acd9663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392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acd9663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acd9663_2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343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f6acd9663_2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f6acd9663_2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064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99cb6820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99cb6820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965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9cb6820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9cb6820c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568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99cb6820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99cb6820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890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99cb6820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99cb6820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261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9cb6820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9cb6820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890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99cb6820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99cb6820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855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99cb6820c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99cb6820c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71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f6acd9663_2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f6acd9663_2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866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99cb6820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99cb6820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113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99cb6820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99cb6820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201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f6acd9663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f6acd9663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130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f6acd9663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f6acd9663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371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f6acd9663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f6acd9663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565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f6acd9663_2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f6acd9663_2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076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6acd9663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f6acd9663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6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f6acd9663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f6acd9663_2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295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f6acd9663_2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f6acd9663_2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16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f6acd9663_2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f6acd9663_2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144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f6acd9663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f6acd9663_2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46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f6acd9663_2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f6acd9663_2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25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1767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5200" dirty="0">
                <a:solidFill>
                  <a:schemeClr val="dk1"/>
                </a:solidFill>
              </a:rPr>
              <a:t>Application deployment on multiple edges</a:t>
            </a:r>
            <a:endParaRPr sz="5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5200" dirty="0">
                <a:solidFill>
                  <a:schemeClr val="dk1"/>
                </a:solidFill>
              </a:rPr>
              <a:t>(Batch deploy)</a:t>
            </a:r>
            <a:endParaRPr sz="5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2;p20"/>
          <p:cNvSpPr txBox="1">
            <a:spLocks noGrp="1"/>
          </p:cNvSpPr>
          <p:nvPr>
            <p:ph type="title"/>
          </p:nvPr>
        </p:nvSpPr>
        <p:spPr>
          <a:xfrm>
            <a:off x="294968" y="22057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MECM-FE Design (TBD: YangYang)</a:t>
            </a:r>
            <a:endParaRPr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5" y="855195"/>
            <a:ext cx="7966463" cy="3917909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3137905" y="1789329"/>
            <a:ext cx="1032812" cy="565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34535" y="1727410"/>
            <a:ext cx="8611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Host ip display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592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/>
          <p:nvPr/>
        </p:nvSpPr>
        <p:spPr>
          <a:xfrm>
            <a:off x="288000" y="7560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Considerations</a:t>
            </a:r>
            <a:endParaRPr sz="2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381000" y="2362200"/>
            <a:ext cx="31287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MECM Secure Design Considerations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                                              Thank you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88000" y="7560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 Overview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11760" y="1152360"/>
            <a:ext cx="8519700" cy="3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40485B"/>
                </a:solidFill>
                <a:latin typeface="Arial"/>
                <a:ea typeface="Arial"/>
                <a:cs typeface="Arial"/>
                <a:sym typeface="Arial"/>
              </a:rPr>
              <a:t>Current Implementation of</a:t>
            </a:r>
            <a:r>
              <a:rPr lang="en" sz="1200" u="sng">
                <a:solidFill>
                  <a:srgbClr val="40485B"/>
                </a:solidFill>
              </a:rPr>
              <a:t> application deployment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85B"/>
                </a:solidFill>
              </a:rPr>
              <a:t>Current implementation support application deployment on single edge host at a time.</a:t>
            </a:r>
            <a:endParaRPr sz="1200">
              <a:solidFill>
                <a:srgbClr val="40485B"/>
              </a:solidFill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0485B"/>
              </a:solidFill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40485B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" sz="1200" b="0" i="0" u="none" strike="noStrike" cap="none">
                <a:solidFill>
                  <a:srgbClr val="40485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85B"/>
                </a:solidFill>
              </a:rPr>
              <a:t>Can’t support application deployment on multiple edge hosts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40485B"/>
                </a:solidFill>
                <a:latin typeface="Arial"/>
                <a:ea typeface="Arial"/>
                <a:cs typeface="Arial"/>
                <a:sym typeface="Arial"/>
              </a:rPr>
              <a:t>Requirement</a:t>
            </a:r>
            <a:r>
              <a:rPr lang="en" sz="1200" b="0" i="0" u="none" strike="noStrike" cap="none">
                <a:solidFill>
                  <a:srgbClr val="40485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 b="0" i="0" u="none" strike="noStrike" cap="none">
              <a:solidFill>
                <a:srgbClr val="404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85B"/>
                </a:solidFill>
              </a:rPr>
              <a:t>Support application deployment on multiple edge hosts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body" idx="1"/>
          </p:nvPr>
        </p:nvSpPr>
        <p:spPr>
          <a:xfrm>
            <a:off x="5403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                                    Solution 2</a:t>
            </a:r>
            <a:endParaRPr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/>
          <p:nvPr/>
        </p:nvSpPr>
        <p:spPr>
          <a:xfrm>
            <a:off x="2053575" y="3800025"/>
            <a:ext cx="5266800" cy="114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2053575" y="2197788"/>
            <a:ext cx="2303700" cy="66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5"/>
          <p:cNvSpPr/>
          <p:nvPr/>
        </p:nvSpPr>
        <p:spPr>
          <a:xfrm>
            <a:off x="288000" y="7560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Batch Application deploy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182124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APPO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2198880" y="1050480"/>
            <a:ext cx="378" cy="40517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5" name="Google Shape;325;p35"/>
          <p:cNvSpPr/>
          <p:nvPr/>
        </p:nvSpPr>
        <p:spPr>
          <a:xfrm>
            <a:off x="6140040" y="1044360"/>
            <a:ext cx="378" cy="4052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6" name="Google Shape;326;p35"/>
          <p:cNvSpPr/>
          <p:nvPr/>
        </p:nvSpPr>
        <p:spPr>
          <a:xfrm>
            <a:off x="2198880" y="2037400"/>
            <a:ext cx="1060938" cy="3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322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327" name="Google Shape;327;p35"/>
          <p:cNvSpPr/>
          <p:nvPr/>
        </p:nvSpPr>
        <p:spPr>
          <a:xfrm>
            <a:off x="1235050" y="1205000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Batch create app inst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5"/>
          <p:cNvSpPr/>
          <p:nvPr/>
        </p:nvSpPr>
        <p:spPr>
          <a:xfrm>
            <a:off x="288288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APM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35"/>
          <p:cNvCxnSpPr/>
          <p:nvPr/>
        </p:nvCxnSpPr>
        <p:spPr>
          <a:xfrm>
            <a:off x="3260160" y="1050120"/>
            <a:ext cx="300" cy="4052400"/>
          </a:xfrm>
          <a:prstGeom prst="straightConnector1">
            <a:avLst/>
          </a:pr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30" name="Google Shape;330;p35"/>
          <p:cNvSpPr/>
          <p:nvPr/>
        </p:nvSpPr>
        <p:spPr>
          <a:xfrm>
            <a:off x="2150903" y="2165813"/>
            <a:ext cx="4824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Loop</a:t>
            </a:r>
            <a:endParaRPr sz="800" b="1" i="0" u="none" strike="noStrike" cap="none"/>
          </a:p>
        </p:txBody>
      </p:sp>
      <p:sp>
        <p:nvSpPr>
          <p:cNvPr id="331" name="Google Shape;331;p35"/>
          <p:cNvSpPr/>
          <p:nvPr/>
        </p:nvSpPr>
        <p:spPr>
          <a:xfrm>
            <a:off x="5744400" y="792000"/>
            <a:ext cx="754800" cy="2520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K8SInfra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Plugin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6644400" y="792000"/>
            <a:ext cx="754800" cy="2520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K8SInfra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5"/>
          <p:cNvSpPr/>
          <p:nvPr/>
        </p:nvSpPr>
        <p:spPr>
          <a:xfrm>
            <a:off x="7076040" y="1044360"/>
            <a:ext cx="378" cy="4052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34" name="Google Shape;334;p35"/>
          <p:cNvSpPr/>
          <p:nvPr/>
        </p:nvSpPr>
        <p:spPr>
          <a:xfrm>
            <a:off x="472488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Lcm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5060040" y="1044360"/>
            <a:ext cx="378" cy="4052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36" name="Google Shape;336;p35"/>
          <p:cNvSpPr/>
          <p:nvPr/>
        </p:nvSpPr>
        <p:spPr>
          <a:xfrm>
            <a:off x="71992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MECM-FE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1086053" y="1050480"/>
            <a:ext cx="378" cy="40517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338" name="Google Shape;338;p35"/>
          <p:cNvCxnSpPr/>
          <p:nvPr/>
        </p:nvCxnSpPr>
        <p:spPr>
          <a:xfrm>
            <a:off x="1070125" y="1415325"/>
            <a:ext cx="113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" name="Google Shape;339;p35"/>
          <p:cNvCxnSpPr/>
          <p:nvPr/>
        </p:nvCxnSpPr>
        <p:spPr>
          <a:xfrm rot="10800000">
            <a:off x="1104786" y="1887450"/>
            <a:ext cx="108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0" name="Google Shape;340;p35"/>
          <p:cNvSpPr/>
          <p:nvPr/>
        </p:nvSpPr>
        <p:spPr>
          <a:xfrm>
            <a:off x="1472344" y="1685213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Batch ID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381048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APPO DB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4145640" y="1044360"/>
            <a:ext cx="378" cy="4052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343" name="Google Shape;343;p35"/>
          <p:cNvCxnSpPr/>
          <p:nvPr/>
        </p:nvCxnSpPr>
        <p:spPr>
          <a:xfrm>
            <a:off x="2214650" y="2534285"/>
            <a:ext cx="193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4" name="Google Shape;344;p35"/>
          <p:cNvSpPr/>
          <p:nvPr/>
        </p:nvSpPr>
        <p:spPr>
          <a:xfrm>
            <a:off x="1158850" y="1380413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edge1, edge2, edge3...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5"/>
          <p:cNvSpPr/>
          <p:nvPr/>
        </p:nvSpPr>
        <p:spPr>
          <a:xfrm>
            <a:off x="2424077" y="2355160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Create app instance info with batchId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35"/>
          <p:cNvCxnSpPr/>
          <p:nvPr/>
        </p:nvCxnSpPr>
        <p:spPr>
          <a:xfrm>
            <a:off x="1104650" y="3175875"/>
            <a:ext cx="109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35"/>
          <p:cNvSpPr/>
          <p:nvPr/>
        </p:nvSpPr>
        <p:spPr>
          <a:xfrm>
            <a:off x="1131490" y="2953253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Instance App instance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1131490" y="3158840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with batch ID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2150903" y="3766013"/>
            <a:ext cx="4824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Loop</a:t>
            </a:r>
            <a:endParaRPr sz="800" b="1" i="0" u="none" strike="noStrike" cap="none"/>
          </a:p>
        </p:txBody>
      </p:sp>
      <p:sp>
        <p:nvSpPr>
          <p:cNvPr id="350" name="Google Shape;350;p35"/>
          <p:cNvSpPr/>
          <p:nvPr/>
        </p:nvSpPr>
        <p:spPr>
          <a:xfrm>
            <a:off x="2424077" y="4107760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Instantiate  app instance (app inst ID)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35"/>
          <p:cNvCxnSpPr/>
          <p:nvPr/>
        </p:nvCxnSpPr>
        <p:spPr>
          <a:xfrm>
            <a:off x="2214650" y="4286885"/>
            <a:ext cx="284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" name="Google Shape;352;p35"/>
          <p:cNvCxnSpPr/>
          <p:nvPr/>
        </p:nvCxnSpPr>
        <p:spPr>
          <a:xfrm>
            <a:off x="2214650" y="4824632"/>
            <a:ext cx="193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3" name="Google Shape;353;p35"/>
          <p:cNvSpPr/>
          <p:nvPr/>
        </p:nvSpPr>
        <p:spPr>
          <a:xfrm>
            <a:off x="2563436" y="4645507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Update status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35"/>
          <p:cNvCxnSpPr/>
          <p:nvPr/>
        </p:nvCxnSpPr>
        <p:spPr>
          <a:xfrm rot="10800000">
            <a:off x="1104786" y="3521363"/>
            <a:ext cx="108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Google Shape;355;p35"/>
          <p:cNvSpPr/>
          <p:nvPr/>
        </p:nvSpPr>
        <p:spPr>
          <a:xfrm>
            <a:off x="1472344" y="3319126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Accepted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35"/>
          <p:cNvCxnSpPr/>
          <p:nvPr/>
        </p:nvCxnSpPr>
        <p:spPr>
          <a:xfrm>
            <a:off x="5074468" y="4444650"/>
            <a:ext cx="107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35"/>
          <p:cNvCxnSpPr/>
          <p:nvPr/>
        </p:nvCxnSpPr>
        <p:spPr>
          <a:xfrm>
            <a:off x="6141268" y="4673250"/>
            <a:ext cx="9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8" name="Google Shape;358;p35"/>
          <p:cNvSpPr/>
          <p:nvPr/>
        </p:nvSpPr>
        <p:spPr>
          <a:xfrm>
            <a:off x="5039169" y="4271666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Instantiate (app inst ID)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35"/>
          <p:cNvCxnSpPr/>
          <p:nvPr/>
        </p:nvCxnSpPr>
        <p:spPr>
          <a:xfrm>
            <a:off x="2214650" y="3982085"/>
            <a:ext cx="193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60" name="Google Shape;360;p35"/>
          <p:cNvSpPr/>
          <p:nvPr/>
        </p:nvSpPr>
        <p:spPr>
          <a:xfrm>
            <a:off x="6319121" y="4490150"/>
            <a:ext cx="6777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Deploy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5"/>
          <p:cNvSpPr/>
          <p:nvPr/>
        </p:nvSpPr>
        <p:spPr>
          <a:xfrm>
            <a:off x="1060974" y="3514025"/>
            <a:ext cx="49938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[{appInstId1, edge1, status=accepted/failed reason},{appInstId2, edge2, status=accepted/failed reason}...]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/>
          <p:nvPr/>
        </p:nvSpPr>
        <p:spPr>
          <a:xfrm>
            <a:off x="2053575" y="3800025"/>
            <a:ext cx="5236500" cy="114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288000" y="7560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Batch Application deploy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182124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APPO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6"/>
          <p:cNvSpPr/>
          <p:nvPr/>
        </p:nvSpPr>
        <p:spPr>
          <a:xfrm>
            <a:off x="2198880" y="1050480"/>
            <a:ext cx="378" cy="40517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70" name="Google Shape;370;p36"/>
          <p:cNvSpPr/>
          <p:nvPr/>
        </p:nvSpPr>
        <p:spPr>
          <a:xfrm>
            <a:off x="6140040" y="1044360"/>
            <a:ext cx="378" cy="4052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71" name="Google Shape;371;p36"/>
          <p:cNvSpPr/>
          <p:nvPr/>
        </p:nvSpPr>
        <p:spPr>
          <a:xfrm>
            <a:off x="1082650" y="1205000"/>
            <a:ext cx="18636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Query appInstInfo with batchID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/>
          <p:nvPr/>
        </p:nvSpPr>
        <p:spPr>
          <a:xfrm>
            <a:off x="288288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APM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36"/>
          <p:cNvCxnSpPr/>
          <p:nvPr/>
        </p:nvCxnSpPr>
        <p:spPr>
          <a:xfrm>
            <a:off x="3260160" y="1050120"/>
            <a:ext cx="300" cy="4052400"/>
          </a:xfrm>
          <a:prstGeom prst="straightConnector1">
            <a:avLst/>
          </a:pr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74" name="Google Shape;374;p36"/>
          <p:cNvSpPr/>
          <p:nvPr/>
        </p:nvSpPr>
        <p:spPr>
          <a:xfrm>
            <a:off x="5888400" y="2597400"/>
            <a:ext cx="25197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6"/>
          <p:cNvSpPr/>
          <p:nvPr/>
        </p:nvSpPr>
        <p:spPr>
          <a:xfrm>
            <a:off x="5744400" y="792000"/>
            <a:ext cx="754800" cy="2520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K8SInfra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Plugin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6644400" y="792000"/>
            <a:ext cx="754800" cy="2520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K8SInfra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6"/>
          <p:cNvSpPr/>
          <p:nvPr/>
        </p:nvSpPr>
        <p:spPr>
          <a:xfrm>
            <a:off x="7076040" y="1044360"/>
            <a:ext cx="378" cy="4052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78" name="Google Shape;378;p36"/>
          <p:cNvSpPr/>
          <p:nvPr/>
        </p:nvSpPr>
        <p:spPr>
          <a:xfrm>
            <a:off x="472488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Lcm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/>
          <p:nvPr/>
        </p:nvSpPr>
        <p:spPr>
          <a:xfrm>
            <a:off x="5060040" y="1044360"/>
            <a:ext cx="378" cy="4052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0" name="Google Shape;380;p36"/>
          <p:cNvSpPr/>
          <p:nvPr/>
        </p:nvSpPr>
        <p:spPr>
          <a:xfrm>
            <a:off x="71992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MECM-FE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6"/>
          <p:cNvSpPr/>
          <p:nvPr/>
        </p:nvSpPr>
        <p:spPr>
          <a:xfrm>
            <a:off x="1086053" y="1050480"/>
            <a:ext cx="378" cy="40517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382" name="Google Shape;382;p36"/>
          <p:cNvCxnSpPr/>
          <p:nvPr/>
        </p:nvCxnSpPr>
        <p:spPr>
          <a:xfrm>
            <a:off x="1070125" y="1415325"/>
            <a:ext cx="113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6"/>
          <p:cNvCxnSpPr/>
          <p:nvPr/>
        </p:nvCxnSpPr>
        <p:spPr>
          <a:xfrm rot="10800000">
            <a:off x="1104786" y="2268450"/>
            <a:ext cx="108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36"/>
          <p:cNvSpPr/>
          <p:nvPr/>
        </p:nvSpPr>
        <p:spPr>
          <a:xfrm>
            <a:off x="1107459" y="2079125"/>
            <a:ext cx="30285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[{appInstInfo1}, {</a:t>
            </a:r>
            <a:r>
              <a:rPr lang="en" sz="800">
                <a:solidFill>
                  <a:schemeClr val="dk1"/>
                </a:solidFill>
              </a:rPr>
              <a:t>appInstInfo2</a:t>
            </a:r>
            <a:r>
              <a:rPr lang="en" sz="800"/>
              <a:t>}, {</a:t>
            </a:r>
            <a:r>
              <a:rPr lang="en" sz="800">
                <a:solidFill>
                  <a:schemeClr val="dk1"/>
                </a:solidFill>
              </a:rPr>
              <a:t>appInstInfo3</a:t>
            </a:r>
            <a:r>
              <a:rPr lang="en" sz="800"/>
              <a:t>}, ...]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381048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APPO DB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6"/>
          <p:cNvSpPr/>
          <p:nvPr/>
        </p:nvSpPr>
        <p:spPr>
          <a:xfrm>
            <a:off x="4145640" y="1044360"/>
            <a:ext cx="378" cy="4052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7" name="Google Shape;387;p36"/>
          <p:cNvSpPr/>
          <p:nvPr/>
        </p:nvSpPr>
        <p:spPr>
          <a:xfrm>
            <a:off x="1158850" y="1380413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36"/>
          <p:cNvCxnSpPr/>
          <p:nvPr/>
        </p:nvCxnSpPr>
        <p:spPr>
          <a:xfrm>
            <a:off x="1104650" y="3175875"/>
            <a:ext cx="109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9" name="Google Shape;389;p36"/>
          <p:cNvSpPr/>
          <p:nvPr/>
        </p:nvSpPr>
        <p:spPr>
          <a:xfrm>
            <a:off x="1131490" y="2953253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Terminate App instance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1131490" y="3158840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with batch ID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6"/>
          <p:cNvSpPr/>
          <p:nvPr/>
        </p:nvSpPr>
        <p:spPr>
          <a:xfrm>
            <a:off x="2150903" y="3766013"/>
            <a:ext cx="4824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Loop</a:t>
            </a:r>
            <a:endParaRPr sz="800" b="1" i="0" u="none" strike="noStrike" cap="none"/>
          </a:p>
        </p:txBody>
      </p:sp>
      <p:sp>
        <p:nvSpPr>
          <p:cNvPr id="392" name="Google Shape;392;p36"/>
          <p:cNvSpPr/>
          <p:nvPr/>
        </p:nvSpPr>
        <p:spPr>
          <a:xfrm>
            <a:off x="2424077" y="4107760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Terminate  app instance (app inst ID)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36"/>
          <p:cNvCxnSpPr/>
          <p:nvPr/>
        </p:nvCxnSpPr>
        <p:spPr>
          <a:xfrm>
            <a:off x="2214650" y="4286885"/>
            <a:ext cx="284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" name="Google Shape;394;p36"/>
          <p:cNvCxnSpPr/>
          <p:nvPr/>
        </p:nvCxnSpPr>
        <p:spPr>
          <a:xfrm>
            <a:off x="2214650" y="4824632"/>
            <a:ext cx="193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5" name="Google Shape;395;p36"/>
          <p:cNvSpPr/>
          <p:nvPr/>
        </p:nvSpPr>
        <p:spPr>
          <a:xfrm>
            <a:off x="2563436" y="4645507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Update status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Google Shape;396;p36"/>
          <p:cNvCxnSpPr/>
          <p:nvPr/>
        </p:nvCxnSpPr>
        <p:spPr>
          <a:xfrm rot="10800000">
            <a:off x="1104786" y="3521363"/>
            <a:ext cx="108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7" name="Google Shape;397;p36"/>
          <p:cNvSpPr/>
          <p:nvPr/>
        </p:nvSpPr>
        <p:spPr>
          <a:xfrm>
            <a:off x="1472344" y="3319126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Accepted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36"/>
          <p:cNvCxnSpPr/>
          <p:nvPr/>
        </p:nvCxnSpPr>
        <p:spPr>
          <a:xfrm>
            <a:off x="5074468" y="4444650"/>
            <a:ext cx="107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" name="Google Shape;399;p36"/>
          <p:cNvCxnSpPr/>
          <p:nvPr/>
        </p:nvCxnSpPr>
        <p:spPr>
          <a:xfrm>
            <a:off x="6141268" y="4673250"/>
            <a:ext cx="9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0" name="Google Shape;400;p36"/>
          <p:cNvSpPr/>
          <p:nvPr/>
        </p:nvSpPr>
        <p:spPr>
          <a:xfrm>
            <a:off x="5039169" y="4271666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Terminate (app inst ID)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36"/>
          <p:cNvCxnSpPr/>
          <p:nvPr/>
        </p:nvCxnSpPr>
        <p:spPr>
          <a:xfrm>
            <a:off x="2214650" y="3982085"/>
            <a:ext cx="193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02" name="Google Shape;402;p36"/>
          <p:cNvCxnSpPr/>
          <p:nvPr/>
        </p:nvCxnSpPr>
        <p:spPr>
          <a:xfrm>
            <a:off x="2207250" y="1771875"/>
            <a:ext cx="193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3" name="Google Shape;403;p36"/>
          <p:cNvSpPr/>
          <p:nvPr/>
        </p:nvSpPr>
        <p:spPr>
          <a:xfrm>
            <a:off x="6182172" y="4500275"/>
            <a:ext cx="10167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Undeploy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6"/>
          <p:cNvSpPr/>
          <p:nvPr/>
        </p:nvSpPr>
        <p:spPr>
          <a:xfrm>
            <a:off x="1060974" y="3514025"/>
            <a:ext cx="49938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[{appInstId1, edge1, status=accepted/failed reason},{appInstId2, edge2, status=accepted/failed reason}...]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288000" y="7560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Architecture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6307825" y="1066200"/>
            <a:ext cx="2817900" cy="18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New module:</a:t>
            </a:r>
            <a:r>
              <a:rPr lang="en"/>
              <a:t> Batch deployer.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New Process flow:</a:t>
            </a:r>
            <a:r>
              <a:rPr lang="en"/>
              <a:t> Batch deploy PF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deploy process flow call existing process flows in loop to perform application LCM.</a:t>
            </a:r>
            <a:endParaRPr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 u="none" strike="noStrike" cap="none"/>
          </a:p>
        </p:txBody>
      </p:sp>
      <p:sp>
        <p:nvSpPr>
          <p:cNvPr id="67" name="Google Shape;67;p15"/>
          <p:cNvSpPr/>
          <p:nvPr/>
        </p:nvSpPr>
        <p:spPr>
          <a:xfrm>
            <a:off x="1384000" y="1032675"/>
            <a:ext cx="3480900" cy="3948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MECM Portal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384000" y="1642275"/>
            <a:ext cx="3480900" cy="2261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524575" y="1870875"/>
            <a:ext cx="3186900" cy="489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Handler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524575" y="2709076"/>
            <a:ext cx="3186900" cy="1004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 Execution Engine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372053" y="1558995"/>
            <a:ext cx="9330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05427" y="2086625"/>
            <a:ext cx="877800" cy="3948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DB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05427" y="3077225"/>
            <a:ext cx="877800" cy="3948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APM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263100" y="2010425"/>
            <a:ext cx="933000" cy="3948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Inventory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263100" y="3001025"/>
            <a:ext cx="992400" cy="3948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LCM Controller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864850" y="2128737"/>
            <a:ext cx="406800" cy="155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864850" y="3119337"/>
            <a:ext cx="406800" cy="155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978650" y="2204937"/>
            <a:ext cx="406800" cy="155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978650" y="3195537"/>
            <a:ext cx="406800" cy="155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040725" y="1427475"/>
            <a:ext cx="143400" cy="204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575402" y="3018325"/>
            <a:ext cx="3051000" cy="61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446820" y="3114000"/>
            <a:ext cx="203400" cy="1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815858" y="3114000"/>
            <a:ext cx="203400" cy="1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15"/>
          <p:cNvCxnSpPr>
            <a:stCxn id="82" idx="3"/>
            <a:endCxn id="83" idx="1"/>
          </p:cNvCxnSpPr>
          <p:nvPr/>
        </p:nvCxnSpPr>
        <p:spPr>
          <a:xfrm>
            <a:off x="2650220" y="3191850"/>
            <a:ext cx="16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5"/>
          <p:cNvSpPr/>
          <p:nvPr/>
        </p:nvSpPr>
        <p:spPr>
          <a:xfrm>
            <a:off x="3225212" y="3114000"/>
            <a:ext cx="203400" cy="1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589820" y="3114000"/>
            <a:ext cx="203400" cy="1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" name="Google Shape;87;p15"/>
          <p:cNvCxnSpPr>
            <a:stCxn id="85" idx="3"/>
            <a:endCxn id="86" idx="1"/>
          </p:cNvCxnSpPr>
          <p:nvPr/>
        </p:nvCxnSpPr>
        <p:spPr>
          <a:xfrm>
            <a:off x="3428612" y="3191850"/>
            <a:ext cx="16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5"/>
          <p:cNvCxnSpPr/>
          <p:nvPr/>
        </p:nvCxnSpPr>
        <p:spPr>
          <a:xfrm>
            <a:off x="3047612" y="3191850"/>
            <a:ext cx="17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5"/>
          <p:cNvSpPr/>
          <p:nvPr/>
        </p:nvSpPr>
        <p:spPr>
          <a:xfrm>
            <a:off x="3208820" y="3342600"/>
            <a:ext cx="203400" cy="1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606212" y="3342600"/>
            <a:ext cx="203400" cy="1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" name="Google Shape;91;p15"/>
          <p:cNvCxnSpPr>
            <a:stCxn id="89" idx="3"/>
            <a:endCxn id="90" idx="1"/>
          </p:cNvCxnSpPr>
          <p:nvPr/>
        </p:nvCxnSpPr>
        <p:spPr>
          <a:xfrm>
            <a:off x="3412220" y="3420450"/>
            <a:ext cx="19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5"/>
          <p:cNvSpPr/>
          <p:nvPr/>
        </p:nvSpPr>
        <p:spPr>
          <a:xfrm>
            <a:off x="3970820" y="3342600"/>
            <a:ext cx="203400" cy="1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4351820" y="3342600"/>
            <a:ext cx="203400" cy="1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15"/>
          <p:cNvCxnSpPr>
            <a:stCxn id="92" idx="3"/>
            <a:endCxn id="93" idx="1"/>
          </p:cNvCxnSpPr>
          <p:nvPr/>
        </p:nvCxnSpPr>
        <p:spPr>
          <a:xfrm>
            <a:off x="4174220" y="3420450"/>
            <a:ext cx="17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5"/>
          <p:cNvCxnSpPr/>
          <p:nvPr/>
        </p:nvCxnSpPr>
        <p:spPr>
          <a:xfrm>
            <a:off x="3809612" y="3420450"/>
            <a:ext cx="17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5"/>
          <p:cNvCxnSpPr>
            <a:stCxn id="83" idx="2"/>
            <a:endCxn id="89" idx="1"/>
          </p:cNvCxnSpPr>
          <p:nvPr/>
        </p:nvCxnSpPr>
        <p:spPr>
          <a:xfrm>
            <a:off x="2917558" y="3269700"/>
            <a:ext cx="291300" cy="1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5"/>
          <p:cNvSpPr/>
          <p:nvPr/>
        </p:nvSpPr>
        <p:spPr>
          <a:xfrm>
            <a:off x="1604627" y="3154325"/>
            <a:ext cx="577800" cy="3948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Batch Deploy PF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3882650" y="1935125"/>
            <a:ext cx="738300" cy="3948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Batch Deployer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99" name="Google Shape;99;p15"/>
          <p:cNvCxnSpPr>
            <a:stCxn id="97" idx="3"/>
            <a:endCxn id="82" idx="1"/>
          </p:cNvCxnSpPr>
          <p:nvPr/>
        </p:nvCxnSpPr>
        <p:spPr>
          <a:xfrm rot="10800000" flipH="1">
            <a:off x="2182427" y="3191825"/>
            <a:ext cx="264300" cy="1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5"/>
          <p:cNvSpPr/>
          <p:nvPr/>
        </p:nvSpPr>
        <p:spPr>
          <a:xfrm>
            <a:off x="8195100" y="4743025"/>
            <a:ext cx="738300" cy="3096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      New 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101" name="Google Shape;101;p15"/>
          <p:cNvCxnSpPr>
            <a:stCxn id="98" idx="2"/>
            <a:endCxn id="97" idx="0"/>
          </p:cNvCxnSpPr>
          <p:nvPr/>
        </p:nvCxnSpPr>
        <p:spPr>
          <a:xfrm rot="5400000">
            <a:off x="2660450" y="1562975"/>
            <a:ext cx="824400" cy="2358300"/>
          </a:xfrm>
          <a:prstGeom prst="bentConnector3">
            <a:avLst>
              <a:gd name="adj1" fmla="val 32451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1596375" y="3721800"/>
            <a:ext cx="5266800" cy="99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596375" y="2197788"/>
            <a:ext cx="2303700" cy="66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88000" y="7560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Application deploy on multiple edges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36404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APPO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741680" y="1050480"/>
            <a:ext cx="378" cy="40517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1" name="Google Shape;111;p16"/>
          <p:cNvSpPr/>
          <p:nvPr/>
        </p:nvSpPr>
        <p:spPr>
          <a:xfrm>
            <a:off x="5682840" y="1044360"/>
            <a:ext cx="378" cy="4052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2" name="Google Shape;112;p16"/>
          <p:cNvSpPr/>
          <p:nvPr/>
        </p:nvSpPr>
        <p:spPr>
          <a:xfrm>
            <a:off x="1741680" y="2037400"/>
            <a:ext cx="1060938" cy="3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322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113" name="Google Shape;113;p16"/>
          <p:cNvSpPr/>
          <p:nvPr/>
        </p:nvSpPr>
        <p:spPr>
          <a:xfrm>
            <a:off x="701650" y="1205000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Batch create app inst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42568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APM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6"/>
          <p:cNvCxnSpPr/>
          <p:nvPr/>
        </p:nvCxnSpPr>
        <p:spPr>
          <a:xfrm>
            <a:off x="2802960" y="1050120"/>
            <a:ext cx="300" cy="4052400"/>
          </a:xfrm>
          <a:prstGeom prst="straightConnector1">
            <a:avLst/>
          </a:pr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6" name="Google Shape;116;p16"/>
          <p:cNvSpPr/>
          <p:nvPr/>
        </p:nvSpPr>
        <p:spPr>
          <a:xfrm>
            <a:off x="1693703" y="2165813"/>
            <a:ext cx="4824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Loop</a:t>
            </a:r>
            <a:endParaRPr sz="800" b="1" i="0" u="none" strike="noStrike" cap="none"/>
          </a:p>
        </p:txBody>
      </p:sp>
      <p:sp>
        <p:nvSpPr>
          <p:cNvPr id="117" name="Google Shape;117;p16"/>
          <p:cNvSpPr/>
          <p:nvPr/>
        </p:nvSpPr>
        <p:spPr>
          <a:xfrm>
            <a:off x="5287200" y="792000"/>
            <a:ext cx="754800" cy="2520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K8SInfra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Plugin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187200" y="792000"/>
            <a:ext cx="754800" cy="2520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K8SInfra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6618840" y="1044360"/>
            <a:ext cx="378" cy="4052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0" name="Google Shape;120;p16"/>
          <p:cNvSpPr/>
          <p:nvPr/>
        </p:nvSpPr>
        <p:spPr>
          <a:xfrm>
            <a:off x="426768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Lcm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4602840" y="1044360"/>
            <a:ext cx="378" cy="4052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2" name="Google Shape;122;p16"/>
          <p:cNvSpPr/>
          <p:nvPr/>
        </p:nvSpPr>
        <p:spPr>
          <a:xfrm>
            <a:off x="26272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MECM-FE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628853" y="1050480"/>
            <a:ext cx="378" cy="40517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4" name="Google Shape;124;p16"/>
          <p:cNvCxnSpPr/>
          <p:nvPr/>
        </p:nvCxnSpPr>
        <p:spPr>
          <a:xfrm>
            <a:off x="612925" y="1415325"/>
            <a:ext cx="113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6"/>
          <p:cNvCxnSpPr/>
          <p:nvPr/>
        </p:nvCxnSpPr>
        <p:spPr>
          <a:xfrm rot="10800000">
            <a:off x="647586" y="1887450"/>
            <a:ext cx="108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6"/>
          <p:cNvSpPr/>
          <p:nvPr/>
        </p:nvSpPr>
        <p:spPr>
          <a:xfrm>
            <a:off x="335328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APPO DB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603779" y="1685225"/>
            <a:ext cx="30870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[{appInstId1, edge1},{appInstId2, edge2}...]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3688440" y="1044360"/>
            <a:ext cx="378" cy="4052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9" name="Google Shape;129;p16"/>
          <p:cNvCxnSpPr/>
          <p:nvPr/>
        </p:nvCxnSpPr>
        <p:spPr>
          <a:xfrm>
            <a:off x="1757450" y="2534285"/>
            <a:ext cx="193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16"/>
          <p:cNvSpPr/>
          <p:nvPr/>
        </p:nvSpPr>
        <p:spPr>
          <a:xfrm>
            <a:off x="701650" y="1380413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edge1, edge2, edge3...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966877" y="2355160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Create app instance info with appInstIdx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>
            <a:off x="647450" y="3175875"/>
            <a:ext cx="109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16"/>
          <p:cNvSpPr/>
          <p:nvPr/>
        </p:nvSpPr>
        <p:spPr>
          <a:xfrm>
            <a:off x="674290" y="2953253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Instance App instance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674307" y="3158850"/>
            <a:ext cx="20454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with [appinstId1, appInstId2, ...]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1693703" y="3766013"/>
            <a:ext cx="4824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Loop</a:t>
            </a:r>
            <a:endParaRPr sz="800" b="1" i="0" u="none" strike="noStrike" cap="none"/>
          </a:p>
        </p:txBody>
      </p:sp>
      <p:sp>
        <p:nvSpPr>
          <p:cNvPr id="136" name="Google Shape;136;p16"/>
          <p:cNvSpPr/>
          <p:nvPr/>
        </p:nvSpPr>
        <p:spPr>
          <a:xfrm>
            <a:off x="1966877" y="4031560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Instantiate  app instance (app inst ID)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757450" y="4210685"/>
            <a:ext cx="284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6"/>
          <p:cNvCxnSpPr/>
          <p:nvPr/>
        </p:nvCxnSpPr>
        <p:spPr>
          <a:xfrm>
            <a:off x="1757450" y="4596032"/>
            <a:ext cx="193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16"/>
          <p:cNvSpPr/>
          <p:nvPr/>
        </p:nvSpPr>
        <p:spPr>
          <a:xfrm>
            <a:off x="2055607" y="4416900"/>
            <a:ext cx="7548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Update status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 rot="10800000">
            <a:off x="647586" y="3531488"/>
            <a:ext cx="108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16"/>
          <p:cNvSpPr/>
          <p:nvPr/>
        </p:nvSpPr>
        <p:spPr>
          <a:xfrm>
            <a:off x="1015144" y="3329251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Accepted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16"/>
          <p:cNvCxnSpPr/>
          <p:nvPr/>
        </p:nvCxnSpPr>
        <p:spPr>
          <a:xfrm>
            <a:off x="4617268" y="4368450"/>
            <a:ext cx="107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16"/>
          <p:cNvCxnSpPr/>
          <p:nvPr/>
        </p:nvCxnSpPr>
        <p:spPr>
          <a:xfrm>
            <a:off x="5684068" y="4597050"/>
            <a:ext cx="9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16"/>
          <p:cNvSpPr/>
          <p:nvPr/>
        </p:nvSpPr>
        <p:spPr>
          <a:xfrm>
            <a:off x="4581969" y="4195466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Instantiate (app inst ID)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03774" y="3514025"/>
            <a:ext cx="49938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[{appInstId1, edge1, status=accepted/failed reason},{appInstId2, edge2, status=accepted/failed reason}...]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5801172" y="4403825"/>
            <a:ext cx="8940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Deploy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6864750" y="1184625"/>
            <a:ext cx="2279400" cy="1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Create App Instance</a:t>
            </a:r>
            <a:endParaRPr sz="1000" b="1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Request body includes list of edges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Returns app instance Id’s and corresponding edge info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Download application package</a:t>
            </a:r>
            <a:endParaRPr sz="1000"/>
          </a:p>
        </p:txBody>
      </p:sp>
      <p:sp>
        <p:nvSpPr>
          <p:cNvPr id="148" name="Google Shape;148;p16"/>
          <p:cNvSpPr txBox="1"/>
          <p:nvPr/>
        </p:nvSpPr>
        <p:spPr>
          <a:xfrm>
            <a:off x="6864750" y="3394425"/>
            <a:ext cx="227940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Instantiate App Instance</a:t>
            </a:r>
            <a:endParaRPr sz="1000" b="1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Request body includes list of app Instance IDs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Returns app instance Id’s, edge info and request status=accepted/failed reason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Instantiate application in loop for all appinstance IDs</a:t>
            </a:r>
            <a:endParaRPr sz="1000"/>
          </a:p>
        </p:txBody>
      </p:sp>
      <p:sp>
        <p:nvSpPr>
          <p:cNvPr id="149" name="Google Shape;149;p16"/>
          <p:cNvSpPr txBox="1"/>
          <p:nvPr/>
        </p:nvSpPr>
        <p:spPr>
          <a:xfrm rot="-1144560">
            <a:off x="3457427" y="3968082"/>
            <a:ext cx="1678895" cy="33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No rollback on failure</a:t>
            </a:r>
            <a:endParaRPr sz="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596375" y="3855975"/>
            <a:ext cx="5236500" cy="114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288000" y="7560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Application deploy on multiple edges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136404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APPO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1741680" y="1050480"/>
            <a:ext cx="378" cy="40517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8" name="Google Shape;158;p17"/>
          <p:cNvSpPr/>
          <p:nvPr/>
        </p:nvSpPr>
        <p:spPr>
          <a:xfrm>
            <a:off x="5682840" y="1044360"/>
            <a:ext cx="378" cy="4052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9" name="Google Shape;159;p17"/>
          <p:cNvSpPr/>
          <p:nvPr/>
        </p:nvSpPr>
        <p:spPr>
          <a:xfrm>
            <a:off x="625450" y="1205000"/>
            <a:ext cx="28977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Query appInstInfo with    [appinstId1, appInstId2, ...]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242568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APM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7"/>
          <p:cNvCxnSpPr/>
          <p:nvPr/>
        </p:nvCxnSpPr>
        <p:spPr>
          <a:xfrm>
            <a:off x="2802960" y="1050120"/>
            <a:ext cx="300" cy="4052400"/>
          </a:xfrm>
          <a:prstGeom prst="straightConnector1">
            <a:avLst/>
          </a:pr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2" name="Google Shape;162;p17"/>
          <p:cNvSpPr/>
          <p:nvPr/>
        </p:nvSpPr>
        <p:spPr>
          <a:xfrm>
            <a:off x="5287200" y="792000"/>
            <a:ext cx="754800" cy="2520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K8SInfra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Plugin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6187200" y="792000"/>
            <a:ext cx="754800" cy="2520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K8SInfra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6618840" y="1044360"/>
            <a:ext cx="378" cy="4052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5" name="Google Shape;165;p17"/>
          <p:cNvSpPr/>
          <p:nvPr/>
        </p:nvSpPr>
        <p:spPr>
          <a:xfrm>
            <a:off x="426768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Lcm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4602840" y="1044360"/>
            <a:ext cx="378" cy="4052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7" name="Google Shape;167;p17"/>
          <p:cNvSpPr/>
          <p:nvPr/>
        </p:nvSpPr>
        <p:spPr>
          <a:xfrm>
            <a:off x="26272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MECM-FE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628853" y="1050480"/>
            <a:ext cx="378" cy="40517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69" name="Google Shape;169;p17"/>
          <p:cNvCxnSpPr/>
          <p:nvPr/>
        </p:nvCxnSpPr>
        <p:spPr>
          <a:xfrm>
            <a:off x="612925" y="1415325"/>
            <a:ext cx="113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17"/>
          <p:cNvCxnSpPr/>
          <p:nvPr/>
        </p:nvCxnSpPr>
        <p:spPr>
          <a:xfrm rot="10800000">
            <a:off x="647586" y="2268450"/>
            <a:ext cx="108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17"/>
          <p:cNvSpPr/>
          <p:nvPr/>
        </p:nvSpPr>
        <p:spPr>
          <a:xfrm>
            <a:off x="650259" y="2079125"/>
            <a:ext cx="30285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[{appInstInfo1}, {</a:t>
            </a:r>
            <a:r>
              <a:rPr lang="en" sz="800">
                <a:solidFill>
                  <a:schemeClr val="dk1"/>
                </a:solidFill>
              </a:rPr>
              <a:t>appInstInfo2</a:t>
            </a:r>
            <a:r>
              <a:rPr lang="en" sz="800"/>
              <a:t>}, {</a:t>
            </a:r>
            <a:r>
              <a:rPr lang="en" sz="800">
                <a:solidFill>
                  <a:schemeClr val="dk1"/>
                </a:solidFill>
              </a:rPr>
              <a:t>appInstInfo3</a:t>
            </a:r>
            <a:r>
              <a:rPr lang="en" sz="800"/>
              <a:t>}, ...]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3353280" y="797400"/>
            <a:ext cx="754800" cy="252300"/>
          </a:xfrm>
          <a:prstGeom prst="rect">
            <a:avLst/>
          </a:prstGeom>
          <a:noFill/>
          <a:ln w="12600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APPO DB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3688440" y="1044360"/>
            <a:ext cx="378" cy="4052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1D1D1A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4" name="Google Shape;174;p17"/>
          <p:cNvSpPr/>
          <p:nvPr/>
        </p:nvSpPr>
        <p:spPr>
          <a:xfrm>
            <a:off x="701650" y="1380413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17"/>
          <p:cNvCxnSpPr/>
          <p:nvPr/>
        </p:nvCxnSpPr>
        <p:spPr>
          <a:xfrm>
            <a:off x="647450" y="3175875"/>
            <a:ext cx="109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17"/>
          <p:cNvSpPr/>
          <p:nvPr/>
        </p:nvSpPr>
        <p:spPr>
          <a:xfrm>
            <a:off x="674290" y="2953253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Terminate App instance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674307" y="3158850"/>
            <a:ext cx="19338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with  [appinstId1, appInstId2, ...]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1693703" y="3821963"/>
            <a:ext cx="4824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Loop</a:t>
            </a:r>
            <a:endParaRPr sz="800" b="1" i="0" u="none" strike="noStrike" cap="none"/>
          </a:p>
        </p:txBody>
      </p:sp>
      <p:sp>
        <p:nvSpPr>
          <p:cNvPr id="179" name="Google Shape;179;p17"/>
          <p:cNvSpPr/>
          <p:nvPr/>
        </p:nvSpPr>
        <p:spPr>
          <a:xfrm>
            <a:off x="1966877" y="4163710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Terminate  app instance (app inst ID)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17"/>
          <p:cNvCxnSpPr/>
          <p:nvPr/>
        </p:nvCxnSpPr>
        <p:spPr>
          <a:xfrm>
            <a:off x="1757450" y="4342835"/>
            <a:ext cx="284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17"/>
          <p:cNvCxnSpPr/>
          <p:nvPr/>
        </p:nvCxnSpPr>
        <p:spPr>
          <a:xfrm>
            <a:off x="1757450" y="4880582"/>
            <a:ext cx="193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" name="Google Shape;182;p17"/>
          <p:cNvSpPr/>
          <p:nvPr/>
        </p:nvSpPr>
        <p:spPr>
          <a:xfrm>
            <a:off x="2106236" y="4701457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Update status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17"/>
          <p:cNvCxnSpPr/>
          <p:nvPr/>
        </p:nvCxnSpPr>
        <p:spPr>
          <a:xfrm rot="10800000">
            <a:off x="647586" y="3521363"/>
            <a:ext cx="108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" name="Google Shape;184;p17"/>
          <p:cNvSpPr/>
          <p:nvPr/>
        </p:nvSpPr>
        <p:spPr>
          <a:xfrm>
            <a:off x="1015144" y="3319126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Accepted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7"/>
          <p:cNvCxnSpPr/>
          <p:nvPr/>
        </p:nvCxnSpPr>
        <p:spPr>
          <a:xfrm>
            <a:off x="4617268" y="4500600"/>
            <a:ext cx="107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17"/>
          <p:cNvCxnSpPr/>
          <p:nvPr/>
        </p:nvCxnSpPr>
        <p:spPr>
          <a:xfrm>
            <a:off x="5684068" y="4729200"/>
            <a:ext cx="9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17"/>
          <p:cNvSpPr/>
          <p:nvPr/>
        </p:nvSpPr>
        <p:spPr>
          <a:xfrm>
            <a:off x="4581969" y="4327616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Terminate (app inst ID)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7"/>
          <p:cNvCxnSpPr/>
          <p:nvPr/>
        </p:nvCxnSpPr>
        <p:spPr>
          <a:xfrm>
            <a:off x="1757450" y="4038035"/>
            <a:ext cx="193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17"/>
          <p:cNvCxnSpPr/>
          <p:nvPr/>
        </p:nvCxnSpPr>
        <p:spPr>
          <a:xfrm>
            <a:off x="1750050" y="1771875"/>
            <a:ext cx="193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17"/>
          <p:cNvSpPr/>
          <p:nvPr/>
        </p:nvSpPr>
        <p:spPr>
          <a:xfrm>
            <a:off x="5724972" y="4556225"/>
            <a:ext cx="8940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Undeploy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603774" y="3514025"/>
            <a:ext cx="49938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[{appInstId1, edge1, status=accepted/failed reason},{appInstId2, edge2, status=accepted/failed reason}...]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6813075" y="1166400"/>
            <a:ext cx="22794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Query App Instance Info</a:t>
            </a:r>
            <a:endParaRPr sz="1000" b="1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Query parameter includes list of app Instance IDs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Returns app instance infos, Instantiate application in loop for all appinstance IDs</a:t>
            </a:r>
            <a:endParaRPr sz="1000"/>
          </a:p>
        </p:txBody>
      </p:sp>
      <p:sp>
        <p:nvSpPr>
          <p:cNvPr id="193" name="Google Shape;193;p17"/>
          <p:cNvSpPr txBox="1"/>
          <p:nvPr/>
        </p:nvSpPr>
        <p:spPr>
          <a:xfrm>
            <a:off x="6813075" y="3452400"/>
            <a:ext cx="22794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Terminate App Instance </a:t>
            </a:r>
            <a:endParaRPr sz="1000" b="1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Request body includes list of app Instance IDs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Returns app instance Id’s, edge info and request status=accepted/failed reason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Terminate applicationm instance in loop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/>
          <p:nvPr/>
        </p:nvSpPr>
        <p:spPr>
          <a:xfrm>
            <a:off x="288000" y="7560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API</a:t>
            </a:r>
            <a:r>
              <a:rPr lang="en" sz="2700"/>
              <a:t> changes</a:t>
            </a:r>
            <a:endParaRPr sz="27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388819" y="1440092"/>
            <a:ext cx="3553800" cy="1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{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	    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   "appPackageId":"ea339be5f1044dcf9f76b05db46f0a56",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   "appName":"face_recognition",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   "appInstanceDescription":"face_recognition",       	            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   "appId":"772312cb246c40d0bc726ad4ae57b1ef",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4A86E8"/>
                </a:solidFill>
              </a:rPr>
              <a:t>   "mecHost": "[edgeHostIp1, edgeHostIp2, edgeHostIp...n ]"</a:t>
            </a:r>
            <a:endParaRPr sz="900" b="1"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}</a:t>
            </a:r>
            <a:endParaRPr sz="900" dirty="0"/>
          </a:p>
        </p:txBody>
      </p:sp>
      <p:sp>
        <p:nvSpPr>
          <p:cNvPr id="200" name="Google Shape;200;p18"/>
          <p:cNvSpPr txBox="1"/>
          <p:nvPr/>
        </p:nvSpPr>
        <p:spPr>
          <a:xfrm>
            <a:off x="381000" y="1154758"/>
            <a:ext cx="39891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https://{{mecmIp}}:30201/appo/v1/tenants/{{tenant-id}}/app_instances/batch_</a:t>
            </a:r>
            <a:r>
              <a:rPr lang="en" sz="900" b="1">
                <a:solidFill>
                  <a:srgbClr val="4A86E8"/>
                </a:solidFill>
              </a:rPr>
              <a:t>create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25050" y="692775"/>
            <a:ext cx="27540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application identifier:</a:t>
            </a:r>
            <a:endParaRPr dirty="0"/>
          </a:p>
        </p:txBody>
      </p:sp>
      <p:sp>
        <p:nvSpPr>
          <p:cNvPr id="202" name="Google Shape;202;p18"/>
          <p:cNvSpPr txBox="1"/>
          <p:nvPr/>
        </p:nvSpPr>
        <p:spPr>
          <a:xfrm>
            <a:off x="4876800" y="1470391"/>
            <a:ext cx="4407900" cy="1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4A86E8"/>
                </a:solidFill>
              </a:rPr>
              <a:t>{	    </a:t>
            </a:r>
            <a:endParaRPr sz="900" b="1"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4A86E8"/>
                </a:solidFill>
              </a:rPr>
              <a:t>  “applicationInstances:” [ appInstanceId1,</a:t>
            </a:r>
            <a:endParaRPr sz="900" b="1"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4A86E8"/>
                </a:solidFill>
              </a:rPr>
              <a:t>                                              appInstanceId2, </a:t>
            </a:r>
            <a:endParaRPr sz="900" b="1"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4A86E8"/>
                </a:solidFill>
              </a:rPr>
              <a:t>                                              appInstanceId….n  </a:t>
            </a:r>
            <a:endParaRPr sz="900" b="1"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4A86E8"/>
                </a:solidFill>
              </a:rPr>
              <a:t>                                            ]</a:t>
            </a:r>
            <a:endParaRPr sz="900" b="1"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4A86E8"/>
                </a:solidFill>
              </a:rPr>
              <a:t>}</a:t>
            </a:r>
            <a:endParaRPr sz="900" b="1" dirty="0">
              <a:solidFill>
                <a:srgbClr val="4A86E8"/>
              </a:solidFill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4876800" y="1164000"/>
            <a:ext cx="39891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/>
              <a:t>https://{{mecmIp}}:30201/appo/v1/tenants/{{tenant-id}}/app_instances/batch_</a:t>
            </a:r>
            <a:r>
              <a:rPr lang="en" sz="900" b="1" dirty="0">
                <a:solidFill>
                  <a:srgbClr val="4A86E8"/>
                </a:solidFill>
              </a:rPr>
              <a:t>instantiate</a:t>
            </a:r>
            <a:endParaRPr b="1" dirty="0">
              <a:solidFill>
                <a:srgbClr val="4A86E8"/>
              </a:solidFill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4520850" y="692775"/>
            <a:ext cx="27540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Instantiate application instance:</a:t>
            </a:r>
            <a:endParaRPr dirty="0"/>
          </a:p>
        </p:txBody>
      </p:sp>
      <p:sp>
        <p:nvSpPr>
          <p:cNvPr id="205" name="Google Shape;205;p18"/>
          <p:cNvSpPr txBox="1"/>
          <p:nvPr/>
        </p:nvSpPr>
        <p:spPr>
          <a:xfrm>
            <a:off x="101250" y="1032225"/>
            <a:ext cx="9516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Request</a:t>
            </a:r>
            <a:endParaRPr sz="1100"/>
          </a:p>
        </p:txBody>
      </p:sp>
      <p:sp>
        <p:nvSpPr>
          <p:cNvPr id="206" name="Google Shape;206;p18"/>
          <p:cNvSpPr txBox="1"/>
          <p:nvPr/>
        </p:nvSpPr>
        <p:spPr>
          <a:xfrm>
            <a:off x="101250" y="2556225"/>
            <a:ext cx="9516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Response:</a:t>
            </a:r>
            <a:endParaRPr sz="1100"/>
          </a:p>
        </p:txBody>
      </p:sp>
      <p:sp>
        <p:nvSpPr>
          <p:cNvPr id="207" name="Google Shape;207;p18"/>
          <p:cNvSpPr txBox="1"/>
          <p:nvPr/>
        </p:nvSpPr>
        <p:spPr>
          <a:xfrm>
            <a:off x="4673250" y="2293088"/>
            <a:ext cx="9516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Response:</a:t>
            </a:r>
            <a:endParaRPr sz="1100" dirty="0"/>
          </a:p>
        </p:txBody>
      </p:sp>
      <p:sp>
        <p:nvSpPr>
          <p:cNvPr id="208" name="Google Shape;208;p18"/>
          <p:cNvSpPr txBox="1"/>
          <p:nvPr/>
        </p:nvSpPr>
        <p:spPr>
          <a:xfrm>
            <a:off x="4673250" y="1032225"/>
            <a:ext cx="9516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Request</a:t>
            </a:r>
            <a:endParaRPr sz="1100"/>
          </a:p>
        </p:txBody>
      </p:sp>
      <p:sp>
        <p:nvSpPr>
          <p:cNvPr id="209" name="Google Shape;209;p18"/>
          <p:cNvSpPr txBox="1"/>
          <p:nvPr/>
        </p:nvSpPr>
        <p:spPr>
          <a:xfrm>
            <a:off x="294384" y="2701725"/>
            <a:ext cx="3351300" cy="2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200 Accepted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response: [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	  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               “appInstanceId”: ”uuid1”,</a:t>
            </a:r>
            <a:endParaRPr sz="10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  “edge”: “edgeHost1”</a:t>
            </a:r>
            <a:endParaRPr sz="10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},</a:t>
            </a:r>
            <a:endParaRPr sz="10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{</a:t>
            </a:r>
            <a:endParaRPr sz="10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  “appInstanceId”: ”uuid2”,</a:t>
            </a:r>
            <a:endParaRPr sz="10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  “edge”: “edgeHost2”</a:t>
            </a:r>
            <a:endParaRPr sz="10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}</a:t>
            </a:r>
            <a:endParaRPr sz="10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]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}</a:t>
            </a:r>
            <a:endParaRPr sz="1000" dirty="0"/>
          </a:p>
        </p:txBody>
      </p:sp>
      <p:sp>
        <p:nvSpPr>
          <p:cNvPr id="210" name="Google Shape;210;p18"/>
          <p:cNvSpPr txBox="1"/>
          <p:nvPr/>
        </p:nvSpPr>
        <p:spPr>
          <a:xfrm>
            <a:off x="4876800" y="2438588"/>
            <a:ext cx="3351300" cy="2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200 Accepted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response: [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	  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             “appInstanceId”: ”uuid1”,</a:t>
            </a:r>
            <a:endParaRPr sz="10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 “edge”: “edgeHost1”,</a:t>
            </a:r>
            <a:endParaRPr sz="10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 “Status”: accepted</a:t>
            </a:r>
            <a:endParaRPr sz="10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},</a:t>
            </a:r>
            <a:endParaRPr sz="10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{“appInstanceId”: ”uuid2”,</a:t>
            </a:r>
            <a:endParaRPr sz="10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 “edge”: “edgeHost2”,</a:t>
            </a:r>
            <a:endParaRPr sz="10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 “status”: “failed reason”</a:t>
            </a:r>
            <a:endParaRPr sz="10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}</a:t>
            </a:r>
            <a:endParaRPr sz="10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]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}</a:t>
            </a:r>
            <a:endParaRPr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/>
          <p:nvPr/>
        </p:nvSpPr>
        <p:spPr>
          <a:xfrm>
            <a:off x="288000" y="7560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API</a:t>
            </a:r>
            <a:r>
              <a:rPr lang="en" sz="2700"/>
              <a:t> changes</a:t>
            </a:r>
            <a:endParaRPr sz="27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381000" y="1674825"/>
            <a:ext cx="3553800" cy="55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{	    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   ...</a:t>
            </a:r>
            <a:endParaRPr sz="900" b="1"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}</a:t>
            </a:r>
            <a:endParaRPr sz="900" dirty="0"/>
          </a:p>
        </p:txBody>
      </p:sp>
      <p:sp>
        <p:nvSpPr>
          <p:cNvPr id="217" name="Google Shape;217;p19"/>
          <p:cNvSpPr txBox="1"/>
          <p:nvPr/>
        </p:nvSpPr>
        <p:spPr>
          <a:xfrm>
            <a:off x="381000" y="1269825"/>
            <a:ext cx="39891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https://{{mecmIp}}:30401/appo/v1/tenants/{{tenant-id}}/app_instance_infos?appInstId=uuid1&amp;appInstId=uuid2</a:t>
            </a:r>
            <a:endParaRPr sz="900" b="1"/>
          </a:p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</p:txBody>
      </p:sp>
      <p:sp>
        <p:nvSpPr>
          <p:cNvPr id="218" name="Google Shape;218;p19"/>
          <p:cNvSpPr txBox="1"/>
          <p:nvPr/>
        </p:nvSpPr>
        <p:spPr>
          <a:xfrm>
            <a:off x="25050" y="692775"/>
            <a:ext cx="27540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app instance info:</a:t>
            </a:r>
            <a:endParaRPr dirty="0"/>
          </a:p>
        </p:txBody>
      </p:sp>
      <p:sp>
        <p:nvSpPr>
          <p:cNvPr id="219" name="Google Shape;219;p19"/>
          <p:cNvSpPr txBox="1"/>
          <p:nvPr/>
        </p:nvSpPr>
        <p:spPr>
          <a:xfrm>
            <a:off x="4800600" y="1600200"/>
            <a:ext cx="4407900" cy="1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A86E8"/>
                </a:solidFill>
              </a:rPr>
              <a:t>{	    </a:t>
            </a:r>
            <a:endParaRPr sz="900" b="1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A86E8"/>
                </a:solidFill>
              </a:rPr>
              <a:t>  “applicationInstances:” [ appInstanceId1,</a:t>
            </a:r>
            <a:endParaRPr sz="900" b="1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A86E8"/>
                </a:solidFill>
              </a:rPr>
              <a:t>                                              appInstanceId2, </a:t>
            </a:r>
            <a:endParaRPr sz="900" b="1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A86E8"/>
                </a:solidFill>
              </a:rPr>
              <a:t>                                              appInstanceId….n  </a:t>
            </a:r>
            <a:endParaRPr sz="900" b="1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A86E8"/>
                </a:solidFill>
              </a:rPr>
              <a:t>                                            ]</a:t>
            </a:r>
            <a:endParaRPr sz="900" b="1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A86E8"/>
                </a:solidFill>
              </a:rPr>
              <a:t>}</a:t>
            </a:r>
            <a:endParaRPr sz="900" b="1">
              <a:solidFill>
                <a:srgbClr val="4A86E8"/>
              </a:solidFill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4876800" y="1269825"/>
            <a:ext cx="39891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https://{{mecmIp}}:30201/appo/v1/tenants/{{tenant-id}}/app_instances/batch_</a:t>
            </a:r>
            <a:r>
              <a:rPr lang="en" sz="900" b="1">
                <a:solidFill>
                  <a:srgbClr val="4A86E8"/>
                </a:solidFill>
              </a:rPr>
              <a:t>terminate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4520850" y="692775"/>
            <a:ext cx="27540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Terminate application instance:</a:t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101250" y="1032225"/>
            <a:ext cx="9516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Request</a:t>
            </a:r>
            <a:endParaRPr sz="1100"/>
          </a:p>
        </p:txBody>
      </p:sp>
      <p:sp>
        <p:nvSpPr>
          <p:cNvPr id="223" name="Google Shape;223;p19"/>
          <p:cNvSpPr txBox="1"/>
          <p:nvPr/>
        </p:nvSpPr>
        <p:spPr>
          <a:xfrm>
            <a:off x="105750" y="2089650"/>
            <a:ext cx="9516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Response:</a:t>
            </a:r>
            <a:endParaRPr sz="1100" dirty="0"/>
          </a:p>
        </p:txBody>
      </p:sp>
      <p:sp>
        <p:nvSpPr>
          <p:cNvPr id="224" name="Google Shape;224;p19"/>
          <p:cNvSpPr txBox="1"/>
          <p:nvPr/>
        </p:nvSpPr>
        <p:spPr>
          <a:xfrm>
            <a:off x="4673250" y="2556225"/>
            <a:ext cx="9516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Response:</a:t>
            </a:r>
            <a:endParaRPr sz="1100"/>
          </a:p>
        </p:txBody>
      </p:sp>
      <p:sp>
        <p:nvSpPr>
          <p:cNvPr id="225" name="Google Shape;225;p19"/>
          <p:cNvSpPr txBox="1"/>
          <p:nvPr/>
        </p:nvSpPr>
        <p:spPr>
          <a:xfrm>
            <a:off x="4673250" y="1032225"/>
            <a:ext cx="9516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Request</a:t>
            </a:r>
            <a:endParaRPr sz="1100"/>
          </a:p>
        </p:txBody>
      </p:sp>
      <p:sp>
        <p:nvSpPr>
          <p:cNvPr id="226" name="Google Shape;226;p19"/>
          <p:cNvSpPr txBox="1"/>
          <p:nvPr/>
        </p:nvSpPr>
        <p:spPr>
          <a:xfrm>
            <a:off x="288000" y="2307150"/>
            <a:ext cx="3351300" cy="2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200 Accepted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appInstanceInfos: [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	  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               “appInstanceId”: ”uuid1”,</a:t>
            </a:r>
            <a:endParaRPr sz="10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  “edge”: “edgeHost1”,</a:t>
            </a:r>
            <a:endParaRPr sz="10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      “operstatus”: “Instantiated”</a:t>
            </a:r>
            <a:endParaRPr sz="10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},</a:t>
            </a:r>
            <a:endParaRPr sz="10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{</a:t>
            </a:r>
            <a:endParaRPr sz="10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  “appInstanceId”: ”uuid2”,</a:t>
            </a:r>
            <a:endParaRPr sz="10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  “edge”: “edgeHost2”,</a:t>
            </a:r>
            <a:endParaRPr sz="10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  “operstatus”: “Instantiated Failed”</a:t>
            </a:r>
            <a:endParaRPr sz="10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}</a:t>
            </a:r>
            <a:endParaRPr sz="10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]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}</a:t>
            </a:r>
            <a:endParaRPr sz="1000" dirty="0"/>
          </a:p>
        </p:txBody>
      </p:sp>
      <p:sp>
        <p:nvSpPr>
          <p:cNvPr id="227" name="Google Shape;227;p19"/>
          <p:cNvSpPr txBox="1"/>
          <p:nvPr/>
        </p:nvSpPr>
        <p:spPr>
          <a:xfrm>
            <a:off x="4876800" y="2701725"/>
            <a:ext cx="3351300" cy="2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200 Accepted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response: [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	  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             “appInstanceId”: ”uuid1”,</a:t>
            </a:r>
            <a:endParaRPr sz="10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 “edge”: “edgeHost1”,</a:t>
            </a:r>
            <a:endParaRPr sz="10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 “Status”: accepted</a:t>
            </a:r>
            <a:endParaRPr sz="10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},</a:t>
            </a:r>
            <a:endParaRPr sz="10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{“appInstanceId”: ”uuid2”,</a:t>
            </a:r>
            <a:endParaRPr sz="10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 “edge”: “edgeHost2”,</a:t>
            </a:r>
            <a:endParaRPr sz="10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 “status”: “failed reason”</a:t>
            </a:r>
            <a:endParaRPr sz="10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}</a:t>
            </a:r>
            <a:endParaRPr sz="10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]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}</a:t>
            </a:r>
            <a:endParaRPr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>
            <a:spLocks noGrp="1"/>
          </p:cNvSpPr>
          <p:nvPr>
            <p:ph type="title"/>
          </p:nvPr>
        </p:nvSpPr>
        <p:spPr>
          <a:xfrm>
            <a:off x="294968" y="22057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MECM-FE Design (TBD: YangYang)</a:t>
            </a: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389146" y="893487"/>
            <a:ext cx="4166122" cy="246107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MECM-FE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9"/>
          <p:cNvSpPr/>
          <p:nvPr/>
        </p:nvSpPr>
        <p:spPr>
          <a:xfrm>
            <a:off x="394995" y="2576936"/>
            <a:ext cx="4164756" cy="227485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MECM-APPO</a:t>
            </a: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1272826" y="1289231"/>
            <a:ext cx="204892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7" name="CustomShape 4"/>
          <p:cNvSpPr/>
          <p:nvPr/>
        </p:nvSpPr>
        <p:spPr>
          <a:xfrm>
            <a:off x="2045538" y="1684718"/>
            <a:ext cx="204892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pc="-1" dirty="0">
                <a:solidFill>
                  <a:srgbClr val="000000"/>
                </a:solidFill>
                <a:latin typeface="Arial"/>
              </a:rPr>
              <a:t>2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ustomShape 10"/>
          <p:cNvSpPr/>
          <p:nvPr/>
        </p:nvSpPr>
        <p:spPr>
          <a:xfrm>
            <a:off x="2254428" y="1615136"/>
            <a:ext cx="157704" cy="475543"/>
          </a:xfrm>
          <a:custGeom>
            <a:avLst/>
            <a:gdLst/>
            <a:ahLst/>
            <a:cxn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4"/>
          <p:cNvSpPr/>
          <p:nvPr/>
        </p:nvSpPr>
        <p:spPr>
          <a:xfrm>
            <a:off x="4788549" y="940655"/>
            <a:ext cx="204892" cy="198939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993441" y="877653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Create instance </a:t>
            </a:r>
            <a:r>
              <a:rPr lang="en" altLang="zh-CN" dirty="0"/>
              <a:t>identifier</a:t>
            </a:r>
            <a:endParaRPr lang="zh-CN" altLang="en-US" dirty="0"/>
          </a:p>
        </p:txBody>
      </p:sp>
      <p:sp>
        <p:nvSpPr>
          <p:cNvPr id="14" name="CustomShape 4"/>
          <p:cNvSpPr/>
          <p:nvPr/>
        </p:nvSpPr>
        <p:spPr>
          <a:xfrm>
            <a:off x="4802190" y="2969357"/>
            <a:ext cx="204892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pc="-1" dirty="0">
                <a:solidFill>
                  <a:srgbClr val="000000"/>
                </a:solidFill>
                <a:latin typeface="Arial"/>
              </a:rPr>
              <a:t>2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07082" y="2906355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/>
              <a:t>Query app instance </a:t>
            </a:r>
            <a:r>
              <a:rPr lang="en-US" altLang="zh-CN" dirty="0" smtClean="0"/>
              <a:t>info</a:t>
            </a:r>
            <a:endParaRPr lang="en-US" altLang="zh-CN" dirty="0"/>
          </a:p>
        </p:txBody>
      </p:sp>
      <p:sp>
        <p:nvSpPr>
          <p:cNvPr id="16" name="CustomShape 4"/>
          <p:cNvSpPr/>
          <p:nvPr/>
        </p:nvSpPr>
        <p:spPr>
          <a:xfrm>
            <a:off x="405715" y="2964658"/>
            <a:ext cx="204892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pc="-1" dirty="0">
                <a:solidFill>
                  <a:srgbClr val="000000"/>
                </a:solidFill>
                <a:latin typeface="Arial"/>
              </a:rPr>
              <a:t>3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0607" y="2901656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/>
              <a:t>Instantiate application </a:t>
            </a:r>
            <a:r>
              <a:rPr lang="en-US" altLang="zh-CN" dirty="0" smtClean="0"/>
              <a:t>instance</a:t>
            </a:r>
            <a:endParaRPr lang="en-US" altLang="zh-CN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4688563" y="748053"/>
            <a:ext cx="0" cy="49434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2882784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354" y="1153720"/>
            <a:ext cx="2661502" cy="16667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269" y="3209433"/>
            <a:ext cx="2704144" cy="173376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73" y="3209433"/>
            <a:ext cx="2364589" cy="1709353"/>
          </a:xfrm>
          <a:prstGeom prst="rect">
            <a:avLst/>
          </a:prstGeom>
        </p:spPr>
      </p:pic>
      <p:sp>
        <p:nvSpPr>
          <p:cNvPr id="28" name="CustomShape 10"/>
          <p:cNvSpPr/>
          <p:nvPr/>
        </p:nvSpPr>
        <p:spPr>
          <a:xfrm>
            <a:off x="1473828" y="1144536"/>
            <a:ext cx="165592" cy="470600"/>
          </a:xfrm>
          <a:custGeom>
            <a:avLst/>
            <a:gdLst/>
            <a:ahLst/>
            <a:cxn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4"/>
          <p:cNvSpPr/>
          <p:nvPr/>
        </p:nvSpPr>
        <p:spPr>
          <a:xfrm>
            <a:off x="2833272" y="2215630"/>
            <a:ext cx="204892" cy="21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pc="-1" dirty="0">
                <a:latin typeface="Arial"/>
              </a:rPr>
              <a:t>3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CustomShape 10"/>
          <p:cNvSpPr/>
          <p:nvPr/>
        </p:nvSpPr>
        <p:spPr>
          <a:xfrm>
            <a:off x="3042162" y="2090679"/>
            <a:ext cx="157704" cy="481316"/>
          </a:xfrm>
          <a:custGeom>
            <a:avLst/>
            <a:gdLst/>
            <a:ahLst/>
            <a:cxn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27" name="直接连接符 26"/>
          <p:cNvCxnSpPr/>
          <p:nvPr/>
        </p:nvCxnSpPr>
        <p:spPr>
          <a:xfrm>
            <a:off x="453911" y="1615136"/>
            <a:ext cx="40194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53911" y="2086557"/>
            <a:ext cx="40194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308702" y="3387885"/>
            <a:ext cx="1500711" cy="92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859126" y="3506669"/>
            <a:ext cx="3284874" cy="21544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accent4">
                    <a:lumMod val="75000"/>
                  </a:schemeClr>
                </a:solidFill>
              </a:rPr>
              <a:t>Should we put </a:t>
            </a:r>
            <a:r>
              <a:rPr lang="en-US" altLang="zh-CN" sz="800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en-US" altLang="zh-CN" sz="800" dirty="0" smtClean="0">
                <a:solidFill>
                  <a:schemeClr val="accent4">
                    <a:lumMod val="75000"/>
                  </a:schemeClr>
                </a:solidFill>
              </a:rPr>
              <a:t>parameters </a:t>
            </a:r>
            <a:r>
              <a:rPr lang="en-US" altLang="zh-CN" sz="800" dirty="0">
                <a:solidFill>
                  <a:schemeClr val="accent4">
                    <a:lumMod val="75000"/>
                  </a:schemeClr>
                </a:solidFill>
              </a:rPr>
              <a:t>as one list in request </a:t>
            </a:r>
            <a:r>
              <a:rPr lang="en-US" altLang="zh-CN" sz="800" dirty="0" smtClean="0">
                <a:solidFill>
                  <a:schemeClr val="accent4">
                    <a:lumMod val="75000"/>
                  </a:schemeClr>
                </a:solidFill>
              </a:rPr>
              <a:t>parameters? </a:t>
            </a:r>
            <a:endParaRPr lang="zh-CN" alt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2;p20"/>
          <p:cNvSpPr txBox="1">
            <a:spLocks noGrp="1"/>
          </p:cNvSpPr>
          <p:nvPr>
            <p:ph type="title"/>
          </p:nvPr>
        </p:nvSpPr>
        <p:spPr>
          <a:xfrm>
            <a:off x="294968" y="22057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MECM-FE Design (TBD: YangYang)</a:t>
            </a:r>
            <a:endParaRPr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4" y="872212"/>
            <a:ext cx="7999355" cy="389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683</Words>
  <Application>Microsoft Office PowerPoint</Application>
  <PresentationFormat>全屏显示(16:9)</PresentationFormat>
  <Paragraphs>266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DejaVu Sans</vt:lpstr>
      <vt:lpstr>宋体</vt:lpstr>
      <vt:lpstr>Microsoft YaHei</vt:lpstr>
      <vt:lpstr>Arial</vt:lpstr>
      <vt:lpstr>Calibri</vt:lpstr>
      <vt:lpstr>Courier New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MECM-FE Design (TBD: YangYang)</vt:lpstr>
      <vt:lpstr>MECM-FE Design (TBD: YangYang)</vt:lpstr>
      <vt:lpstr>MECM-FE Design (TBD: YangYang)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Yangyang</cp:lastModifiedBy>
  <cp:revision>6</cp:revision>
  <dcterms:modified xsi:type="dcterms:W3CDTF">2020-11-12T03:36:14Z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1604020491</vt:lpwstr>
  </property>
  <property fmtid="{D5CDD505-2E9C-101B-9397-08002B2CF9AE}" pid="6" name="_2015_ms_pID_725343">
    <vt:lpwstr>(2)U45Uavmv/TS34hp8RLoc9k5eE3YzTWU7taXNjdUwa4UteeM5pW567gZDfEFbzLTBwGHOJxfE
fCGD9Mz80ik3Hp9FnU5iPRqVrLek/iWIbmCJVnvRRyVEFKwkuWeFJ9ENSUnSOtUYu1OA/5A3
S+ECco7aTnbEZmVSenwAXyca/B2D6Vb2ZeC+TPJ6pqcedKKG9TmW4nFRaWXC/obrcgNNXsR/
j+RHD74G4KqlgUJqGj</vt:lpwstr>
  </property>
  <property fmtid="{D5CDD505-2E9C-101B-9397-08002B2CF9AE}" pid="7" name="_2015_ms_pID_7253431">
    <vt:lpwstr>T31aHn9szKee6pyNYPDvoGQZexHjnWeG+XuXPhtqjfK8zmEEU/Dkxk
wRIgvtF0w7rlq96yaSH4Hjo1LV+VeXlxox9ByfE98JfOeqToTWE8bgAsNU4+FMRL54ziho4a
xHUzjiwo4PqHFCyZk8D6FDO11nbAj17awcbDk1XRpfCJaRLWjNRBcWMcyUe7jykQ8OXoSiRQ
Xr7L1zB5cIyiv0GO</vt:lpwstr>
  </property>
</Properties>
</file>