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2" r:id="rId5"/>
  </p:sldMasterIdLst>
  <p:notesMasterIdLst>
    <p:notesMasterId r:id="rId10"/>
  </p:notesMasterIdLst>
  <p:handoutMasterIdLst>
    <p:handoutMasterId r:id="rId11"/>
  </p:handoutMasterIdLst>
  <p:sldIdLst>
    <p:sldId id="283" r:id="rId6"/>
    <p:sldId id="287" r:id="rId7"/>
    <p:sldId id="288" r:id="rId8"/>
    <p:sldId id="280" r:id="rId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7"/>
            <p14:sldId id="288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B"/>
    <a:srgbClr val="99CCFF"/>
    <a:srgbClr val="9999FF"/>
    <a:srgbClr val="40C095"/>
    <a:srgbClr val="171DB6"/>
    <a:srgbClr val="000322"/>
    <a:srgbClr val="003668"/>
    <a:srgbClr val="021446"/>
    <a:srgbClr val="151515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138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5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10671" y="1074359"/>
            <a:ext cx="6559809" cy="69025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MECM Dependency Check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758942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MECM-APPO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7840500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MECM-APPRULE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8862146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MEP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9987668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VIM</a:t>
            </a:r>
            <a:endParaRPr lang="zh-CN" altLang="en-US" sz="1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5220418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93505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315151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440673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1025679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UPF</a:t>
            </a:r>
            <a:endParaRPr lang="zh-CN" altLang="en-US" sz="10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11478684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654310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MECM-APM</a:t>
            </a:r>
            <a:endParaRPr lang="zh-CN" altLang="en-US" sz="1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4115786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128040" y="1693439"/>
            <a:ext cx="1092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21100" y="1497619"/>
            <a:ext cx="107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获取应用包</a:t>
            </a:r>
          </a:p>
        </p:txBody>
      </p:sp>
      <p:sp>
        <p:nvSpPr>
          <p:cNvPr id="30" name="右弧形箭头 29"/>
          <p:cNvSpPr/>
          <p:nvPr/>
        </p:nvSpPr>
        <p:spPr>
          <a:xfrm>
            <a:off x="5224243" y="1778935"/>
            <a:ext cx="259073" cy="222600"/>
          </a:xfrm>
          <a:prstGeom prst="curvedLeftArrow">
            <a:avLst>
              <a:gd name="adj1" fmla="val 5258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93509" y="656584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MECM-APPLCM</a:t>
            </a:r>
            <a:endParaRPr lang="zh-CN" altLang="en-US" sz="10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6331459" y="916643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869838" y="656584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K8S-Plugin</a:t>
            </a:r>
            <a:endParaRPr lang="zh-CN" altLang="en-US" sz="10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7331314" y="916643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弧形箭头 34"/>
          <p:cNvSpPr/>
          <p:nvPr/>
        </p:nvSpPr>
        <p:spPr>
          <a:xfrm>
            <a:off x="6369447" y="4066546"/>
            <a:ext cx="259073" cy="222600"/>
          </a:xfrm>
          <a:prstGeom prst="curvedLeftArrow">
            <a:avLst>
              <a:gd name="adj1" fmla="val 5258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773591" y="0"/>
            <a:ext cx="0" cy="675846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87052" y="1714525"/>
            <a:ext cx="107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信息更新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220418" y="3949686"/>
            <a:ext cx="1134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441081" y="3731860"/>
            <a:ext cx="107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4.3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实例化应用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574662" y="4025061"/>
            <a:ext cx="107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4.4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ak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</a:t>
            </a:r>
            <a:endParaRPr lang="zh-CN" altLang="en-US" sz="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369447" y="4370534"/>
            <a:ext cx="2945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196758" y="4177461"/>
            <a:ext cx="107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 </a:t>
            </a:r>
            <a:r>
              <a:rPr lang="zh-CN" altLang="en-US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ak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</a:t>
            </a:r>
            <a:endParaRPr lang="zh-CN" altLang="en-US" sz="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369447" y="4757825"/>
            <a:ext cx="96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376050" y="4535260"/>
            <a:ext cx="1540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实例化应用并导入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ak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</a:t>
            </a:r>
            <a:endParaRPr lang="zh-CN" altLang="en-US" sz="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右弧形箭头 44"/>
          <p:cNvSpPr/>
          <p:nvPr/>
        </p:nvSpPr>
        <p:spPr>
          <a:xfrm>
            <a:off x="7319304" y="4893059"/>
            <a:ext cx="259073" cy="222600"/>
          </a:xfrm>
          <a:prstGeom prst="curvedLeftArrow">
            <a:avLst>
              <a:gd name="adj1" fmla="val 5258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67452" y="4793838"/>
            <a:ext cx="1492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4.7 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ak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信息更新到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K8s secret deployment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331314" y="5321110"/>
            <a:ext cx="3109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985548" y="5171511"/>
            <a:ext cx="1492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4.8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应用部署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5249923" y="5746633"/>
            <a:ext cx="3069262" cy="2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95583" y="5558802"/>
            <a:ext cx="1492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4.9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Rule</a:t>
            </a: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8293505" y="6055695"/>
            <a:ext cx="1021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9315151" y="6334804"/>
            <a:ext cx="216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272441" y="5864728"/>
            <a:ext cx="1492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4.10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Rule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478206" y="6124850"/>
            <a:ext cx="1492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4.11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Rule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2086387" y="1437605"/>
            <a:ext cx="3137856" cy="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96257" y="1155726"/>
            <a:ext cx="107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4.0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MECM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界面进行实例化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1624911" y="656584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MECM-FE</a:t>
            </a:r>
            <a:endParaRPr lang="zh-CN" altLang="en-US" sz="1000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2086387" y="916643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弧形箭头 60"/>
          <p:cNvSpPr/>
          <p:nvPr/>
        </p:nvSpPr>
        <p:spPr>
          <a:xfrm>
            <a:off x="5234318" y="2089543"/>
            <a:ext cx="259073" cy="222600"/>
          </a:xfrm>
          <a:prstGeom prst="curvedLeftArrow">
            <a:avLst>
              <a:gd name="adj1" fmla="val 5258"/>
              <a:gd name="adj2" fmla="val 50000"/>
              <a:gd name="adj3" fmla="val 25000"/>
            </a:avLst>
          </a:prstGeom>
          <a:solidFill>
            <a:srgbClr val="EA002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71286" y="2050666"/>
            <a:ext cx="8108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解析依赖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433495" y="2385045"/>
            <a:ext cx="1915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根据依赖应用包</a:t>
            </a:r>
            <a:r>
              <a:rPr lang="en-US" altLang="zh-CN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查询实例</a:t>
            </a:r>
          </a:p>
        </p:txBody>
      </p:sp>
      <p:sp>
        <p:nvSpPr>
          <p:cNvPr id="65" name="右弧形箭头 64"/>
          <p:cNvSpPr/>
          <p:nvPr/>
        </p:nvSpPr>
        <p:spPr>
          <a:xfrm>
            <a:off x="5220336" y="2735373"/>
            <a:ext cx="259073" cy="222600"/>
          </a:xfrm>
          <a:prstGeom prst="curvedLeftArrow">
            <a:avLst>
              <a:gd name="adj1" fmla="val 5258"/>
              <a:gd name="adj2" fmla="val 50000"/>
              <a:gd name="adj3" fmla="val 25000"/>
            </a:avLst>
          </a:prstGeom>
          <a:solidFill>
            <a:srgbClr val="EA002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592105" y="2862295"/>
            <a:ext cx="1915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判断依赖是否已部署</a:t>
            </a:r>
          </a:p>
        </p:txBody>
      </p:sp>
      <p:sp>
        <p:nvSpPr>
          <p:cNvPr id="67" name="矩形 66"/>
          <p:cNvSpPr/>
          <p:nvPr/>
        </p:nvSpPr>
        <p:spPr>
          <a:xfrm>
            <a:off x="4587913" y="3589247"/>
            <a:ext cx="7175877" cy="2872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674229" y="3298878"/>
            <a:ext cx="7003246" cy="3171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674229" y="3295417"/>
            <a:ext cx="367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</a:p>
        </p:txBody>
      </p:sp>
      <p:sp>
        <p:nvSpPr>
          <p:cNvPr id="71" name="矩形 70"/>
          <p:cNvSpPr/>
          <p:nvPr/>
        </p:nvSpPr>
        <p:spPr>
          <a:xfrm>
            <a:off x="4674229" y="3051102"/>
            <a:ext cx="7003246" cy="264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703304" y="3061559"/>
            <a:ext cx="367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否</a:t>
            </a: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2086387" y="3149806"/>
            <a:ext cx="312556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537375" y="2953837"/>
            <a:ext cx="2009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报</a:t>
            </a:r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错，提示用户需要现部署依赖应用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09009" y="3418901"/>
            <a:ext cx="1915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保存当前实例和依赖实例的关联关系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613495" y="656584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MECM-Inventory</a:t>
            </a:r>
            <a:endParaRPr lang="zh-CN" altLang="en-US" sz="1000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3074971" y="937612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3053856" y="3625956"/>
            <a:ext cx="21502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副标题 1"/>
          <p:cNvSpPr txBox="1">
            <a:spLocks/>
          </p:cNvSpPr>
          <p:nvPr/>
        </p:nvSpPr>
        <p:spPr>
          <a:xfrm>
            <a:off x="119669" y="82619"/>
            <a:ext cx="3135510" cy="54378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C00000"/>
                </a:solidFill>
              </a:rPr>
              <a:t>实例化应用</a:t>
            </a:r>
            <a:endParaRPr lang="zh-CN" altLang="en-US" sz="2500" b="1" dirty="0">
              <a:solidFill>
                <a:srgbClr val="C00000"/>
              </a:solidFill>
            </a:endParaRPr>
          </a:p>
        </p:txBody>
      </p:sp>
      <p:sp>
        <p:nvSpPr>
          <p:cNvPr id="79" name="右弧形箭头 78"/>
          <p:cNvSpPr/>
          <p:nvPr/>
        </p:nvSpPr>
        <p:spPr>
          <a:xfrm>
            <a:off x="5244882" y="2410077"/>
            <a:ext cx="259073" cy="222600"/>
          </a:xfrm>
          <a:prstGeom prst="curvedLeftArrow">
            <a:avLst>
              <a:gd name="adj1" fmla="val 5258"/>
              <a:gd name="adj2" fmla="val 50000"/>
              <a:gd name="adj3" fmla="val 25000"/>
            </a:avLst>
          </a:prstGeom>
          <a:solidFill>
            <a:srgbClr val="EA002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2374" y="117601"/>
            <a:ext cx="98990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CORE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406836" y="-14965"/>
            <a:ext cx="989901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Edge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7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758942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MECM-APPO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7840500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MECM-APPRULE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8862146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MEP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9987668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VIM</a:t>
            </a:r>
            <a:endParaRPr lang="zh-CN" altLang="en-US" sz="1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5220418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93505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315151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440673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1025679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UPF</a:t>
            </a:r>
            <a:endParaRPr lang="zh-CN" altLang="en-US" sz="10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11478684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654310" y="645951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MECM-APM</a:t>
            </a:r>
            <a:endParaRPr lang="zh-CN" altLang="en-US" sz="1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4115786" y="906010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128040" y="1693439"/>
            <a:ext cx="1092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21100" y="1497619"/>
            <a:ext cx="107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获取应用包</a:t>
            </a:r>
          </a:p>
        </p:txBody>
      </p:sp>
      <p:sp>
        <p:nvSpPr>
          <p:cNvPr id="30" name="右弧形箭头 29"/>
          <p:cNvSpPr/>
          <p:nvPr/>
        </p:nvSpPr>
        <p:spPr>
          <a:xfrm>
            <a:off x="5224243" y="1871023"/>
            <a:ext cx="259073" cy="222600"/>
          </a:xfrm>
          <a:prstGeom prst="curvedLeftArrow">
            <a:avLst>
              <a:gd name="adj1" fmla="val 5258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93509" y="656584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MECM-APPLCM</a:t>
            </a:r>
            <a:endParaRPr lang="zh-CN" altLang="en-US" sz="10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6331459" y="916643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869838" y="656584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K8S-Plugin</a:t>
            </a:r>
            <a:endParaRPr lang="zh-CN" altLang="en-US" sz="10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7331314" y="916643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773591" y="0"/>
            <a:ext cx="0" cy="675846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87052" y="1865463"/>
            <a:ext cx="107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信息更新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220418" y="3681238"/>
            <a:ext cx="1134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441081" y="3463412"/>
            <a:ext cx="107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4.3 </a:t>
            </a:r>
            <a:r>
              <a:rPr lang="zh-CN" altLang="en-US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终止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369447" y="4102086"/>
            <a:ext cx="2945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196758" y="3909013"/>
            <a:ext cx="107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4.5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ak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8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</a:t>
            </a:r>
            <a:endParaRPr lang="zh-CN" altLang="en-US" sz="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369447" y="4489377"/>
            <a:ext cx="96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376050" y="4266812"/>
            <a:ext cx="1540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删除应用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5249923" y="4941289"/>
            <a:ext cx="3069262" cy="2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95583" y="4753458"/>
            <a:ext cx="1492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4.9 </a:t>
            </a:r>
            <a:r>
              <a:rPr lang="zh-CN" altLang="en-US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Rule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2086387" y="1437605"/>
            <a:ext cx="3137856" cy="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71963" y="1239517"/>
            <a:ext cx="178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4.0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用户删除实例（</a:t>
            </a:r>
            <a:r>
              <a:rPr lang="en-US" altLang="zh-CN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00" dirty="0" err="1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forcedeleteflag</a:t>
            </a:r>
            <a:r>
              <a:rPr lang="en-US" altLang="zh-CN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1624911" y="656584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MECM-FE</a:t>
            </a:r>
            <a:endParaRPr lang="zh-CN" altLang="en-US" sz="1000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2086387" y="916643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弧形箭头 64"/>
          <p:cNvSpPr/>
          <p:nvPr/>
        </p:nvSpPr>
        <p:spPr>
          <a:xfrm>
            <a:off x="5220336" y="2273978"/>
            <a:ext cx="259073" cy="222600"/>
          </a:xfrm>
          <a:prstGeom prst="curvedLeftArrow">
            <a:avLst>
              <a:gd name="adj1" fmla="val 5258"/>
              <a:gd name="adj2" fmla="val 50000"/>
              <a:gd name="adj3" fmla="val 25000"/>
            </a:avLst>
          </a:prstGeom>
          <a:solidFill>
            <a:srgbClr val="EA002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75593" y="2251346"/>
            <a:ext cx="19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</a:t>
            </a:r>
            <a:r>
              <a:rPr lang="en-US" altLang="zh-CN" sz="800" dirty="0" err="1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forcedeleteflag</a:t>
            </a:r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，检查是否有应用依赖当前应用</a:t>
            </a:r>
          </a:p>
        </p:txBody>
      </p:sp>
      <p:sp>
        <p:nvSpPr>
          <p:cNvPr id="67" name="矩形 66"/>
          <p:cNvSpPr/>
          <p:nvPr/>
        </p:nvSpPr>
        <p:spPr>
          <a:xfrm>
            <a:off x="4587913" y="3320799"/>
            <a:ext cx="7175877" cy="2872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674229" y="3030430"/>
            <a:ext cx="7003246" cy="2179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674229" y="2782654"/>
            <a:ext cx="7003246" cy="264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2086387" y="2881358"/>
            <a:ext cx="312556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61924" y="2683321"/>
            <a:ext cx="2273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报错有依赖，用户可以选择是否强制删除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274809" y="2011724"/>
            <a:ext cx="1915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获取当前实例和依赖实例的关联关系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613495" y="656584"/>
            <a:ext cx="906011" cy="2600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MECM-Inventory</a:t>
            </a:r>
            <a:endParaRPr lang="zh-CN" altLang="en-US" sz="1000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3074971" y="916643"/>
            <a:ext cx="0" cy="53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3040771" y="2195792"/>
            <a:ext cx="217495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副标题 1"/>
          <p:cNvSpPr txBox="1">
            <a:spLocks/>
          </p:cNvSpPr>
          <p:nvPr/>
        </p:nvSpPr>
        <p:spPr>
          <a:xfrm>
            <a:off x="119669" y="82619"/>
            <a:ext cx="1868522" cy="54378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C00000"/>
                </a:solidFill>
              </a:rPr>
              <a:t>终止应用</a:t>
            </a:r>
            <a:endParaRPr lang="zh-CN" altLang="en-US" sz="2500" b="1" dirty="0">
              <a:solidFill>
                <a:srgbClr val="C0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047779" y="916643"/>
            <a:ext cx="979096" cy="50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8451" y="614914"/>
            <a:ext cx="13734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表格删除按钮点击，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forcedeleteflag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=false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1873426" y="1497619"/>
            <a:ext cx="153449" cy="13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16002" y="2497450"/>
            <a:ext cx="13734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界面弹出依赖信息，提示有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应用依赖当前应用，强制删除可能会导致依赖当前应用的应用异常。</a:t>
            </a:r>
            <a:endParaRPr lang="en-US" altLang="zh-CN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是否强制删除，用户选择是，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forcedeleteflag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=true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224243" y="2746308"/>
            <a:ext cx="4518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</a:t>
            </a:r>
            <a:r>
              <a:rPr lang="en-US" altLang="zh-CN" sz="800" dirty="0" err="1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forcedeleteflag</a:t>
            </a:r>
            <a:r>
              <a:rPr lang="en-US" altLang="zh-CN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false, </a:t>
            </a:r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检查是有应用依赖当前应用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908730" y="3107965"/>
            <a:ext cx="4518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</a:t>
            </a:r>
            <a:r>
              <a:rPr lang="en-US" altLang="zh-CN" sz="800" dirty="0" err="1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forcedeleteflag</a:t>
            </a:r>
            <a:r>
              <a:rPr lang="en-US" altLang="zh-CN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true,</a:t>
            </a:r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或者虽然是</a:t>
            </a:r>
            <a:r>
              <a:rPr lang="en-US" altLang="zh-CN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zh-CN" altLang="en-US" sz="80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但是没有应用依赖当前应用</a:t>
            </a:r>
          </a:p>
        </p:txBody>
      </p:sp>
    </p:spTree>
    <p:extLst>
      <p:ext uri="{BB962C8B-B14F-4D97-AF65-F5344CB8AC3E}">
        <p14:creationId xmlns:p14="http://schemas.microsoft.com/office/powerpoint/2010/main" val="5873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3440"/>
          </a:lnSpc>
          <a:defRPr sz="1050" dirty="0" smtClean="0">
            <a:solidFill>
              <a:schemeClr val="bg1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1_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52402</TotalTime>
  <Words>246</Words>
  <Application>Microsoft Office PowerPoint</Application>
  <PresentationFormat>自定义</PresentationFormat>
  <Paragraphs>60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黑体</vt:lpstr>
      <vt:lpstr>微软雅黑</vt:lpstr>
      <vt:lpstr>Arial</vt:lpstr>
      <vt:lpstr>Calibri</vt:lpstr>
      <vt:lpstr>1_Title Slide</vt:lpstr>
      <vt:lpstr>Chart page</vt:lpstr>
      <vt:lpstr>4_Chart page</vt:lpstr>
      <vt:lpstr>End page</vt:lpstr>
      <vt:lpstr>1_End page</vt:lpstr>
      <vt:lpstr>MECM Dependency Check Analysis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Chenchuanyu</cp:lastModifiedBy>
  <cp:revision>573</cp:revision>
  <dcterms:created xsi:type="dcterms:W3CDTF">2018-11-29T10:16:29Z</dcterms:created>
  <dcterms:modified xsi:type="dcterms:W3CDTF">2020-11-05T06:31:55Z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(3)Tiq0VmhebyoFP3t8R/rElU4R8JiTrpgtdb5dW4icup23bxGTY14oHZ0QmYJgCVtfuvgZ1e5c
nwWEtWFG1lsMe8me5yFXmDbr+Iu6shugCJC/zC3FoGlLLNPbFT/kfp0EaNr2FkFKmY3yeU5W
YwBn1/BX1S5TP3JbdSFfTqSizsZ4JIXhwC0cR+mPKR7LVCpydoMfKqdRAE9iP0a8QNm6dWZ+
cZMWX75ORIvAstv0wr</vt:lpwstr>
  </property>
  <property fmtid="{D5CDD505-2E9C-101B-9397-08002B2CF9AE}" pid="3" name="_2015_ms_pID_7253431">
    <vt:lpwstr>DiczwLtpxbSNmhlQV+wqPCLPb+IUYEN2xdeXlOg97Kq1VQYiNdhzfT
Rm5QuEtFa7jOj3VVH5aPBG971E94wn+lvlNH/7VkIDyYB5hJoxXYLBuruYaJYTDNBDMzxG8j
aEc2Urq3yH82IQM3jy2MBBynG5hUygwIHQMm+KP9qiceuA74yNhZNWiGXIX7fxpVLqj4Mjaa
VOcUEEirIV9W6HyPMyahDAx446PintWsHd3W</vt:lpwstr>
  </property>
  <property fmtid="{D5CDD505-2E9C-101B-9397-08002B2CF9AE}" pid="4" name="_2015_ms_pID_7253432">
    <vt:lpwstr>N3KjgyRq0hWswRAh3ruo6BE=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1603268267</vt:lpwstr>
  </property>
</Properties>
</file>