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4fea00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4fea00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fea006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fea006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fea006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fea006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fea006c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fea006c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4fea006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4fea006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4fea006c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4fea006c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4fea006c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4fea006c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 Admin role support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29158" t="3418"/>
          <a:stretch/>
        </p:blipFill>
        <p:spPr>
          <a:xfrm>
            <a:off x="457200" y="1042225"/>
            <a:ext cx="2450475" cy="36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4050" y="529675"/>
            <a:ext cx="245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logged in as specific user, disable </a:t>
            </a:r>
            <a:r>
              <a:rPr b="1" lang="en"/>
              <a:t>systems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4302500" y="363325"/>
            <a:ext cx="407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logged in as Adminitrator, display </a:t>
            </a:r>
            <a:r>
              <a:rPr b="1" lang="en"/>
              <a:t>systems </a:t>
            </a:r>
            <a:r>
              <a:rPr lang="en"/>
              <a:t>along with available tenants</a:t>
            </a:r>
            <a:r>
              <a:rPr b="1" lang="en"/>
              <a:t> </a:t>
            </a:r>
            <a:r>
              <a:rPr lang="en"/>
              <a:t>so that admin can add/update configurations for tenants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508" y="1194636"/>
            <a:ext cx="3262811" cy="364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 operations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Administrator</a:t>
            </a:r>
            <a:r>
              <a:rPr lang="en"/>
              <a:t> log-in as admin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Jwt token should contain role as ADMIN.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mecm-fe has to call Query API to display all the available tenants.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mecm-fe should allow administrator to configure (extSys reg. or perform application LCM operations) for selected tenant.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mecm-fe has to form mecm-be URL’s with the admin selected tenant ID for configuration </a:t>
            </a:r>
            <a:r>
              <a:rPr lang="en"/>
              <a:t>(extSys reg. or app lcm operations or rules config)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mecm-be should provide all tenants configurations when query all entries api’s are done using admin user by ignoring tenant-id.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2302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ecm-fe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724150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7586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984369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apm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75972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3260850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629537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7521069" y="1189474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>
            <a:off x="766650" y="1727500"/>
            <a:ext cx="25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1143002" y="1406917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all Tenants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55475" y="139400"/>
            <a:ext cx="1247400" cy="292800"/>
          </a:xfrm>
          <a:prstGeom prst="wedgeRoundRectCallout">
            <a:avLst>
              <a:gd fmla="val -29758" name="adj1"/>
              <a:gd fmla="val 17850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3870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492377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780575" y="1839950"/>
            <a:ext cx="111600" cy="390300"/>
          </a:xfrm>
          <a:prstGeom prst="curvedLeftArrow">
            <a:avLst>
              <a:gd fmla="val 25000" name="adj1"/>
              <a:gd fmla="val 39034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920902" y="1864125"/>
            <a:ext cx="3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tenant to perform operations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183125" y="805675"/>
            <a:ext cx="9609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Lcm Ctrl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8719825" y="1189474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808475" y="2645625"/>
            <a:ext cx="54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468738" y="2245125"/>
            <a:ext cx="25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applcm, host, app rule etc….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920898" y="2321325"/>
            <a:ext cx="2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inventory url with selected tenantID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780575" y="3370450"/>
            <a:ext cx="67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/>
        </p:nvSpPr>
        <p:spPr>
          <a:xfrm>
            <a:off x="920898" y="3007125"/>
            <a:ext cx="2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apm url with selected tenantID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587902" y="3083325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On-board application package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780575" y="4067400"/>
            <a:ext cx="41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920898" y="3769125"/>
            <a:ext cx="2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appo url with selected tenantID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283100" y="3692925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app </a:t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4934425" y="4248625"/>
            <a:ext cx="37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>
            <p:ph type="title"/>
          </p:nvPr>
        </p:nvSpPr>
        <p:spPr>
          <a:xfrm>
            <a:off x="2239200" y="-12175"/>
            <a:ext cx="648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 Configuration API’s(Existing API’s)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09600" y="2209800"/>
            <a:ext cx="34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applcms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85800" y="28956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apm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85800" y="3615783"/>
            <a:ext cx="560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appo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app_instances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{app_instance_id}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858100" y="2321300"/>
            <a:ext cx="27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MECM_ADMIN  is allowed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481650" y="3083300"/>
            <a:ext cx="291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 MECM_ADMIN/MECM_TENANT is allowed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15100" y="3769100"/>
            <a:ext cx="328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 MECM_ADMIN/MECM_TENANT is allowed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766658" y="4767150"/>
            <a:ext cx="55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6314375" y="4962300"/>
            <a:ext cx="24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609600" y="4343400"/>
            <a:ext cx="552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mechosts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{mechost_ip}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k8sconfig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44698" y="4454925"/>
            <a:ext cx="2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inventory url with selected tenantID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867500" y="4454900"/>
            <a:ext cx="27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 role MECM_ADMIN is allowed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-55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mecm-fe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495550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5300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755769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apm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53112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3032250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606677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7292469" y="1189474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/>
          <p:nvPr/>
        </p:nvSpPr>
        <p:spPr>
          <a:xfrm>
            <a:off x="126875" y="139400"/>
            <a:ext cx="1247400" cy="292800"/>
          </a:xfrm>
          <a:prstGeom prst="wedgeRoundRectCallout">
            <a:avLst>
              <a:gd fmla="val -29758" name="adj1"/>
              <a:gd fmla="val 17850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1584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469517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579875" y="2950425"/>
            <a:ext cx="54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3240138" y="2328759"/>
            <a:ext cx="25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applcm, host, app rule etc….</a:t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551975" y="3675250"/>
            <a:ext cx="67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3359302" y="3083325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application package</a:t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551975" y="4372200"/>
            <a:ext cx="41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3130700" y="3769125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app Inst info</a:t>
            </a:r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2010600" y="-12175"/>
            <a:ext cx="67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 new Query all API’s (Existing API’s)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381000" y="2286000"/>
            <a:ext cx="3777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applcms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hosts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apprules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57200" y="3429000"/>
            <a:ext cx="34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apm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57200" y="4149183"/>
            <a:ext cx="560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appo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app_instance_infos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352575" y="2626100"/>
            <a:ext cx="36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MECM_ADMIN allowed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162900" y="3353717"/>
            <a:ext cx="31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MECM_ADMIN is allowed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638900" y="4115717"/>
            <a:ext cx="31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MECM_ADMIN is allowed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-55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mecm-fe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2495550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5300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755769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apm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53112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3032250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606677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7292469" y="1189474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8"/>
          <p:cNvSpPr/>
          <p:nvPr/>
        </p:nvSpPr>
        <p:spPr>
          <a:xfrm>
            <a:off x="126875" y="139400"/>
            <a:ext cx="1247400" cy="292800"/>
          </a:xfrm>
          <a:prstGeom prst="wedgeRoundRectCallout">
            <a:avLst>
              <a:gd fmla="val -29758" name="adj1"/>
              <a:gd fmla="val 17850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158475" y="805675"/>
            <a:ext cx="1073400" cy="3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</a:t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>
            <a:off x="4695175" y="1195326"/>
            <a:ext cx="0" cy="39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579875" y="2950425"/>
            <a:ext cx="54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 txBox="1"/>
          <p:nvPr/>
        </p:nvSpPr>
        <p:spPr>
          <a:xfrm>
            <a:off x="3240138" y="2328759"/>
            <a:ext cx="25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r>
              <a:rPr lang="en"/>
              <a:t> applcm, host, app rule etc….</a:t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551975" y="3675250"/>
            <a:ext cx="67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3359302" y="3083325"/>
            <a:ext cx="35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</a:t>
            </a:r>
            <a:r>
              <a:rPr lang="en"/>
              <a:t>application package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>
            <a:off x="551975" y="4372200"/>
            <a:ext cx="41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 txBox="1"/>
          <p:nvPr/>
        </p:nvSpPr>
        <p:spPr>
          <a:xfrm>
            <a:off x="3130700" y="3769125"/>
            <a:ext cx="20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app Inst info</a:t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2010600" y="-12175"/>
            <a:ext cx="67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 Query all API’s (Existing API’s)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81000" y="2286000"/>
            <a:ext cx="3777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applcms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hosts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apprules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57200" y="3429000"/>
            <a:ext cx="34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apm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457200" y="4149183"/>
            <a:ext cx="560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appo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tenants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{tenant_id}</a:t>
            </a:r>
            <a:r>
              <a:rPr lang="en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app_instance_infos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352575" y="2626100"/>
            <a:ext cx="366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MECM_ADMIN/MECM_TENANT/MECM_GUEST allowed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162900" y="3353717"/>
            <a:ext cx="313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MECM_ADMIN/MECM_TENANT/MECM_GUEST is allowed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638900" y="4115717"/>
            <a:ext cx="313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preAuthorize request with role MECM_ADMIN/MECM_TENANT/MECM_GUEST is allowed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838202" y="1254517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all Tenants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616102" y="1635525"/>
            <a:ext cx="37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tenant to perform operations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531531" y="1687550"/>
            <a:ext cx="111600" cy="390300"/>
          </a:xfrm>
          <a:prstGeom prst="curvedLeftArrow">
            <a:avLst>
              <a:gd fmla="val 25000" name="adj1"/>
              <a:gd fmla="val 39034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>
            <a:off x="531531" y="1589988"/>
            <a:ext cx="252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MECM-FE design (TBD: yangyang)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-315575" y="52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</a:t>
            </a: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