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  <p:sldMasterId id="2147483655" r:id="rId6"/>
  </p:sldMasterIdLst>
  <p:notesMasterIdLst>
    <p:notesMasterId r:id="rId46"/>
  </p:notesMasterIdLst>
  <p:handoutMasterIdLst>
    <p:handoutMasterId r:id="rId47"/>
  </p:handoutMasterIdLst>
  <p:sldIdLst>
    <p:sldId id="283" r:id="rId7"/>
    <p:sldId id="36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57" r:id="rId27"/>
    <p:sldId id="358" r:id="rId28"/>
    <p:sldId id="359" r:id="rId29"/>
    <p:sldId id="321" r:id="rId30"/>
    <p:sldId id="343" r:id="rId31"/>
    <p:sldId id="322" r:id="rId32"/>
    <p:sldId id="323" r:id="rId33"/>
    <p:sldId id="324" r:id="rId34"/>
    <p:sldId id="380" r:id="rId35"/>
    <p:sldId id="332" r:id="rId36"/>
    <p:sldId id="356" r:id="rId37"/>
    <p:sldId id="355" r:id="rId38"/>
    <p:sldId id="362" r:id="rId39"/>
    <p:sldId id="364" r:id="rId40"/>
    <p:sldId id="366" r:id="rId41"/>
    <p:sldId id="367" r:id="rId42"/>
    <p:sldId id="369" r:id="rId43"/>
    <p:sldId id="371" r:id="rId44"/>
    <p:sldId id="280" r:id="rId45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43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  <a:endParaRPr lang="en-US" sz="4800" dirty="0">
              <a:solidFill>
                <a:srgbClr val="1D1D1A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36066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7" y="1915571"/>
            <a:ext cx="5170459" cy="475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202" y="606256"/>
            <a:ext cx="6729854" cy="6193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55" y="896453"/>
            <a:ext cx="9273134" cy="5818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37" y="929781"/>
            <a:ext cx="9798015" cy="5411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46" y="77906"/>
            <a:ext cx="7643684" cy="6717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  <a:endParaRPr lang="zh-CN" altLang="en-US" dirty="0" smtClean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7524" y="1607841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8085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59015" y="744074"/>
          <a:ext cx="9362114" cy="57959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testCaseDetail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accent2"/>
                          </a:solidFill>
                          <a:effectLst/>
                        </a:rPr>
                        <a:t>text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所有场景的执行情况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 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  <a:endParaRPr lang="en-US" sz="90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zh-CN" sz="9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6921" y="628416"/>
          <a:ext cx="11319510" cy="42500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0905"/>
                <a:gridCol w="2287270"/>
                <a:gridCol w="2473325"/>
                <a:gridCol w="4398010"/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0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5834" y="770484"/>
          <a:ext cx="10320915" cy="59397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669559"/>
          <a:ext cx="11165662" cy="60911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6921" y="669559"/>
          <a:ext cx="11165662" cy="593114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smtClean="0">
                          <a:effectLst/>
                        </a:rPr>
                        <a:t>failed":["id3"]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“file”: file,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[11,22]&amp;name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manual&amp;locale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支持用所属测试套、测试用例名称、测试用例类型查询，不必填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cenarios?locale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”&amp;&amp;name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查询所有测试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场景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可以根据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suites?locale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”&amp;name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  <a:endParaRPr lang="zh-CN" altLang="en-US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80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包增加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219" y="4205980"/>
            <a:ext cx="7343731" cy="241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1512600"/>
            <a:ext cx="7197754" cy="1697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66426" y="2374428"/>
            <a:ext cx="1465955" cy="786733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2770" y="2285610"/>
            <a:ext cx="359881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转到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gitee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，用新增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.md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文件的方式贡献测试用例描述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经过社区评审通过后，会编码集成到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测试集中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903" y="186964"/>
            <a:ext cx="6483860" cy="6356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bc2166c-91fe-4c4f-974d-d8d904631b35}"/>
  <p:tag name="TABLE_ENDDRAG_ORIGIN_RECT" val="891*331"/>
  <p:tag name="TABLE_ENDDRAG_RECT" val="21*49*891*331"/>
</p:tagLst>
</file>

<file path=ppt/tags/tag2.xml><?xml version="1.0" encoding="utf-8"?>
<p:tagLst xmlns:p="http://schemas.openxmlformats.org/presentationml/2006/main">
  <p:tag name="KSO_WM_UNIT_TABLE_BEAUTIFY" val="smartTable{94c9fac0-2872-45f9-9823-572d04b79f09}"/>
</p:tagLst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11856</Words>
  <Application>WPS 演示</Application>
  <PresentationFormat>自定义</PresentationFormat>
  <Paragraphs>1393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SimSun</vt:lpstr>
      <vt:lpstr>Wingdings</vt:lpstr>
      <vt:lpstr>Microsoft YaHei</vt:lpstr>
      <vt:lpstr>Calibri</vt:lpstr>
      <vt:lpstr>Times New Roman</vt:lpstr>
      <vt:lpstr>Arial Unicode MS</vt:lpstr>
      <vt:lpstr>DengXian</vt:lpstr>
      <vt:lpstr>SimHei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Administrator</cp:lastModifiedBy>
  <cp:revision>1012</cp:revision>
  <dcterms:created xsi:type="dcterms:W3CDTF">2018-11-29T10:16:00Z</dcterms:created>
  <dcterms:modified xsi:type="dcterms:W3CDTF">2021-02-09T06:47:32Z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  <property fmtid="{D5CDD505-2E9C-101B-9397-08002B2CF9AE}" pid="5" name="KSOProductBuildVer">
    <vt:lpwstr>2052-11.1.0.10314</vt:lpwstr>
  </property>
</Properties>
</file>