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7"/>
  </p:notesMasterIdLst>
  <p:handoutMasterIdLst>
    <p:handoutMasterId r:id="rId18"/>
  </p:handoutMasterIdLst>
  <p:sldIdLst>
    <p:sldId id="283" r:id="rId5"/>
    <p:sldId id="281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84" r:id="rId15"/>
    <p:sldId id="280" r:id="rId1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1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84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322"/>
    <a:srgbClr val="171DB6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160" autoAdjust="0"/>
  </p:normalViewPr>
  <p:slideViewPr>
    <p:cSldViewPr snapToGrid="0" snapToObjects="1">
      <p:cViewPr>
        <p:scale>
          <a:sx n="100" d="100"/>
          <a:sy n="100" d="100"/>
        </p:scale>
        <p:origin x="990" y="72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https://zhuanlan.zhihu.com/p/36997098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2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https://zhuanlan.zhihu.com/p/36997098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6559809" cy="690255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EdgeGallery</a:t>
            </a:r>
            <a:r>
              <a:rPr lang="zh-CN" altLang="en-US" dirty="0" smtClean="0"/>
              <a:t>支持</a:t>
            </a:r>
            <a:r>
              <a:rPr lang="zh-CN" altLang="en-US" dirty="0"/>
              <a:t>虚</a:t>
            </a:r>
            <a:r>
              <a:rPr lang="zh-CN" altLang="en-US" dirty="0" smtClean="0"/>
              <a:t>机应用方案</a:t>
            </a:r>
            <a:r>
              <a:rPr lang="zh-CN" altLang="en-US" dirty="0"/>
              <a:t>概要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07" y="0"/>
            <a:ext cx="10290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35495" y="327992"/>
            <a:ext cx="1143000" cy="37768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developer-</a:t>
            </a:r>
            <a:r>
              <a:rPr lang="en-US" altLang="zh-CN" sz="1400" dirty="0" err="1" smtClean="0"/>
              <a:t>fe</a:t>
            </a:r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2806148" y="327991"/>
            <a:ext cx="1408044" cy="37768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developer-</a:t>
            </a:r>
            <a:r>
              <a:rPr lang="en-US" altLang="zh-CN" sz="1400" dirty="0"/>
              <a:t>b</a:t>
            </a:r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5106573" y="327992"/>
            <a:ext cx="1408044" cy="37768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applcm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6982242" y="327992"/>
            <a:ext cx="1408044" cy="37768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openstackplugin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8733186" y="327992"/>
            <a:ext cx="1408044" cy="37768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OpenStack</a:t>
            </a:r>
            <a:endParaRPr lang="zh-CN" altLang="en-US" sz="1400" dirty="0"/>
          </a:p>
        </p:txBody>
      </p:sp>
      <p:cxnSp>
        <p:nvCxnSpPr>
          <p:cNvPr id="11" name="直接连接符 10"/>
          <p:cNvCxnSpPr>
            <a:stCxn id="5" idx="2"/>
          </p:cNvCxnSpPr>
          <p:nvPr/>
        </p:nvCxnSpPr>
        <p:spPr>
          <a:xfrm>
            <a:off x="1306995" y="705679"/>
            <a:ext cx="0" cy="5844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510170" y="705679"/>
            <a:ext cx="0" cy="5844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845867" y="705679"/>
            <a:ext cx="0" cy="5844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686264" y="705679"/>
            <a:ext cx="0" cy="5844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589604" y="705679"/>
            <a:ext cx="0" cy="5844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78904" y="1123122"/>
            <a:ext cx="1128091" cy="993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57852" y="89291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申请虚机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6995" y="1227899"/>
            <a:ext cx="2231335" cy="993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029892" y="105856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申请虚机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538330" y="1663150"/>
            <a:ext cx="2307537" cy="993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301983" y="145803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申请虚机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857456" y="1777595"/>
            <a:ext cx="1828808" cy="249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21109" y="158714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申请虚机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05314" y="1979374"/>
            <a:ext cx="188429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468967" y="178892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申请虚机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右弧形箭头 28"/>
          <p:cNvSpPr/>
          <p:nvPr/>
        </p:nvSpPr>
        <p:spPr>
          <a:xfrm>
            <a:off x="3538330" y="1285463"/>
            <a:ext cx="357809" cy="280296"/>
          </a:xfrm>
          <a:prstGeom prst="curvedLeftArrow">
            <a:avLst>
              <a:gd name="adj1" fmla="val 4113"/>
              <a:gd name="adj2" fmla="val 50000"/>
              <a:gd name="adj3" fmla="val 25000"/>
            </a:avLst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38807" y="129360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分配边缘沙箱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78904" y="2514600"/>
            <a:ext cx="1128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83694" y="23021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上传文件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0458037" y="332231"/>
            <a:ext cx="1408044" cy="37768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VM</a:t>
            </a:r>
            <a:endParaRPr lang="zh-CN" altLang="en-US" sz="1400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11314455" y="709918"/>
            <a:ext cx="0" cy="5844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314449" y="2676525"/>
            <a:ext cx="2223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968431" y="250507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上传文件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530047" y="2828925"/>
            <a:ext cx="7784408" cy="9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596680" y="2657475"/>
            <a:ext cx="14830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上传文件</a:t>
            </a:r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上传到特定目录下</a:t>
            </a:r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170621" y="3056843"/>
            <a:ext cx="1128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75411" y="284434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打包镜像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314449" y="3447368"/>
            <a:ext cx="2215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823486" y="32657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打包镜像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3531227" y="3599086"/>
            <a:ext cx="2326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315644" y="34181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打包镜像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857456" y="3731072"/>
            <a:ext cx="1828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592944" y="354281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打包镜像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7705314" y="3861694"/>
            <a:ext cx="1884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349941" y="36577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打包镜像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8" name="右弧形箭头 57"/>
          <p:cNvSpPr/>
          <p:nvPr/>
        </p:nvSpPr>
        <p:spPr>
          <a:xfrm>
            <a:off x="3529598" y="3991634"/>
            <a:ext cx="357809" cy="280296"/>
          </a:xfrm>
          <a:prstGeom prst="curvedLeftArrow">
            <a:avLst>
              <a:gd name="adj1" fmla="val 4113"/>
              <a:gd name="adj2" fmla="val 50000"/>
              <a:gd name="adj3" fmla="val 25000"/>
            </a:avLst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830075" y="3999771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保存</a:t>
            </a:r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镜像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右弧形箭头 60"/>
          <p:cNvSpPr/>
          <p:nvPr/>
        </p:nvSpPr>
        <p:spPr>
          <a:xfrm>
            <a:off x="5857456" y="1971966"/>
            <a:ext cx="371894" cy="257175"/>
          </a:xfrm>
          <a:prstGeom prst="curvedLeftArrow">
            <a:avLst>
              <a:gd name="adj1" fmla="val 2609"/>
              <a:gd name="adj2" fmla="val 50000"/>
              <a:gd name="adj3" fmla="val 25000"/>
            </a:avLst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4588" y="197196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工具准备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5827478" y="2331911"/>
            <a:ext cx="548697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820005" y="2141459"/>
            <a:ext cx="106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</a:t>
            </a:r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cloud-</a:t>
            </a:r>
            <a:r>
              <a:rPr lang="en-US" altLang="zh-CN" sz="8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init</a:t>
            </a:r>
            <a:r>
              <a:rPr lang="zh-CN" altLang="en-US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工具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0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82348" y="4144617"/>
            <a:ext cx="7763374" cy="2087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70443" y="665922"/>
            <a:ext cx="2365513" cy="1321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Developer-BE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0677" y="665922"/>
            <a:ext cx="1795671" cy="1321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Developer-FE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707335" y="4144617"/>
            <a:ext cx="1669773" cy="208721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4034" y="4810539"/>
            <a:ext cx="111318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UPF</a:t>
            </a:r>
            <a:endParaRPr lang="zh-CN" altLang="en-US" sz="3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34337" y="5736613"/>
            <a:ext cx="5124038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3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Openstack</a:t>
            </a:r>
            <a:endParaRPr lang="zh-CN" altLang="en-US" sz="3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51922" y="5219573"/>
            <a:ext cx="7583556" cy="517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MEP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65174" y="4185493"/>
            <a:ext cx="1769163" cy="1034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195429" y="4392489"/>
            <a:ext cx="1308652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APPLCM</a:t>
            </a:r>
            <a:endPara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10996" y="4185492"/>
            <a:ext cx="1034126" cy="100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77704" y="4381280"/>
            <a:ext cx="71019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15666" y="4189373"/>
            <a:ext cx="1034126" cy="100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082374" y="4385161"/>
            <a:ext cx="71019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265436" y="576621"/>
            <a:ext cx="335280" cy="357505"/>
          </a:xfrm>
          <a:prstGeom prst="rect">
            <a:avLst/>
          </a:prstGeom>
        </p:spPr>
      </p:pic>
      <p:cxnSp>
        <p:nvCxnSpPr>
          <p:cNvPr id="18" name="直接箭头连接符 17"/>
          <p:cNvCxnSpPr>
            <a:stCxn id="16" idx="3"/>
          </p:cNvCxnSpPr>
          <p:nvPr/>
        </p:nvCxnSpPr>
        <p:spPr>
          <a:xfrm flipV="1">
            <a:off x="600716" y="755373"/>
            <a:ext cx="20099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11168" y="507771"/>
            <a:ext cx="1273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应用调测</a:t>
            </a:r>
            <a:endParaRPr lang="zh-CN" altLang="en-US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406348" y="934126"/>
            <a:ext cx="96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867150" y="1987826"/>
            <a:ext cx="1660704" cy="219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926912" y="241628"/>
            <a:ext cx="3801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应用调测：</a:t>
            </a:r>
            <a:endParaRPr lang="en-US" altLang="zh-CN" sz="1400" dirty="0" smtClean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支持分配虚机（选择规则，</a:t>
            </a:r>
            <a:r>
              <a:rPr lang="en-US" altLang="zh-CN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 OS</a:t>
            </a:r>
            <a:r>
              <a:rPr lang="zh-CN" altLang="en-US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400" dirty="0" smtClean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lang="en-US" altLang="zh-CN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VNC</a:t>
            </a:r>
            <a:r>
              <a:rPr lang="zh-CN" altLang="en-US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远程登录到虚机</a:t>
            </a:r>
            <a:endParaRPr lang="en-US" altLang="zh-CN" sz="1400" dirty="0" smtClean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支持开发者上传应用软件包</a:t>
            </a:r>
            <a:endParaRPr lang="en-US" altLang="zh-CN" sz="1400" dirty="0" smtClean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调测完成后（用户确保该虚机已经正确部署好</a:t>
            </a:r>
            <a:r>
              <a:rPr lang="en-US" altLang="zh-CN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）支持对</a:t>
            </a:r>
            <a:r>
              <a:rPr lang="en-US" altLang="zh-CN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VM</a:t>
            </a:r>
            <a:r>
              <a:rPr lang="zh-CN" altLang="en-US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打包镜像操作</a:t>
            </a:r>
            <a:endParaRPr lang="en-US" altLang="zh-CN" sz="1400" dirty="0" smtClean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应用发布：</a:t>
            </a:r>
            <a:endParaRPr lang="en-US" altLang="zh-CN" sz="1400" dirty="0" smtClean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保持能力发布，</a:t>
            </a:r>
            <a:r>
              <a:rPr lang="en-US" altLang="zh-CN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</a:t>
            </a:r>
            <a:r>
              <a:rPr lang="zh-CN" altLang="en-US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规则设置。</a:t>
            </a:r>
            <a:endParaRPr lang="en-US" altLang="zh-CN" sz="1400" dirty="0" smtClean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对虚机应用进行按照虚机打包方式进行打包。</a:t>
            </a:r>
            <a:endParaRPr lang="en-US" altLang="zh-CN" sz="1400" dirty="0" smtClean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3.ATP</a:t>
            </a:r>
            <a:r>
              <a:rPr lang="zh-CN" altLang="en-US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相关用例按照虚机方式测试。实例化</a:t>
            </a:r>
            <a:r>
              <a:rPr lang="en-US" altLang="zh-CN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rgbClr val="0003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终止可以判断如果是虚机暂时直接返回成功</a:t>
            </a:r>
            <a:endParaRPr lang="en-US" altLang="zh-CN" sz="1400" dirty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CN" altLang="en-US" sz="1400" dirty="0" smtClean="0">
              <a:solidFill>
                <a:srgbClr val="00032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95220" y="1355529"/>
            <a:ext cx="20099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05672" y="1107927"/>
            <a:ext cx="1273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应用发布</a:t>
            </a:r>
            <a:endParaRPr lang="zh-CN" altLang="en-US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55374" y="3322983"/>
            <a:ext cx="10197548" cy="9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755374" y="3783496"/>
            <a:ext cx="10197548" cy="9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790217" y="4273827"/>
            <a:ext cx="10197548" cy="9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85304" y="4767472"/>
            <a:ext cx="10197548" cy="9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立方体 26"/>
          <p:cNvSpPr/>
          <p:nvPr/>
        </p:nvSpPr>
        <p:spPr>
          <a:xfrm>
            <a:off x="3273293" y="5529813"/>
            <a:ext cx="1699590" cy="52511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Face app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3532952" y="3783496"/>
            <a:ext cx="0" cy="176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063039" y="4273827"/>
            <a:ext cx="0" cy="1283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7256" y="4777411"/>
            <a:ext cx="0" cy="84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07673" y="3624521"/>
            <a:ext cx="11231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MEP 192.0.208.X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7673" y="4123282"/>
            <a:ext cx="11231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N6 192.0.206.X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2582" y="4596321"/>
            <a:ext cx="1534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Internet</a:t>
            </a:r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192.0.207.X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立方体 42"/>
          <p:cNvSpPr/>
          <p:nvPr/>
        </p:nvSpPr>
        <p:spPr>
          <a:xfrm>
            <a:off x="5574197" y="5547695"/>
            <a:ext cx="1699590" cy="525113"/>
          </a:xfrm>
          <a:prstGeom prst="cub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</a:t>
            </a:r>
            <a:endParaRPr lang="zh-CN" altLang="en-US" dirty="0"/>
          </a:p>
        </p:txBody>
      </p:sp>
      <p:sp>
        <p:nvSpPr>
          <p:cNvPr id="44" name="立方体 43"/>
          <p:cNvSpPr/>
          <p:nvPr/>
        </p:nvSpPr>
        <p:spPr>
          <a:xfrm>
            <a:off x="6010166" y="130037"/>
            <a:ext cx="1699590" cy="525113"/>
          </a:xfrm>
          <a:prstGeom prst="cub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Developer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07673" y="2590800"/>
            <a:ext cx="11839162" cy="382598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曲线连接符 47"/>
          <p:cNvCxnSpPr/>
          <p:nvPr/>
        </p:nvCxnSpPr>
        <p:spPr>
          <a:xfrm rot="5400000">
            <a:off x="4151440" y="2839174"/>
            <a:ext cx="4892545" cy="524497"/>
          </a:xfrm>
          <a:prstGeom prst="curvedConnector3">
            <a:avLst>
              <a:gd name="adj1" fmla="val 50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988924" y="1431234"/>
            <a:ext cx="257028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3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OpenStack</a:t>
            </a:r>
            <a:endParaRPr lang="zh-CN" altLang="en-US" sz="3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5893905" y="3793435"/>
            <a:ext cx="0" cy="1751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43" idx="0"/>
          </p:cNvCxnSpPr>
          <p:nvPr/>
        </p:nvCxnSpPr>
        <p:spPr>
          <a:xfrm>
            <a:off x="6481564" y="4283766"/>
            <a:ext cx="8067" cy="126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028209" y="4774344"/>
            <a:ext cx="0" cy="77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3192119" y="5424526"/>
            <a:ext cx="833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cp0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969342" y="5401486"/>
            <a:ext cx="833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cp1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9290" y="5425046"/>
            <a:ext cx="833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cp2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684369" y="5339443"/>
            <a:ext cx="833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cp3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411192" y="5271184"/>
            <a:ext cx="833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cp4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884153" y="5287671"/>
            <a:ext cx="833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cp5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795788" y="6092686"/>
            <a:ext cx="833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vdu0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195085" y="6025340"/>
            <a:ext cx="833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vdu1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373378" y="3569657"/>
            <a:ext cx="833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vl0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318672" y="4119710"/>
            <a:ext cx="833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vl1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567585" y="4564190"/>
            <a:ext cx="833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vl0</a:t>
            </a:r>
            <a:endParaRPr lang="zh-CN" altLang="en-US" sz="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2663" y="222592"/>
            <a:ext cx="553195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网络是提前规划好的，应用部署时只需要接入网络即可。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开发者平台，有一个特殊诉求，能够通过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VNC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远程到开发者的虚机上</a:t>
            </a:r>
            <a:endParaRPr lang="zh-CN" altLang="en-US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03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5447"/>
            <a:ext cx="12196763" cy="65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45" y="0"/>
            <a:ext cx="10964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6" y="0"/>
            <a:ext cx="10952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53" y="0"/>
            <a:ext cx="11034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4" y="0"/>
            <a:ext cx="10911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53" y="0"/>
            <a:ext cx="11034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5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5960</TotalTime>
  <Words>258</Words>
  <Application>Microsoft Office PowerPoint</Application>
  <PresentationFormat>自定义</PresentationFormat>
  <Paragraphs>69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黑体</vt:lpstr>
      <vt:lpstr>微软雅黑</vt:lpstr>
      <vt:lpstr>Arial</vt:lpstr>
      <vt:lpstr>Calibri</vt:lpstr>
      <vt:lpstr>1_Title Slide</vt:lpstr>
      <vt:lpstr>Chart page</vt:lpstr>
      <vt:lpstr>4_Chart page</vt:lpstr>
      <vt:lpstr>End page</vt:lpstr>
      <vt:lpstr>EdgeGallery支持虚机应用方案概要设计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Chenchuanyu</cp:lastModifiedBy>
  <cp:revision>127</cp:revision>
  <dcterms:created xsi:type="dcterms:W3CDTF">2018-11-29T10:16:29Z</dcterms:created>
  <dcterms:modified xsi:type="dcterms:W3CDTF">2021-01-28T07:36:14Z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(3)G85+jKIhxELj4qWilaW35Z7gUFiKfLfj5+48AZtdDPqSuiUFTl2xIxLzpUttO6SqBcpO6Gzc
h6Y/kqPQudnGV4QVLLzIXc7d4OTz76DnF4nxluCOI87vLgpTIkZ1bNt/gZT9O+wKGwCWkxdy
T+Z/KeUYOVKomcjKEEimcCQbnPjdi/UHQ7u55G1xeCXejfDJoMaAXfHFjfrIymuFfkVfXblB
HjXqNsxGnKm4B4ZfGR</vt:lpwstr>
  </property>
  <property fmtid="{D5CDD505-2E9C-101B-9397-08002B2CF9AE}" pid="3" name="_2015_ms_pID_7253431">
    <vt:lpwstr>1ddRPReezFmBC+uKJvNvxE6XzDcbIpp58zxO76xu+L4AVXuHeGUSFO
/jpfzpYIr6FNESr9Y0TK/oiX5GqksuBecf14e0XaXIcuxi8p5EaBB2BRi1RFaBX9MH9oUyY1
G3SzuFhhkCVpNOlM2gzyAUWcJbJnzw8cnEIws/eDadXzyxNBoMPozte86OTVbD45MhOECvUU
mMCSj+/hyy5u6Z11wNN1bHwhWN+Bqz1b5o1U</vt:lpwstr>
  </property>
  <property fmtid="{D5CDD505-2E9C-101B-9397-08002B2CF9AE}" pid="4" name="_2015_ms_pID_7253432">
    <vt:lpwstr>sg==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1609032957</vt:lpwstr>
  </property>
</Properties>
</file>