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12"/>
  </p:notesMasterIdLst>
  <p:handoutMasterIdLst>
    <p:handoutMasterId r:id="rId13"/>
  </p:handoutMasterIdLst>
  <p:sldIdLst>
    <p:sldId id="283" r:id="rId6"/>
    <p:sldId id="286" r:id="rId7"/>
    <p:sldId id="291" r:id="rId8"/>
    <p:sldId id="290" r:id="rId9"/>
    <p:sldId id="292" r:id="rId10"/>
    <p:sldId id="280" r:id="rId11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91"/>
            <p14:sldId id="290"/>
            <p14:sldId id="292"/>
            <p14:sldId id="286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258" y="11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896938" y="1681547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sz="3600" dirty="0" smtClean="0"/>
              <a:t>Working Group </a:t>
            </a:r>
            <a:r>
              <a:rPr lang="zh-CN" altLang="en-US" sz="2800" dirty="0"/>
              <a:t>×××× </a:t>
            </a:r>
            <a:r>
              <a:rPr lang="en-US" altLang="zh-CN" sz="2800" dirty="0"/>
              <a:t>Proposal</a:t>
            </a:r>
            <a:endParaRPr lang="en-US" altLang="zh-CN" sz="2800" dirty="0"/>
          </a:p>
        </p:txBody>
      </p:sp>
      <p:sp>
        <p:nvSpPr>
          <p:cNvPr id="4" name="Subtitle 4"/>
          <p:cNvSpPr txBox="1"/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</a:t>
            </a:r>
            <a:endParaRPr lang="en-US" sz="1600" dirty="0" smtClean="0"/>
          </a:p>
          <a:p>
            <a:r>
              <a:rPr lang="zh-CN" altLang="en-US" sz="1600" dirty="0" smtClean="0"/>
              <a:t>×</a:t>
            </a:r>
            <a:r>
              <a:rPr lang="zh-CN" altLang="en-US" sz="1600" dirty="0" smtClean="0">
                <a:sym typeface="+mn-ea"/>
              </a:rPr>
              <a:t>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××××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Missions and Benefits of the Working Group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501775"/>
            <a:ext cx="10514965" cy="4690745"/>
          </a:xfrm>
        </p:spPr>
        <p:txBody>
          <a:bodyPr/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Missions: 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××××××××××××</a:t>
            </a:r>
            <a:endParaRPr lang="zh-CN" altLang="en-US" sz="1600" dirty="0">
              <a:solidFill>
                <a:schemeClr val="accent5"/>
              </a:solidFill>
              <a:sym typeface="+mn-ea"/>
            </a:endParaRPr>
          </a:p>
          <a:p>
            <a:pPr marL="811530" lvl="1" indent="-285750" algn="l">
              <a:buClrTx/>
              <a:buSzTx/>
              <a:buFont typeface="Wingdings" panose="05000000000000000000" pitchFamily="2" charset="2"/>
              <a:buChar char="ü"/>
              <a:tabLst>
                <a:tab pos="1208405" algn="ctr"/>
              </a:tabLst>
            </a:pPr>
            <a:r>
              <a:rPr lang="en-US" sz="1600" dirty="0">
                <a:sym typeface="+mn-ea"/>
              </a:rPr>
              <a:t>Items</a:t>
            </a:r>
            <a:endParaRPr lang="en-US" sz="1600" dirty="0"/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Benefits to EdgeGallery: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Items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People: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Main contact: </a:t>
            </a:r>
            <a:r>
              <a:rPr lang="en-US" sz="1600" dirty="0" smtClean="0">
                <a:sym typeface="+mn-ea"/>
              </a:rPr>
              <a:t>Name, Company, Email</a:t>
            </a:r>
            <a:endParaRPr lang="en-US" sz="1600" dirty="0">
              <a:sym typeface="+mn-ea"/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Member: </a:t>
            </a:r>
            <a:r>
              <a:rPr lang="en-US" sz="1600" dirty="0" smtClean="0">
                <a:sym typeface="+mn-ea"/>
              </a:rPr>
              <a:t>Name, Company, Email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sym typeface="+mn-ea"/>
              </a:rPr>
              <a:t>Member: Name, Company, Email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Working Scope and Deliverables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728980" y="1501775"/>
            <a:ext cx="10740390" cy="4008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Tasks and deliverables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olidFill>
                  <a:schemeClr val="accent5"/>
                </a:solidFill>
              </a:rPr>
              <a:t>Relations and Differences with Other PT/WG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501775"/>
            <a:ext cx="10514965" cy="4690745"/>
          </a:xfrm>
        </p:spPr>
        <p:txBody>
          <a:bodyPr/>
          <a:p>
            <a:pPr>
              <a:buFont typeface="Wingdings" panose="05000000000000000000" pitchFamily="2" charset="2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It will be more usefull with a diagram to illustrate the relations</a:t>
            </a:r>
            <a:endParaRPr lang="en-US" sz="1600" b="1" dirty="0" smtClean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pitchFamily="2" charset="2"/>
            </a:pPr>
            <a:endParaRPr lang="en-US" sz="1600" b="1" dirty="0" smtClean="0">
              <a:solidFill>
                <a:schemeClr val="tx1"/>
              </a:solidFill>
              <a:sym typeface="+mn-ea"/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Relations</a:t>
            </a:r>
            <a:endParaRPr lang="zh-CN" altLang="en-US" sz="1600" dirty="0">
              <a:solidFill>
                <a:schemeClr val="accent5"/>
              </a:solidFill>
              <a:sym typeface="+mn-ea"/>
            </a:endParaRPr>
          </a:p>
          <a:p>
            <a:pPr marL="811530" lvl="1" indent="-285750" algn="l">
              <a:buClrTx/>
              <a:buSzTx/>
              <a:buFont typeface="Wingdings" panose="05000000000000000000" pitchFamily="2" charset="2"/>
              <a:buChar char="ü"/>
              <a:tabLst>
                <a:tab pos="1208405" algn="ctr"/>
              </a:tabLst>
            </a:pPr>
            <a:r>
              <a:rPr lang="en-US" sz="1600" dirty="0">
                <a:sym typeface="+mn-ea"/>
              </a:rPr>
              <a:t>Items</a:t>
            </a:r>
            <a:endParaRPr lang="en-US" sz="1600" dirty="0"/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Differences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Items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tx1"/>
              </a:solidFill>
              <a:sym typeface="+mn-ea"/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5"/>
                </a:solidFill>
              </a:rPr>
              <a:t>Future Plan with Roadmap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tx1"/>
                </a:solidFill>
                <a:sym typeface="+mn-ea"/>
              </a:rPr>
              <a:t>Plans</a:t>
            </a:r>
            <a:endParaRPr lang="zh-CN" altLang="en-US" sz="1800" dirty="0">
              <a:solidFill>
                <a:schemeClr val="accent5"/>
              </a:solidFill>
              <a:sym typeface="+mn-ea"/>
            </a:endParaRPr>
          </a:p>
          <a:p>
            <a:pPr marL="811530" lvl="1" indent="-285750" algn="l">
              <a:buClrTx/>
              <a:buSzTx/>
              <a:buFont typeface="Wingdings" panose="05000000000000000000" pitchFamily="2" charset="2"/>
              <a:buChar char="ü"/>
              <a:tabLst>
                <a:tab pos="1208405" algn="ctr"/>
              </a:tabLst>
            </a:pPr>
            <a:r>
              <a:rPr lang="en-US" sz="1800" dirty="0">
                <a:sym typeface="+mn-ea"/>
              </a:rPr>
              <a:t>Items, deadlines</a:t>
            </a:r>
            <a:endParaRPr lang="en-US" sz="1800" dirty="0"/>
          </a:p>
          <a:p>
            <a:pPr lvl="0">
              <a:buFont typeface="Wingdings" panose="05000000000000000000" pitchFamily="2" charset="2"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482</Words>
  <Application>WPS 演示</Application>
  <PresentationFormat>Custom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等线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于洋</cp:lastModifiedBy>
  <cp:revision>138</cp:revision>
  <dcterms:created xsi:type="dcterms:W3CDTF">2018-11-29T10:16:00Z</dcterms:created>
  <dcterms:modified xsi:type="dcterms:W3CDTF">2020-12-03T11:45:25Z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(3)9CPNZ57tZimBBeoAK2TrrU7f0y8LFsX0W6s3Vka4lT/O+F4iOlpfdQ6/lIkdwI69ltg+Yyy7
dSciz7Cmm+1o+rwbzAAXbTe1NrmSIhe2AhptWBu0sVbQoXE51YmCy54x+u5DP1jcruiZ2qUB
RNT3EC5Hz1mNul1iCq+/mrpTsZbsbDD7S/vZ8N8CiiiLfSNmp7Hk8wvGh2MbIH0SjokoKbgb
1RQuMo88Pk5faVpYwc</vt:lpwstr>
  </property>
  <property fmtid="{D5CDD505-2E9C-101B-9397-08002B2CF9AE}" pid="3" name="_2015_ms_pID_7253431">
    <vt:lpwstr>y53kWOaWirIVGTQj5bBcVGt+aBrcIxluMuhDkcyZNYtmedaDxa56ul
GDzpGqR+lLgREJUPgHIfkrw8/RuwNUPhxz4ea8HKp0y+h6w9gJpe++yi4J34AI+a8SYc3Z6W
cOvlnFnlj6J1elSbTVNJhtleoPcJOrA1zgwR/j9cKO7TOFOdQSuAYxD8aTtI7UtoI/yZADI7
kXkdRkXj36RTaebeHOuRui84perampfsil0F</vt:lpwstr>
  </property>
  <property fmtid="{D5CDD505-2E9C-101B-9397-08002B2CF9AE}" pid="4" name="_2015_ms_pID_7253432">
    <vt:lpwstr>+g1zJpnz71+oZd5dK0B9fv4=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1603360101</vt:lpwstr>
  </property>
  <property fmtid="{D5CDD505-2E9C-101B-9397-08002B2CF9AE}" pid="9" name="KSOProductBuildVer">
    <vt:lpwstr>2052-11.1.0.10000</vt:lpwstr>
  </property>
</Properties>
</file>