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1" r:id="rId4"/>
    <p:sldMasterId id="2147483653" r:id="rId5"/>
  </p:sldMasterIdLst>
  <p:notesMasterIdLst>
    <p:notesMasterId r:id="rId9"/>
  </p:notesMasterIdLst>
  <p:handoutMasterIdLst>
    <p:handoutMasterId r:id="rId10"/>
  </p:handoutMasterIdLst>
  <p:sldIdLst>
    <p:sldId id="283" r:id="rId6"/>
    <p:sldId id="286" r:id="rId7"/>
    <p:sldId id="280" r:id="rId8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6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58" y="11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3"/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200/16/46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199/0/11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234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90/79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0/15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  <a:endParaRPr kumimoji="1"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248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181/60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235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92/1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137/137/137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35/24/21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221/221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233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140/128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159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0/1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220/87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240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133/0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181/181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89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87/87</a:t>
                </a:r>
                <a:endParaRPr kumimoji="1" lang="en-US" altLang="zh-CN" sz="7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255/255</a:t>
                </a:r>
                <a:endParaRPr kumimoji="1" lang="en-US" altLang="zh-CN" sz="7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>
            <a:fillRect/>
          </a:stretch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TSC Review : New Repo for </a:t>
            </a:r>
            <a:r>
              <a:rPr lang="zh-CN" altLang="en-US" sz="2800" dirty="0"/>
              <a:t>××××</a:t>
            </a:r>
            <a:endParaRPr lang="zh-CN" altLang="en-US" sz="2800" dirty="0"/>
          </a:p>
        </p:txBody>
      </p:sp>
      <p:sp>
        <p:nvSpPr>
          <p:cNvPr id="4" name="Subtitle 4"/>
          <p:cNvSpPr txBox="1"/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</a:t>
            </a:r>
            <a:endParaRPr lang="en-US" sz="1600" dirty="0" smtClean="0"/>
          </a:p>
          <a:p>
            <a:r>
              <a:rPr lang="zh-CN" altLang="en-US" sz="1600" dirty="0" smtClean="0"/>
              <a:t>×</a:t>
            </a:r>
            <a:r>
              <a:rPr lang="zh-CN" altLang="en-US" sz="1600" dirty="0" smtClean="0">
                <a:sym typeface="+mn-ea"/>
              </a:rPr>
              <a:t>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</a:t>
            </a:r>
            <a:r>
              <a:rPr lang="en-US" sz="1600" dirty="0" smtClean="0"/>
              <a:t>-</a:t>
            </a:r>
            <a:r>
              <a:rPr lang="zh-CN" altLang="en-US" sz="1600" dirty="0" smtClean="0">
                <a:sym typeface="+mn-ea"/>
              </a:rPr>
              <a:t>××××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olidFill>
                  <a:schemeClr val="tx1"/>
                </a:solidFill>
                <a:sym typeface="+mn-ea"/>
              </a:rPr>
              <a:t>Details of the New Repo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736600" y="1501775"/>
            <a:ext cx="5949315" cy="4690745"/>
          </a:xfrm>
        </p:spPr>
        <p:txBody>
          <a:bodyPr/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New repo name :  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https://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Purpose : 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</a:t>
            </a:r>
            <a:r>
              <a:rPr lang="zh-CN" altLang="en-US" sz="1600" dirty="0">
                <a:solidFill>
                  <a:schemeClr val="accent5"/>
                </a:solidFill>
                <a:sym typeface="+mn-ea"/>
              </a:rPr>
              <a:t>××××××××××××</a:t>
            </a:r>
            <a:r>
              <a:rPr lang="en-US" sz="1600" dirty="0" smtClean="0">
                <a:solidFill>
                  <a:schemeClr val="accent5"/>
                </a:solidFill>
                <a:sym typeface="+mn-ea"/>
              </a:rPr>
              <a:t> </a:t>
            </a:r>
            <a:endParaRPr lang="en-US" sz="1600" dirty="0" smtClean="0">
              <a:solidFill>
                <a:schemeClr val="accent5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Owner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Responsible Project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Team/Working Group: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ym typeface="+mn-ea"/>
              </a:rPr>
              <a:t>Owner Email</a:t>
            </a:r>
            <a:endParaRPr lang="en-US" sz="1600" dirty="0"/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tx1"/>
                </a:solidFill>
                <a:sym typeface="+mn-ea"/>
              </a:rPr>
              <a:t>PT/WG Name</a:t>
            </a:r>
            <a:r>
              <a:rPr lang="en-US" sz="1600" dirty="0" smtClean="0">
                <a:solidFill>
                  <a:schemeClr val="tx1"/>
                </a:solidFill>
                <a:sym typeface="+mn-ea"/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7815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Committer </a:t>
            </a:r>
            <a:r>
              <a:rPr lang="en-US" sz="1600" b="1" dirty="0">
                <a:solidFill>
                  <a:schemeClr val="tx1"/>
                </a:solidFill>
                <a:sym typeface="+mn-ea"/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contributor: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Emails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/>
              </a:solidFill>
            </a:endParaRPr>
          </a:p>
          <a:p>
            <a:pPr marL="297815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  <a:sym typeface="+mn-ea"/>
              </a:rPr>
              <a:t>Target EdgeGallery Version: v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×</a:t>
            </a:r>
            <a:r>
              <a:rPr lang="en-US" altLang="zh-CN" sz="1600" b="1" dirty="0" smtClean="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×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530" lvl="1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Requirements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en-US" sz="1600" dirty="0" smtClean="0">
                <a:solidFill>
                  <a:schemeClr val="tx1"/>
                </a:solidFill>
              </a:rPr>
              <a:t>Epics/Stories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</a:pP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9300" y="1501775"/>
            <a:ext cx="4370070" cy="3002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Diagram of Related Techincal Solution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64450" y="4416425"/>
            <a:ext cx="3378835" cy="5321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3440"/>
              </a:lnSpc>
            </a:pPr>
            <a:r>
              <a:rPr lang="en-US" sz="1200" dirty="0" smtClean="0">
                <a:sym typeface="+mn-ea"/>
              </a:rPr>
              <a:t>Date of review in Architecure Group: 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</a:t>
            </a:r>
            <a:r>
              <a:rPr lang="en-US" altLang="zh-CN" sz="1200" dirty="0" smtClean="0">
                <a:sym typeface="+mn-ea"/>
              </a:rPr>
              <a:t>-</a:t>
            </a:r>
            <a:r>
              <a:rPr lang="zh-CN" altLang="en-US" sz="1200" dirty="0" smtClean="0">
                <a:sym typeface="+mn-ea"/>
              </a:rPr>
              <a:t>××××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377</Words>
  <Application>WPS 演示</Application>
  <PresentationFormat>Custom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1_Title Slide</vt:lpstr>
      <vt:lpstr>Chart page</vt:lpstr>
      <vt:lpstr>4_Chart page</vt:lpstr>
      <vt:lpstr>End page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于洋</cp:lastModifiedBy>
  <cp:revision>124</cp:revision>
  <dcterms:created xsi:type="dcterms:W3CDTF">2018-11-29T10:16:00Z</dcterms:created>
  <dcterms:modified xsi:type="dcterms:W3CDTF">2020-11-25T02:25:45Z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(3)9CPNZ57tZimBBeoAK2TrrU7f0y8LFsX0W6s3Vka4lT/O+F4iOlpfdQ6/lIkdwI69ltg+Yyy7
dSciz7Cmm+1o+rwbzAAXbTe1NrmSIhe2AhptWBu0sVbQoXE51YmCy54x+u5DP1jcruiZ2qUB
RNT3EC5Hz1mNul1iCq+/mrpTsZbsbDD7S/vZ8N8CiiiLfSNmp7Hk8wvGh2MbIH0SjokoKbgb
1RQuMo88Pk5faVpYwc</vt:lpwstr>
  </property>
  <property fmtid="{D5CDD505-2E9C-101B-9397-08002B2CF9AE}" pid="3" name="_2015_ms_pID_7253431">
    <vt:lpwstr>y53kWOaWirIVGTQj5bBcVGt+aBrcIxluMuhDkcyZNYtmedaDxa56ul
GDzpGqR+lLgREJUPgHIfkrw8/RuwNUPhxz4ea8HKp0y+h6w9gJpe++yi4J34AI+a8SYc3Z6W
cOvlnFnlj6J1elSbTVNJhtleoPcJOrA1zgwR/j9cKO7TOFOdQSuAYxD8aTtI7UtoI/yZADI7
kXkdRkXj36RTaebeHOuRui84perampfsil0F</vt:lpwstr>
  </property>
  <property fmtid="{D5CDD505-2E9C-101B-9397-08002B2CF9AE}" pid="4" name="_2015_ms_pID_7253432">
    <vt:lpwstr>+g1zJpnz71+oZd5dK0B9fv4=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  <property fmtid="{D5CDD505-2E9C-101B-9397-08002B2CF9AE}" pid="9" name="KSOProductBuildVer">
    <vt:lpwstr>2052-11.1.0.10000</vt:lpwstr>
  </property>
</Properties>
</file>