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4DFB1-A7A3-4C92-90D8-E87CD7A94D8F}">
  <a:tblStyle styleId="{E114DFB1-A7A3-4C92-90D8-E87CD7A94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a82bc1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a82bc1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9c4bbf1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9c4bbf1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9c4bbf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9c4bbf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abb89c2a50b8c7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abb89c2a50b8c7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bb89c2a50b8c7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abb89c2a50b8c7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abb89c2a50b8c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abb89c2a50b8c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a82bc1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a82bc1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abb89c2a50b8c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abb89c2a50b8c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abb89c2a50b8c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abb89c2a50b8c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abb89c2a50b8c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abb89c2a50b8c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abb89c2a50b8c7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abb89c2a50b8c7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a82bc1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a82bc1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abb89c2a50b8c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abb89c2a50b8c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abb89c2a50b8c7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abb89c2a50b8c7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Feature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reply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new field parentCommentId in csar_package_score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00" y="1649025"/>
            <a:ext cx="22479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reply - API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2. Define new api for comment reply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API: /apps/{appId}/comments/{commentId}/reply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POST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API Param: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appId, commentId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Param: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userId, userName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Body: String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21225" y="2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reply - flow diagram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13" y="1089900"/>
            <a:ext cx="5743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90375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</a:t>
            </a:r>
            <a:r>
              <a:rPr lang="en"/>
              <a:t> comment - </a:t>
            </a:r>
            <a:r>
              <a:rPr lang="en" sz="2200"/>
              <a:t>UI Change</a:t>
            </a:r>
            <a:endParaRPr sz="2200"/>
          </a:p>
        </p:txBody>
      </p:sp>
      <p:sp>
        <p:nvSpPr>
          <p:cNvPr id="135" name="Google Shape;135;p25"/>
          <p:cNvSpPr txBox="1"/>
          <p:nvPr/>
        </p:nvSpPr>
        <p:spPr>
          <a:xfrm>
            <a:off x="202600" y="1040025"/>
            <a:ext cx="4551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Add reply button &amp; text box for reply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1719225"/>
            <a:ext cx="7429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</a:t>
            </a:r>
            <a:endParaRPr/>
          </a:p>
        </p:txBody>
      </p:sp>
      <p:graphicFrame>
        <p:nvGraphicFramePr>
          <p:cNvPr id="142" name="Google Shape;142;p26"/>
          <p:cNvGraphicFramePr/>
          <p:nvPr/>
        </p:nvGraphicFramePr>
        <p:xfrm>
          <a:off x="371700" y="7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{E114DFB1-A7A3-4C92-90D8-E87CD7A94D8F}</a:tableStyleId>
              </a:tblPr>
              <a:tblGrid>
                <a:gridCol w="2818575"/>
                <a:gridCol w="5453950"/>
              </a:tblGrid>
              <a:tr h="2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Related Information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Security design rule ID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1.1，1.2，1.3，8.1，9.2，9.3，9.4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Implementation details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Interface authentication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Param validation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Document description of resultful interface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Logging without sensitive information and log security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Related APIs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 /</a:t>
                      </a:r>
                      <a:r>
                        <a:rPr lang="en" sz="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apps/{appId}/comments/{commentId}</a:t>
                      </a:r>
                      <a:endParaRPr sz="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/apps/{appId}/comments/{commentId}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 /apps/{appId}/comments/{commentId}/reply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Example API payload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Refer to api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Related files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CommentService.java in backend &amp; comment related components in UI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Related GUI URLs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undetermined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GUI testing steps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Click on edit button to update comment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Click on reply button to reply to comment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Click on delete button to delete a comment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 input example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Click on edit/reply/delete button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0375" y="26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Overview</a:t>
            </a:r>
            <a:endParaRPr sz="2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90375" y="1098600"/>
            <a:ext cx="8520600" cy="4144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Update Comment - 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Add the comment modify feature, the comment owner can modify comment</a:t>
            </a:r>
            <a:endParaRPr sz="19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Delete Comment - </a:t>
            </a:r>
            <a:r>
              <a:rPr lang="en" sz="1900">
                <a:solidFill>
                  <a:schemeClr val="dk1"/>
                </a:solidFill>
              </a:rPr>
              <a:t>Add the comment delete feature, the comment owner and admin user can delete comment</a:t>
            </a:r>
            <a:endParaRPr sz="19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Reply Comment -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Anyone can reply to the comment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71400" y="1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Overview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0" y="705625"/>
            <a:ext cx="7556326" cy="43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90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comment - </a:t>
            </a:r>
            <a:r>
              <a:rPr lang="en" sz="2200"/>
              <a:t>Add the comment modify feature, the comment owner can modify comment</a:t>
            </a:r>
            <a:endParaRPr sz="22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0375" y="1069450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API: apps/{appId}/comments/{commentId}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PUT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 Param: appId, commentId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Param: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userId, userName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Body: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body</a:t>
            </a:r>
            <a:endParaRPr sz="1600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0375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comment - </a:t>
            </a:r>
            <a:r>
              <a:rPr lang="en" sz="2200"/>
              <a:t>Flow diagram</a:t>
            </a:r>
            <a:endParaRPr sz="2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5" y="1069450"/>
            <a:ext cx="6225100" cy="3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90375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comment - </a:t>
            </a:r>
            <a:r>
              <a:rPr lang="en" sz="2200"/>
              <a:t>UI Change</a:t>
            </a:r>
            <a:endParaRPr sz="2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934775"/>
            <a:ext cx="40005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02600" y="1040025"/>
            <a:ext cx="4551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Add edit button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90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comment - </a:t>
            </a:r>
            <a:r>
              <a:rPr lang="en" sz="1800"/>
              <a:t>Add the comment delete feature, the comment owner and admin user can delete</a:t>
            </a:r>
            <a:r>
              <a:rPr lang="en"/>
              <a:t> </a:t>
            </a:r>
            <a:r>
              <a:rPr lang="en" sz="1800"/>
              <a:t>comment</a:t>
            </a:r>
            <a:endParaRPr sz="1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0375" y="1251850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API: /apps/{appId}/comments/{commentId}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Delete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 Param: appId, commentId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Param: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userId, userName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90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comment - </a:t>
            </a:r>
            <a:r>
              <a:rPr lang="en" sz="1800"/>
              <a:t>Flow diagram</a:t>
            </a:r>
            <a:endParaRPr sz="18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25" y="1139625"/>
            <a:ext cx="6653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90375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comment - </a:t>
            </a:r>
            <a:r>
              <a:rPr lang="en" sz="2200"/>
              <a:t>UI Change</a:t>
            </a:r>
            <a:endParaRPr sz="2200"/>
          </a:p>
        </p:txBody>
      </p:sp>
      <p:sp>
        <p:nvSpPr>
          <p:cNvPr id="108" name="Google Shape;108;p21"/>
          <p:cNvSpPr txBox="1"/>
          <p:nvPr/>
        </p:nvSpPr>
        <p:spPr>
          <a:xfrm>
            <a:off x="202600" y="1040025"/>
            <a:ext cx="4551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Add delete button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00" y="1638200"/>
            <a:ext cx="40005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