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notesSlide16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9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6.png" ContentType="image/png"/>
  <Override PartName="/ppt/media/image1.png" ContentType="image/png"/>
  <Override PartName="/ppt/media/image3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078DF6-F273-4581-95A3-6CB2A33A801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3680" cy="42055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4282200" y="10155600"/>
            <a:ext cx="327168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6" descr=""/>
          <p:cNvPicPr/>
          <p:nvPr/>
        </p:nvPicPr>
        <p:blipFill>
          <a:blip r:embed="rId2"/>
          <a:stretch/>
        </p:blipFill>
        <p:spPr>
          <a:xfrm>
            <a:off x="1800" y="0"/>
            <a:ext cx="10072080" cy="75556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3177000"/>
            <a:ext cx="10073880" cy="437832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图片 5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28520" y="345960"/>
            <a:ext cx="1791720" cy="617040"/>
          </a:xfrm>
          <a:prstGeom prst="rect">
            <a:avLst/>
          </a:prstGeom>
          <a:ln>
            <a:noFill/>
          </a:ln>
        </p:spPr>
      </p:pic>
      <p:pic>
        <p:nvPicPr>
          <p:cNvPr id="3" name="图片 7" descr=""/>
          <p:cNvPicPr/>
          <p:nvPr/>
        </p:nvPicPr>
        <p:blipFill>
          <a:blip r:embed="rId4"/>
          <a:stretch/>
        </p:blipFill>
        <p:spPr>
          <a:xfrm>
            <a:off x="0" y="4996800"/>
            <a:ext cx="10076040" cy="255852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图片 9" descr=""/>
          <p:cNvPicPr/>
          <p:nvPr/>
        </p:nvPicPr>
        <p:blipFill>
          <a:blip r:embed="rId2"/>
          <a:stretch/>
        </p:blipFill>
        <p:spPr>
          <a:xfrm>
            <a:off x="360" y="1440"/>
            <a:ext cx="10072080" cy="755568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360" y="4132440"/>
            <a:ext cx="10076040" cy="34228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3612600" y="2994480"/>
            <a:ext cx="323640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612600" y="2586960"/>
            <a:ext cx="323640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图片 8" descr=""/>
          <p:cNvPicPr/>
          <p:nvPr/>
        </p:nvPicPr>
        <p:blipFill>
          <a:blip r:embed="rId3"/>
          <a:srcRect l="0" t="36284" r="0" b="37769"/>
          <a:stretch/>
        </p:blipFill>
        <p:spPr>
          <a:xfrm>
            <a:off x="113040" y="390240"/>
            <a:ext cx="1558800" cy="536760"/>
          </a:xfrm>
          <a:prstGeom prst="rect">
            <a:avLst/>
          </a:prstGeom>
          <a:ln>
            <a:noFill/>
          </a:ln>
        </p:spPr>
      </p:pic>
      <p:pic>
        <p:nvPicPr>
          <p:cNvPr id="225" name="图片 10" descr=""/>
          <p:cNvPicPr/>
          <p:nvPr/>
        </p:nvPicPr>
        <p:blipFill>
          <a:blip r:embed="rId4"/>
          <a:stretch/>
        </p:blipFill>
        <p:spPr>
          <a:xfrm>
            <a:off x="0" y="4998240"/>
            <a:ext cx="10076040" cy="2558520"/>
          </a:xfrm>
          <a:prstGeom prst="rect">
            <a:avLst/>
          </a:prstGeom>
          <a:ln>
            <a:noFill/>
          </a:ln>
        </p:spPr>
      </p:pic>
      <p:sp>
        <p:nvSpPr>
          <p:cNvPr id="22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3640" y="1768680"/>
            <a:ext cx="9067680" cy="438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 Autonomous Portal (MEPM-FE)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                                                          </a:t>
            </a:r>
            <a:r>
              <a:rPr b="0" lang="en-IN" sz="2000" spc="-1" strike="noStrike">
                <a:solidFill>
                  <a:srgbClr val="1d1d1a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- Vidyashree Rama(v00270735)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432360" y="1303200"/>
            <a:ext cx="8191800" cy="5751360"/>
          </a:xfrm>
          <a:prstGeom prst="rect">
            <a:avLst/>
          </a:prstGeom>
          <a:ln>
            <a:noFill/>
          </a:ln>
        </p:spPr>
      </p:pic>
      <p:sp>
        <p:nvSpPr>
          <p:cNvPr id="346" name="CustomShape 1"/>
          <p:cNvSpPr/>
          <p:nvPr/>
        </p:nvSpPr>
        <p:spPr>
          <a:xfrm>
            <a:off x="432720" y="3348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 node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446400" y="1223640"/>
            <a:ext cx="7257240" cy="5075280"/>
          </a:xfrm>
          <a:prstGeom prst="rect">
            <a:avLst/>
          </a:prstGeom>
          <a:ln>
            <a:noFill/>
          </a:ln>
        </p:spPr>
      </p:pic>
      <p:sp>
        <p:nvSpPr>
          <p:cNvPr id="348" name="CustomShape 1"/>
          <p:cNvSpPr/>
          <p:nvPr/>
        </p:nvSpPr>
        <p:spPr>
          <a:xfrm>
            <a:off x="432720" y="3348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 instance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432360" y="1245600"/>
            <a:ext cx="7066800" cy="5160960"/>
          </a:xfrm>
          <a:prstGeom prst="rect">
            <a:avLst/>
          </a:prstGeom>
          <a:ln>
            <a:noFill/>
          </a:ln>
        </p:spPr>
      </p:pic>
      <p:sp>
        <p:nvSpPr>
          <p:cNvPr id="350" name="CustomShape 1"/>
          <p:cNvSpPr/>
          <p:nvPr/>
        </p:nvSpPr>
        <p:spPr>
          <a:xfrm>
            <a:off x="432720" y="3348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 Instance Management -Actions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445320" y="1223640"/>
            <a:ext cx="7114320" cy="4923000"/>
          </a:xfrm>
          <a:prstGeom prst="rect">
            <a:avLst/>
          </a:prstGeom>
          <a:ln>
            <a:noFill/>
          </a:ln>
        </p:spPr>
      </p:pic>
      <p:sp>
        <p:nvSpPr>
          <p:cNvPr id="352" name="CustomShape 1"/>
          <p:cNvSpPr/>
          <p:nvPr/>
        </p:nvSpPr>
        <p:spPr>
          <a:xfrm>
            <a:off x="432720" y="3348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EdgeNodes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432360" y="1220040"/>
            <a:ext cx="7133400" cy="4970520"/>
          </a:xfrm>
          <a:prstGeom prst="rect">
            <a:avLst/>
          </a:prstGeom>
          <a:ln>
            <a:noFill/>
          </a:ln>
        </p:spPr>
      </p:pic>
      <p:sp>
        <p:nvSpPr>
          <p:cNvPr id="354" name="CustomShape 1"/>
          <p:cNvSpPr/>
          <p:nvPr/>
        </p:nvSpPr>
        <p:spPr>
          <a:xfrm>
            <a:off x="432720" y="3348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EdgeNodes - Action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Points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User-mgmt is not currently available in edge. So login feature can’t be supported.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will have option to provide tenant id.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tenant id is not provided, then mepm portal will use default tenant id to support syncronization.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504000" y="147600"/>
            <a:ext cx="9283680" cy="9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Requirement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7360" y="1037880"/>
            <a:ext cx="9312120" cy="62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portal enables users to deploy/terminate/monitor applications in host, independent of mecm/center.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Story: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Blip>
                <a:blip r:embed="rId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支持本地边缘自治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Autonomous(id=I2EB7C)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Blip>
                <a:blip r:embed="rId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Edge Portal integrate with MEP portal(id=I2P7T7)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Blip>
                <a:blip r:embed="rId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【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】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APPO/Inventory support synchronize data from edge.(id=I2P7RL)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Effort Estimation: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70" name="Table 3"/>
          <p:cNvGraphicFramePr/>
          <p:nvPr/>
        </p:nvGraphicFramePr>
        <p:xfrm>
          <a:off x="520560" y="4640760"/>
          <a:ext cx="3927600" cy="2630880"/>
        </p:xfrm>
        <a:graphic>
          <a:graphicData uri="http://schemas.openxmlformats.org/drawingml/2006/table">
            <a:tbl>
              <a:tblPr/>
              <a:tblGrid>
                <a:gridCol w="653400"/>
                <a:gridCol w="1965240"/>
                <a:gridCol w="1309320"/>
              </a:tblGrid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Modules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Effort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Mepm-fe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applcm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Inventory/appo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5960"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944640" y="6091560"/>
            <a:ext cx="4308840" cy="7459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81440" y="792000"/>
            <a:ext cx="5828040" cy="6260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3"/>
          <p:cNvSpPr/>
          <p:nvPr/>
        </p:nvSpPr>
        <p:spPr>
          <a:xfrm>
            <a:off x="0" y="0"/>
            <a:ext cx="8132040" cy="5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EdgeGallery(MECM) Architecture Impact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360000" y="1060560"/>
            <a:ext cx="1090800" cy="28461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5"/>
          <p:cNvSpPr/>
          <p:nvPr/>
        </p:nvSpPr>
        <p:spPr>
          <a:xfrm>
            <a:off x="-5441760" y="2586600"/>
            <a:ext cx="2865240" cy="384804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"/>
          <p:cNvSpPr/>
          <p:nvPr/>
        </p:nvSpPr>
        <p:spPr>
          <a:xfrm>
            <a:off x="433080" y="2791080"/>
            <a:ext cx="945000" cy="912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7"/>
          <p:cNvSpPr/>
          <p:nvPr/>
        </p:nvSpPr>
        <p:spPr>
          <a:xfrm>
            <a:off x="433080" y="1722240"/>
            <a:ext cx="945000" cy="8103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1539360" y="2027520"/>
            <a:ext cx="2988000" cy="91260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1539360" y="1060560"/>
            <a:ext cx="1482120" cy="810360"/>
          </a:xfrm>
          <a:prstGeom prst="rect">
            <a:avLst/>
          </a:prstGeom>
          <a:solidFill>
            <a:srgbClr val="c9daf8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3144960" y="1060560"/>
            <a:ext cx="1382760" cy="8103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1"/>
          <p:cNvSpPr/>
          <p:nvPr/>
        </p:nvSpPr>
        <p:spPr>
          <a:xfrm>
            <a:off x="1539360" y="3096360"/>
            <a:ext cx="1455840" cy="8103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4604760" y="1060560"/>
            <a:ext cx="1090800" cy="28461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3"/>
          <p:cNvSpPr/>
          <p:nvPr/>
        </p:nvSpPr>
        <p:spPr>
          <a:xfrm rot="1200">
            <a:off x="4783320" y="1017000"/>
            <a:ext cx="8355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4"/>
          <p:cNvSpPr/>
          <p:nvPr/>
        </p:nvSpPr>
        <p:spPr>
          <a:xfrm>
            <a:off x="4677840" y="2435040"/>
            <a:ext cx="945000" cy="6058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5"/>
          <p:cNvSpPr/>
          <p:nvPr/>
        </p:nvSpPr>
        <p:spPr>
          <a:xfrm>
            <a:off x="4677840" y="1722240"/>
            <a:ext cx="945000" cy="5551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6"/>
          <p:cNvSpPr/>
          <p:nvPr/>
        </p:nvSpPr>
        <p:spPr>
          <a:xfrm>
            <a:off x="3144960" y="3096360"/>
            <a:ext cx="1382760" cy="8103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Policy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7"/>
          <p:cNvSpPr/>
          <p:nvPr/>
        </p:nvSpPr>
        <p:spPr>
          <a:xfrm>
            <a:off x="4677840" y="3198600"/>
            <a:ext cx="945000" cy="6058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18"/>
          <p:cNvSpPr/>
          <p:nvPr/>
        </p:nvSpPr>
        <p:spPr>
          <a:xfrm>
            <a:off x="2962440" y="6024240"/>
            <a:ext cx="172440" cy="28440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9"/>
          <p:cNvSpPr/>
          <p:nvPr/>
        </p:nvSpPr>
        <p:spPr>
          <a:xfrm>
            <a:off x="2962440" y="3864600"/>
            <a:ext cx="172440" cy="28440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0"/>
          <p:cNvSpPr/>
          <p:nvPr/>
        </p:nvSpPr>
        <p:spPr>
          <a:xfrm rot="1200">
            <a:off x="392400" y="860040"/>
            <a:ext cx="1097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1"/>
          <p:cNvSpPr/>
          <p:nvPr/>
        </p:nvSpPr>
        <p:spPr>
          <a:xfrm>
            <a:off x="1028520" y="4209120"/>
            <a:ext cx="4308840" cy="175392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2"/>
          <p:cNvSpPr/>
          <p:nvPr/>
        </p:nvSpPr>
        <p:spPr>
          <a:xfrm>
            <a:off x="2561400" y="4154040"/>
            <a:ext cx="10904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3"/>
          <p:cNvSpPr/>
          <p:nvPr/>
        </p:nvSpPr>
        <p:spPr>
          <a:xfrm>
            <a:off x="4035600" y="4491720"/>
            <a:ext cx="1237320" cy="1470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4"/>
          <p:cNvSpPr/>
          <p:nvPr/>
        </p:nvSpPr>
        <p:spPr>
          <a:xfrm>
            <a:off x="1163160" y="5328720"/>
            <a:ext cx="700920" cy="561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5"/>
          <p:cNvSpPr/>
          <p:nvPr/>
        </p:nvSpPr>
        <p:spPr>
          <a:xfrm>
            <a:off x="1164240" y="4882680"/>
            <a:ext cx="1455840" cy="40248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6"/>
          <p:cNvSpPr/>
          <p:nvPr/>
        </p:nvSpPr>
        <p:spPr>
          <a:xfrm>
            <a:off x="1919160" y="5328720"/>
            <a:ext cx="700920" cy="561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7"/>
          <p:cNvSpPr/>
          <p:nvPr/>
        </p:nvSpPr>
        <p:spPr>
          <a:xfrm>
            <a:off x="360000" y="1060560"/>
            <a:ext cx="1090800" cy="28461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28"/>
          <p:cNvSpPr/>
          <p:nvPr/>
        </p:nvSpPr>
        <p:spPr>
          <a:xfrm>
            <a:off x="433080" y="2791080"/>
            <a:ext cx="945000" cy="91260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Infra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9"/>
          <p:cNvSpPr/>
          <p:nvPr/>
        </p:nvSpPr>
        <p:spPr>
          <a:xfrm>
            <a:off x="433080" y="1722240"/>
            <a:ext cx="945000" cy="8103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Manager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0"/>
          <p:cNvSpPr/>
          <p:nvPr/>
        </p:nvSpPr>
        <p:spPr>
          <a:xfrm>
            <a:off x="1539360" y="1060560"/>
            <a:ext cx="1482120" cy="810360"/>
          </a:xfrm>
          <a:prstGeom prst="rect">
            <a:avLst/>
          </a:prstGeom>
          <a:solidFill>
            <a:srgbClr val="ccccff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1"/>
          <p:cNvSpPr/>
          <p:nvPr/>
        </p:nvSpPr>
        <p:spPr>
          <a:xfrm>
            <a:off x="3144960" y="1060560"/>
            <a:ext cx="1382760" cy="8103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2"/>
          <p:cNvSpPr/>
          <p:nvPr/>
        </p:nvSpPr>
        <p:spPr>
          <a:xfrm>
            <a:off x="1539360" y="3096360"/>
            <a:ext cx="1455840" cy="8103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Placement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3"/>
          <p:cNvSpPr/>
          <p:nvPr/>
        </p:nvSpPr>
        <p:spPr>
          <a:xfrm>
            <a:off x="4604760" y="1060560"/>
            <a:ext cx="1090800" cy="2846160"/>
          </a:xfrm>
          <a:prstGeom prst="rect">
            <a:avLst/>
          </a:prstGeom>
          <a:solidFill>
            <a:srgbClr val="eeeeee"/>
          </a:solidFill>
          <a:ln w="9360">
            <a:solidFill>
              <a:srgbClr val="eeee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34"/>
          <p:cNvSpPr/>
          <p:nvPr/>
        </p:nvSpPr>
        <p:spPr>
          <a:xfrm rot="1200">
            <a:off x="4783320" y="1017000"/>
            <a:ext cx="8355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5"/>
          <p:cNvSpPr/>
          <p:nvPr/>
        </p:nvSpPr>
        <p:spPr>
          <a:xfrm>
            <a:off x="4677840" y="2435040"/>
            <a:ext cx="945000" cy="6058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6"/>
          <p:cNvSpPr/>
          <p:nvPr/>
        </p:nvSpPr>
        <p:spPr>
          <a:xfrm>
            <a:off x="4677840" y="1722240"/>
            <a:ext cx="945000" cy="5551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Security Services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7"/>
          <p:cNvSpPr/>
          <p:nvPr/>
        </p:nvSpPr>
        <p:spPr>
          <a:xfrm>
            <a:off x="4677840" y="3198600"/>
            <a:ext cx="945000" cy="60588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DB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8"/>
          <p:cNvSpPr/>
          <p:nvPr/>
        </p:nvSpPr>
        <p:spPr>
          <a:xfrm>
            <a:off x="1171800" y="6348600"/>
            <a:ext cx="1777680" cy="4888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K8s/Future VIM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9"/>
          <p:cNvSpPr/>
          <p:nvPr/>
        </p:nvSpPr>
        <p:spPr>
          <a:xfrm>
            <a:off x="2962440" y="6024240"/>
            <a:ext cx="172440" cy="28440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40"/>
          <p:cNvSpPr/>
          <p:nvPr/>
        </p:nvSpPr>
        <p:spPr>
          <a:xfrm>
            <a:off x="2962440" y="3864600"/>
            <a:ext cx="172440" cy="284400"/>
          </a:xfrm>
          <a:prstGeom prst="up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41"/>
          <p:cNvSpPr/>
          <p:nvPr/>
        </p:nvSpPr>
        <p:spPr>
          <a:xfrm rot="1200">
            <a:off x="392400" y="860040"/>
            <a:ext cx="1097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42"/>
          <p:cNvSpPr/>
          <p:nvPr/>
        </p:nvSpPr>
        <p:spPr>
          <a:xfrm>
            <a:off x="2561400" y="4154040"/>
            <a:ext cx="109044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43"/>
          <p:cNvSpPr/>
          <p:nvPr/>
        </p:nvSpPr>
        <p:spPr>
          <a:xfrm>
            <a:off x="2735640" y="4752000"/>
            <a:ext cx="1237320" cy="121032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App-rule-mgr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44"/>
          <p:cNvSpPr/>
          <p:nvPr/>
        </p:nvSpPr>
        <p:spPr>
          <a:xfrm>
            <a:off x="1079280" y="4752000"/>
            <a:ext cx="1595160" cy="12103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AppLCM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45"/>
          <p:cNvSpPr/>
          <p:nvPr/>
        </p:nvSpPr>
        <p:spPr>
          <a:xfrm>
            <a:off x="4035600" y="4752000"/>
            <a:ext cx="1237320" cy="121032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Element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6"/>
          <p:cNvSpPr/>
          <p:nvPr/>
        </p:nvSpPr>
        <p:spPr>
          <a:xfrm>
            <a:off x="1163160" y="5328720"/>
            <a:ext cx="700920" cy="561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K8s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7"/>
          <p:cNvSpPr/>
          <p:nvPr/>
        </p:nvSpPr>
        <p:spPr>
          <a:xfrm>
            <a:off x="1164240" y="5040000"/>
            <a:ext cx="1455840" cy="2451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8"/>
          <p:cNvSpPr/>
          <p:nvPr/>
        </p:nvSpPr>
        <p:spPr>
          <a:xfrm>
            <a:off x="1919160" y="5328720"/>
            <a:ext cx="700920" cy="56124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plugin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49"/>
          <p:cNvSpPr/>
          <p:nvPr/>
        </p:nvSpPr>
        <p:spPr>
          <a:xfrm>
            <a:off x="432000" y="7200000"/>
            <a:ext cx="212040" cy="2120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0"/>
          <p:cNvSpPr/>
          <p:nvPr/>
        </p:nvSpPr>
        <p:spPr>
          <a:xfrm>
            <a:off x="792000" y="7128000"/>
            <a:ext cx="15800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change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51"/>
          <p:cNvSpPr/>
          <p:nvPr/>
        </p:nvSpPr>
        <p:spPr>
          <a:xfrm>
            <a:off x="432000" y="7200000"/>
            <a:ext cx="212040" cy="2120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2"/>
          <p:cNvSpPr/>
          <p:nvPr/>
        </p:nvSpPr>
        <p:spPr>
          <a:xfrm>
            <a:off x="432000" y="7200000"/>
            <a:ext cx="212040" cy="212040"/>
          </a:xfrm>
          <a:prstGeom prst="rect">
            <a:avLst/>
          </a:prstGeom>
          <a:solidFill>
            <a:srgbClr val="99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53"/>
          <p:cNvSpPr/>
          <p:nvPr/>
        </p:nvSpPr>
        <p:spPr>
          <a:xfrm>
            <a:off x="432000" y="7200000"/>
            <a:ext cx="212040" cy="212040"/>
          </a:xfrm>
          <a:prstGeom prst="rect">
            <a:avLst/>
          </a:prstGeom>
          <a:solidFill>
            <a:srgbClr val="cc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4"/>
          <p:cNvSpPr/>
          <p:nvPr/>
        </p:nvSpPr>
        <p:spPr>
          <a:xfrm>
            <a:off x="2664000" y="7200000"/>
            <a:ext cx="212040" cy="21204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55"/>
          <p:cNvSpPr/>
          <p:nvPr/>
        </p:nvSpPr>
        <p:spPr>
          <a:xfrm>
            <a:off x="2897640" y="7164000"/>
            <a:ext cx="20120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6"/>
          <p:cNvSpPr/>
          <p:nvPr/>
        </p:nvSpPr>
        <p:spPr>
          <a:xfrm>
            <a:off x="6408000" y="1080000"/>
            <a:ext cx="3308040" cy="44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New module mepm-fe has to be added to support edge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Applcm to support required api changes to display apps instantiated and batch terminate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Changes in inventory/appo/applcm-be to support syncronization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App rule mgr to support to display app rules configured and maintain app rule mgr in database for syncronization.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57"/>
          <p:cNvSpPr/>
          <p:nvPr/>
        </p:nvSpPr>
        <p:spPr>
          <a:xfrm>
            <a:off x="1164240" y="5040000"/>
            <a:ext cx="1455840" cy="245160"/>
          </a:xfrm>
          <a:prstGeom prst="rect">
            <a:avLst/>
          </a:prstGeom>
          <a:solidFill>
            <a:srgbClr val="eeeeee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58"/>
          <p:cNvSpPr/>
          <p:nvPr/>
        </p:nvSpPr>
        <p:spPr>
          <a:xfrm>
            <a:off x="1164240" y="5040000"/>
            <a:ext cx="1455840" cy="245160"/>
          </a:xfrm>
          <a:prstGeom prst="rect">
            <a:avLst/>
          </a:prstGeom>
          <a:solidFill>
            <a:srgbClr val="cc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59"/>
          <p:cNvSpPr/>
          <p:nvPr/>
        </p:nvSpPr>
        <p:spPr>
          <a:xfrm>
            <a:off x="1079280" y="4392000"/>
            <a:ext cx="4193640" cy="245160"/>
          </a:xfrm>
          <a:prstGeom prst="rect">
            <a:avLst/>
          </a:prstGeom>
          <a:solidFill>
            <a:srgbClr val="6666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MEPM-FE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60"/>
          <p:cNvSpPr/>
          <p:nvPr/>
        </p:nvSpPr>
        <p:spPr>
          <a:xfrm>
            <a:off x="3259800" y="6333120"/>
            <a:ext cx="1777680" cy="504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504000" y="147600"/>
            <a:ext cx="9284040" cy="9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Interaction with other modules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363600" y="1227240"/>
            <a:ext cx="9353880" cy="4893480"/>
          </a:xfrm>
          <a:prstGeom prst="rect">
            <a:avLst/>
          </a:prstGeom>
          <a:ln>
            <a:noFill/>
          </a:ln>
        </p:spPr>
      </p:pic>
      <p:sp>
        <p:nvSpPr>
          <p:cNvPr id="333" name="CustomShape 2"/>
          <p:cNvSpPr/>
          <p:nvPr/>
        </p:nvSpPr>
        <p:spPr>
          <a:xfrm>
            <a:off x="432000" y="6408000"/>
            <a:ext cx="89974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point: Interaction with user-mgmt to be confirmed by architecture team.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04000" y="-68400"/>
            <a:ext cx="9283680" cy="9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Features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04000" y="720000"/>
            <a:ext cx="8996760" cy="69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120">
              <a:lnSpc>
                <a:spcPct val="100000"/>
              </a:lnSpc>
              <a:buBlip>
                <a:blip r:embed="rId1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Validate using user-mgmt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Blip>
                <a:blip r:embed="rId3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APPLCM 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4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Configure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5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Add/Remove kube config file for specific host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6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Upload new app package and instantiate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7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8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terminate app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9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all apps instantiated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Blip>
                <a:blip r:embed="rId10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APP Rule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11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Display existing app rules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12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 new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13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Modify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14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15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Batch delete traffic/dns rule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Blip>
                <a:blip r:embed="rId16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MEP Portal Reference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17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Redirect to MEP Portal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120">
              <a:lnSpc>
                <a:spcPct val="100000"/>
              </a:lnSpc>
              <a:buBlip>
                <a:blip r:embed="rId18"/>
              </a:buBlip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Syncronization between mecm-appo/inventory and lcm controller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3120">
              <a:lnSpc>
                <a:spcPct val="100000"/>
              </a:lnSpc>
              <a:buBlip>
                <a:blip r:embed="rId19"/>
              </a:buBlip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Provide a button in mecm portal to syncronize app instance info from edge to mecm-appo/inventory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288000" y="39600"/>
            <a:ext cx="56847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APPLCM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7" name="Table 2"/>
          <p:cNvGraphicFramePr/>
          <p:nvPr/>
        </p:nvGraphicFramePr>
        <p:xfrm>
          <a:off x="288000" y="864000"/>
          <a:ext cx="9503640" cy="442440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09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Config 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9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lcmcontroller/v1/tenants/:tenantId/app_instances/:appInstanceId/instantiate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package 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lcmcontroller/v1/tenants/:tenantId/app_instances/:appInstanceId/terminate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 instance info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lcmcontroller/v1/tenants/:tenantId/hosts/:hostIp/kpi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lcmcontroller/v1/tenants/:tenantId/hosts/:hostIp/mep_capabilities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Mep capabilities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lcmcontroller/v1/tenants/:tenantId/app_instances/batchterminate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 of appinstance 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1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88000" y="39600"/>
            <a:ext cx="56847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APP-Rule-Mgr Interfaces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39" name="Table 2"/>
          <p:cNvGraphicFramePr/>
          <p:nvPr/>
        </p:nvGraphicFramePr>
        <p:xfrm>
          <a:off x="288000" y="864000"/>
          <a:ext cx="9503640" cy="2476080"/>
        </p:xfrm>
        <a:graphic>
          <a:graphicData uri="http://schemas.openxmlformats.org/drawingml/2006/table">
            <a:tbl>
              <a:tblPr/>
              <a:tblGrid>
                <a:gridCol w="1041480"/>
                <a:gridCol w="4294800"/>
                <a:gridCol w="2358000"/>
                <a:gridCol w="1809720"/>
              </a:tblGrid>
              <a:tr h="3034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Method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RequestBody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Response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ok/error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432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apprulemgr/v1/tenants/:tenantId/app_instances/:appInstanceId/appd_configuration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None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AppDRuleModel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226440" y="230400"/>
            <a:ext cx="7186680" cy="55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Data Syncronization between cloud and edge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288000" y="1008000"/>
            <a:ext cx="957384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Provide a button in mecm portal to synchronize  data from edge.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Prerequisite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There should be connection between cloud and edge when user/adminstrator is manually synchronizing the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Implementation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syncronize button is clicked, inventory/appo pulls the information from applcm and update to its database.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WorkFlow: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504000" y="4335120"/>
            <a:ext cx="4913280" cy="25034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32360" y="3348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0"/>
              </a:lnSpc>
            </a:pPr>
            <a:r>
              <a:rPr b="1" lang="en-IN" sz="25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YaHei"/>
                <a:ea typeface="Microsoft YaHei"/>
              </a:rPr>
              <a:t>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504000" y="1504080"/>
            <a:ext cx="7560000" cy="55504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2020-11-13T11:51:58Z</dcterms:created>
  <dc:creator/>
  <dc:description/>
  <dc:language>en-IN</dc:language>
  <cp:lastModifiedBy/>
  <dcterms:modified xsi:type="dcterms:W3CDTF">2021-02-26T10:08:32Z</dcterms:modified>
  <cp:revision>53</cp:revision>
  <dc:subject/>
  <dc:title/>
</cp:coreProperties>
</file>