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1.xlsx" ContentType="application/vnd.openxmlformats-officedocument.spreadsheetml.sheet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wmf" ContentType="image/x-wmf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24C6CBD-8674-4C21-A8B3-C7C123E49AA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3680" cy="42051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282200" y="10155600"/>
            <a:ext cx="327132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6" descr=""/>
          <p:cNvPicPr/>
          <p:nvPr/>
        </p:nvPicPr>
        <p:blipFill>
          <a:blip r:embed="rId2"/>
          <a:stretch/>
        </p:blipFill>
        <p:spPr>
          <a:xfrm>
            <a:off x="1080" y="360"/>
            <a:ext cx="10070640" cy="75549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3176640"/>
            <a:ext cx="10072440" cy="43776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图片 5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27800" y="345600"/>
            <a:ext cx="1791720" cy="617040"/>
          </a:xfrm>
          <a:prstGeom prst="rect">
            <a:avLst/>
          </a:prstGeom>
          <a:ln>
            <a:noFill/>
          </a:ln>
        </p:spPr>
      </p:pic>
      <p:pic>
        <p:nvPicPr>
          <p:cNvPr id="3" name="图片 7" descr=""/>
          <p:cNvPicPr/>
          <p:nvPr/>
        </p:nvPicPr>
        <p:blipFill>
          <a:blip r:embed="rId4"/>
          <a:stretch/>
        </p:blipFill>
        <p:spPr>
          <a:xfrm>
            <a:off x="0" y="4996080"/>
            <a:ext cx="10074600" cy="255816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9" descr=""/>
          <p:cNvPicPr/>
          <p:nvPr/>
        </p:nvPicPr>
        <p:blipFill>
          <a:blip r:embed="rId2"/>
          <a:stretch/>
        </p:blipFill>
        <p:spPr>
          <a:xfrm>
            <a:off x="360" y="1440"/>
            <a:ext cx="10071000" cy="755568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360" y="4132440"/>
            <a:ext cx="10074960" cy="34225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3612240" y="2994480"/>
            <a:ext cx="3235680" cy="8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612240" y="2586960"/>
            <a:ext cx="3235680" cy="8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图片 8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12680" y="390240"/>
            <a:ext cx="1558440" cy="536400"/>
          </a:xfrm>
          <a:prstGeom prst="rect">
            <a:avLst/>
          </a:prstGeom>
          <a:ln>
            <a:noFill/>
          </a:ln>
        </p:spPr>
      </p:pic>
      <p:pic>
        <p:nvPicPr>
          <p:cNvPr id="81" name="图片 10" descr=""/>
          <p:cNvPicPr/>
          <p:nvPr/>
        </p:nvPicPr>
        <p:blipFill>
          <a:blip r:embed="rId4"/>
          <a:stretch/>
        </p:blipFill>
        <p:spPr>
          <a:xfrm>
            <a:off x="0" y="4998240"/>
            <a:ext cx="10074960" cy="2558160"/>
          </a:xfrm>
          <a:prstGeom prst="rect">
            <a:avLst/>
          </a:prstGeom>
          <a:ln>
            <a:noFill/>
          </a:ln>
        </p:spPr>
      </p:pic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2920" y="1767960"/>
            <a:ext cx="90662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Sync between mepm and mecm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                                        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 Vidyashree Rama(v00270735)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85320"/>
            <a:ext cx="87116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Sync operation – flow 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 rot="7200">
            <a:off x="345600" y="800640"/>
            <a:ext cx="8903880" cy="653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85320"/>
            <a:ext cx="87116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Anonymous user – flow 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32000" y="1080000"/>
            <a:ext cx="3666240" cy="21614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947400" y="3515760"/>
            <a:ext cx="4380840" cy="372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85320"/>
            <a:ext cx="87116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Configure hosts – flow 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648000" y="1548720"/>
            <a:ext cx="7896960" cy="478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85320"/>
            <a:ext cx="87116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Tables to be sync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Object 2"/>
          <p:cNvGraphicFramePr/>
          <p:nvPr/>
        </p:nvGraphicFramePr>
        <p:xfrm>
          <a:off x="586800" y="1203480"/>
          <a:ext cx="2580840" cy="81216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3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86800" y="1203480"/>
                    <a:ext cx="2580840" cy="8121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85320"/>
            <a:ext cx="87116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API’s for Sync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216000" y="688680"/>
          <a:ext cx="9647280" cy="5711760"/>
        </p:xfrm>
        <a:graphic>
          <a:graphicData uri="http://schemas.openxmlformats.org/drawingml/2006/table">
            <a:tbl>
              <a:tblPr/>
              <a:tblGrid>
                <a:gridCol w="723960"/>
                <a:gridCol w="4372560"/>
                <a:gridCol w="1382040"/>
                <a:gridCol w="1746000"/>
                <a:gridCol w="1423080"/>
              </a:tblGrid>
              <a:tr h="4694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RequestBody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06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/inventory/v1/sync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6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/apm/v1/tenant/{tenantId}/appInstances/sync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06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/meo/v1/tenant/{tenantId}/appPkgs/sync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6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/lcmcontroller/v1/hosts/sync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HostDto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06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/lcmcontroller/v1/tenant/{tenantId}/apppkgs/sync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appPkgDto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6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/lcmcontroller/v1/tenant/{tenantId}/appInstances/sync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appInstanceInfoDto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04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/appruleMgr/v1/tenant/{tenantId}/appInstance/{appInstanceId}/appruletasks/sync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appTuleTaskDto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2021-02-25T09:22:45Z</dcterms:created>
  <dc:creator/>
  <dc:description/>
  <dc:language>en-IN</dc:language>
  <cp:lastModifiedBy/>
  <dcterms:modified xsi:type="dcterms:W3CDTF">2021-03-01T10:01:49Z</dcterms:modified>
  <cp:revision>6</cp:revision>
  <dc:subject/>
  <dc:title/>
</cp:coreProperties>
</file>