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3B0AEC2-29DB-4EF1-99D8-9D032D0F07C2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4760" cy="4206240"/>
          </a:xfrm>
          <a:prstGeom prst="rect">
            <a:avLst/>
          </a:prstGeom>
        </p:spPr>
        <p:txBody>
          <a:bodyPr lIns="0" rIns="0" tIns="0" bIns="0"/>
          <a:p>
            <a:endParaRPr b="0" lang="en-IN" sz="2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282200" y="1015560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978640" y="1326240"/>
            <a:ext cx="4121280" cy="32882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978640" y="1326240"/>
            <a:ext cx="4121280" cy="328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978640" y="1326240"/>
            <a:ext cx="4121280" cy="32882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978640" y="1326240"/>
            <a:ext cx="4121280" cy="328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978640" y="1326240"/>
            <a:ext cx="4121280" cy="32882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978640" y="1326240"/>
            <a:ext cx="4121280" cy="328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5DDF3D65-11E2-4BB6-83E8-E9DF6D17CF47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9" descr=""/>
          <p:cNvPicPr/>
          <p:nvPr/>
        </p:nvPicPr>
        <p:blipFill>
          <a:blip r:embed="rId2"/>
          <a:stretch/>
        </p:blipFill>
        <p:spPr>
          <a:xfrm>
            <a:off x="360" y="1080"/>
            <a:ext cx="10072080" cy="566748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360" y="3099240"/>
            <a:ext cx="10076040" cy="25678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3612240" y="2246040"/>
            <a:ext cx="3236760" cy="6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I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3612240" y="1940400"/>
            <a:ext cx="3236760" cy="6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I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图片 8" descr=""/>
          <p:cNvPicPr/>
          <p:nvPr/>
        </p:nvPicPr>
        <p:blipFill>
          <a:blip r:embed="rId3"/>
          <a:srcRect l="0" t="36284" r="0" b="37769"/>
          <a:stretch/>
        </p:blipFill>
        <p:spPr>
          <a:xfrm>
            <a:off x="112680" y="292680"/>
            <a:ext cx="1559520" cy="403200"/>
          </a:xfrm>
          <a:prstGeom prst="rect">
            <a:avLst/>
          </a:prstGeom>
          <a:ln>
            <a:noFill/>
          </a:ln>
        </p:spPr>
      </p:pic>
      <p:pic>
        <p:nvPicPr>
          <p:cNvPr id="44" name="图片 10" descr=""/>
          <p:cNvPicPr/>
          <p:nvPr/>
        </p:nvPicPr>
        <p:blipFill>
          <a:blip r:embed="rId4"/>
          <a:stretch/>
        </p:blipFill>
        <p:spPr>
          <a:xfrm>
            <a:off x="0" y="3748680"/>
            <a:ext cx="10076040" cy="1919520"/>
          </a:xfrm>
          <a:prstGeom prst="rect">
            <a:avLst/>
          </a:prstGeom>
          <a:ln>
            <a:noFill/>
          </a:ln>
        </p:spPr>
      </p:pic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6" descr=""/>
          <p:cNvPicPr/>
          <p:nvPr/>
        </p:nvPicPr>
        <p:blipFill>
          <a:blip r:embed="rId2"/>
          <a:stretch/>
        </p:blipFill>
        <p:spPr>
          <a:xfrm>
            <a:off x="1440" y="360"/>
            <a:ext cx="10072080" cy="566748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360" y="2382840"/>
            <a:ext cx="10073880" cy="3284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图片 5" descr=""/>
          <p:cNvPicPr/>
          <p:nvPr/>
        </p:nvPicPr>
        <p:blipFill>
          <a:blip r:embed="rId3"/>
          <a:srcRect l="0" t="36284" r="0" b="37769"/>
          <a:stretch/>
        </p:blipFill>
        <p:spPr>
          <a:xfrm>
            <a:off x="128160" y="259560"/>
            <a:ext cx="1792440" cy="463320"/>
          </a:xfrm>
          <a:prstGeom prst="rect">
            <a:avLst/>
          </a:prstGeom>
          <a:ln>
            <a:noFill/>
          </a:ln>
        </p:spPr>
      </p:pic>
      <p:pic>
        <p:nvPicPr>
          <p:cNvPr id="84" name="图片 7" descr=""/>
          <p:cNvPicPr/>
          <p:nvPr/>
        </p:nvPicPr>
        <p:blipFill>
          <a:blip r:embed="rId4"/>
          <a:stretch/>
        </p:blipFill>
        <p:spPr>
          <a:xfrm>
            <a:off x="0" y="3747600"/>
            <a:ext cx="10076040" cy="1919520"/>
          </a:xfrm>
          <a:prstGeom prst="rect">
            <a:avLst/>
          </a:prstGeom>
          <a:ln>
            <a:noFill/>
          </a:ln>
        </p:spPr>
      </p:pic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3280" y="1326240"/>
            <a:ext cx="90676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I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m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ag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 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M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an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ag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m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en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t</a:t>
            </a:r>
            <a:endParaRPr b="0" lang="en-I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       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       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       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       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       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       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  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-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Vid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yas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hre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Ra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ma(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v00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270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735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)</a:t>
            </a:r>
            <a:endParaRPr b="0" lang="en-I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576000" y="1172520"/>
            <a:ext cx="6076440" cy="374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Table 1"/>
          <p:cNvGraphicFramePr/>
          <p:nvPr/>
        </p:nvGraphicFramePr>
        <p:xfrm>
          <a:off x="401760" y="249120"/>
          <a:ext cx="9360000" cy="686880"/>
        </p:xfrm>
        <a:graphic>
          <a:graphicData uri="http://schemas.openxmlformats.org/drawingml/2006/table">
            <a:tbl>
              <a:tblPr/>
              <a:tblGrid>
                <a:gridCol w="941760"/>
                <a:gridCol w="4962960"/>
                <a:gridCol w="1383840"/>
                <a:gridCol w="2071440"/>
              </a:tblGrid>
              <a:tr h="337320"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Method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rr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PUT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Inventory/v1/app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stores/</a:t>
                      </a:r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{appStoreID}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pp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Stor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eDto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</a:t>
                      </a: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Inventory/v1/appstores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AppStoreDtos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Inventory/v1/appstores/{appStoreID}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AppStoreDtos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DELETE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Inventory/v1/appstores/{appStoreID}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DELETE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Inventory/v1/appstores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apm/v1/pkgInfos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AppStoreID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AppPkgInfos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apm/v1/syncAppPkgs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AppPkgInfos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2021-02-02T10:33:27Z</dcterms:created>
  <dc:creator/>
  <dc:description/>
  <dc:language>en-IN</dc:language>
  <cp:lastModifiedBy/>
  <dcterms:modified xsi:type="dcterms:W3CDTF">2021-02-02T14:15:00Z</dcterms:modified>
  <cp:revision>5</cp:revision>
  <dc:subject/>
  <dc:title/>
</cp:coreProperties>
</file>