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wmf" ContentType="image/x-wmf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xlsx" ContentType="application/vnd.openxmlformats-officedocument.spreadsheetml.sheet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A2E0A7-4D11-4243-947E-17C517476E2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1A145AA-1A5A-44E3-9BDD-EA1BD41A636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MECM: Capabilities Exposure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88000" y="4176000"/>
            <a:ext cx="85186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Gaurav Agrawal, Shashikanth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42280" y="257184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467280"/>
            <a:ext cx="8518680" cy="39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 Portal List Platform capabilities like service provided by MEC applications, locations, network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60000"/>
              </a:lnSpc>
              <a:buClr>
                <a:srgbClr val="40485b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 portal List Hardware</a:t>
            </a:r>
            <a:r>
              <a:rPr b="1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Capabilities including GPU/ NPU etc. </a:t>
            </a:r>
            <a:r>
              <a:rPr b="1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(only externally configured value, not available one)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Capabilities display per edge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consumers per capability per edge.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6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TBD: List of capabilities used per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Capabilities Registration/ Exposure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Capabilities – Registers as external system to MECM-Inventory by administrator and exposed by MECM-Inventory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Capabilities – Registered to MEP over MP1 and obtained via MM5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Usage of these capabilities during Orchestration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Maintain Availabile inventory for these capabilities by dynamically getting the initial &amp; current usage/availability status.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HW Capability Exposure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20000" y="649440"/>
            <a:ext cx="439128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925520" y="1224720"/>
            <a:ext cx="142560" cy="43056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5148000" y="136800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428000" y="1224000"/>
            <a:ext cx="143280" cy="43128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1201"/>
                </a:moveTo>
                <a:lnTo>
                  <a:pt x="100" y="300"/>
                </a:lnTo>
                <a:lnTo>
                  <a:pt x="0" y="300"/>
                </a:lnTo>
                <a:lnTo>
                  <a:pt x="200" y="0"/>
                </a:lnTo>
                <a:lnTo>
                  <a:pt x="401" y="300"/>
                </a:lnTo>
                <a:lnTo>
                  <a:pt x="300" y="300"/>
                </a:lnTo>
                <a:lnTo>
                  <a:pt x="300" y="1201"/>
                </a:lnTo>
                <a:lnTo>
                  <a:pt x="100" y="1201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2137320" y="1263600"/>
            <a:ext cx="226872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per node HW Capabilities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per node/per capability consumers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4104000" y="1296000"/>
            <a:ext cx="287280" cy="308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3636000" y="1656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721440" y="1656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1368000" y="1224000"/>
            <a:ext cx="142560" cy="43056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100" y="0"/>
                </a:moveTo>
                <a:lnTo>
                  <a:pt x="100" y="900"/>
                </a:lnTo>
                <a:lnTo>
                  <a:pt x="0" y="900"/>
                </a:lnTo>
                <a:lnTo>
                  <a:pt x="200" y="1201"/>
                </a:lnTo>
                <a:lnTo>
                  <a:pt x="401" y="900"/>
                </a:lnTo>
                <a:lnTo>
                  <a:pt x="300" y="90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1"/>
          <p:cNvSpPr/>
          <p:nvPr/>
        </p:nvSpPr>
        <p:spPr>
          <a:xfrm>
            <a:off x="1152000" y="136800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-36000" y="1188000"/>
            <a:ext cx="151128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Instantiation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HW capabilities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2808000" y="2952000"/>
            <a:ext cx="25855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NEW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GET /tenants/{tenant_id}/mechosts/ {mechost_ip}/capabilities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2981520" y="2698920"/>
            <a:ext cx="20937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per node HW capability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2801520" y="272052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2808720" y="3420000"/>
            <a:ext cx="1618560" cy="16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Additional Output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"hwcapabilities":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"type": "GPU",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"vendor": "testvendor",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"model": "testmodel",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"specification": [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"spectype": "noofcards",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"specvalue": "2"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2448000" y="2066400"/>
            <a:ext cx="17337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to 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2268000" y="208800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2196000" y="1944000"/>
            <a:ext cx="1439280" cy="143280"/>
          </a:xfrm>
          <a:custGeom>
            <a:avLst/>
            <a:gdLst/>
            <a:ahLst/>
            <a:rect l="l" t="t" r="r" b="b"/>
            <a:pathLst>
              <a:path w="4001" h="402">
                <a:moveTo>
                  <a:pt x="0" y="100"/>
                </a:moveTo>
                <a:lnTo>
                  <a:pt x="3000" y="100"/>
                </a:lnTo>
                <a:lnTo>
                  <a:pt x="3000" y="0"/>
                </a:lnTo>
                <a:lnTo>
                  <a:pt x="4000" y="200"/>
                </a:lnTo>
                <a:lnTo>
                  <a:pt x="3000" y="401"/>
                </a:lnTo>
                <a:lnTo>
                  <a:pt x="300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0"/>
          <p:cNvSpPr/>
          <p:nvPr/>
        </p:nvSpPr>
        <p:spPr>
          <a:xfrm>
            <a:off x="6401520" y="226080"/>
            <a:ext cx="17337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Registers HW Capabilities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6185520" y="24768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2"/>
          <p:cNvSpPr/>
          <p:nvPr/>
        </p:nvSpPr>
        <p:spPr>
          <a:xfrm>
            <a:off x="5760000" y="463680"/>
            <a:ext cx="275544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Existing API, Parameter Additions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POST /inventory/v1/tenants/{tenant_id}/mechosts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PUT /tenants/{tenant_id}/mechosts/{mechost_ip}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3"/>
          <p:cNvSpPr/>
          <p:nvPr/>
        </p:nvSpPr>
        <p:spPr>
          <a:xfrm>
            <a:off x="5722200" y="826920"/>
            <a:ext cx="1618560" cy="16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Additional 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"hwcapabilities": 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"type": "GPU",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"vendor": "testvendor",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"model": "testmodel",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"specification": [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"spectype": "noofcards",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"specvalue": "2"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4"/>
          <p:cNvSpPr/>
          <p:nvPr/>
        </p:nvSpPr>
        <p:spPr>
          <a:xfrm>
            <a:off x="7276680" y="844920"/>
            <a:ext cx="2010600" cy="16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public class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HwCapability 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type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vendor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model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HwSpecs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specs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}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public class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HwSpecs 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List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&lt;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HwSpec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&gt;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specs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public class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HwSpec 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spectype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    </a:t>
            </a:r>
            <a:r>
              <a:rPr b="0" lang="en-IN" sz="800" spc="-1" strike="noStrike">
                <a:solidFill>
                  <a:srgbClr val="0033b3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private </a:t>
            </a: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String </a:t>
            </a:r>
            <a:r>
              <a:rPr b="0" lang="en-IN" sz="800" spc="-1" strike="noStrike">
                <a:solidFill>
                  <a:srgbClr val="871094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specvalue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IN" sz="800" spc="-1" strike="noStrike">
                <a:solidFill>
                  <a:srgbClr val="080808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5"/>
          <p:cNvSpPr/>
          <p:nvPr/>
        </p:nvSpPr>
        <p:spPr>
          <a:xfrm>
            <a:off x="7020000" y="2520000"/>
            <a:ext cx="17337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Instantation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6"/>
          <p:cNvSpPr/>
          <p:nvPr/>
        </p:nvSpPr>
        <p:spPr>
          <a:xfrm>
            <a:off x="6840000" y="254160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7"/>
          <p:cNvSpPr/>
          <p:nvPr/>
        </p:nvSpPr>
        <p:spPr>
          <a:xfrm>
            <a:off x="6378480" y="2736000"/>
            <a:ext cx="276480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Existing API, Parameter Additions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POST /appo/v1/tenants/{tenant_id}/app_instances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Additonal Variable: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List&lt;HwCapabilities&gt;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hwcapabilities: [capability1, capability2]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8"/>
          <p:cNvSpPr/>
          <p:nvPr/>
        </p:nvSpPr>
        <p:spPr>
          <a:xfrm>
            <a:off x="5148000" y="3600000"/>
            <a:ext cx="20937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per node per HW capability 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9"/>
          <p:cNvSpPr/>
          <p:nvPr/>
        </p:nvSpPr>
        <p:spPr>
          <a:xfrm>
            <a:off x="4968000" y="362160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0"/>
          <p:cNvSpPr/>
          <p:nvPr/>
        </p:nvSpPr>
        <p:spPr>
          <a:xfrm>
            <a:off x="4901760" y="3960000"/>
            <a:ext cx="31615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NEW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GET /tenants/{tenant_id}/mechosts/ {mechost_ip}/capabilities/{capability_type}/applications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apps: [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appid” : “id1”,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appname: “appname1”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JetBrains Mono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1"/>
          <p:cNvSpPr/>
          <p:nvPr/>
        </p:nvSpPr>
        <p:spPr>
          <a:xfrm>
            <a:off x="72000" y="2664000"/>
            <a:ext cx="215280" cy="215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2"/>
          <p:cNvSpPr/>
          <p:nvPr/>
        </p:nvSpPr>
        <p:spPr>
          <a:xfrm>
            <a:off x="245520" y="2642400"/>
            <a:ext cx="17337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to 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3"/>
          <p:cNvSpPr/>
          <p:nvPr/>
        </p:nvSpPr>
        <p:spPr>
          <a:xfrm>
            <a:off x="77760" y="3024000"/>
            <a:ext cx="251352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NEW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GET /tenants/{tenant_id}/mechosts/ {mechost_ip}/app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appid” : “id1”,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appname: “appname1”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“</a:t>
            </a: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capabilities”: [capabilityType1, capabilityType2]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67d17"/>
                </a:solidFill>
                <a:uFill>
                  <a:solidFill>
                    <a:srgbClr val="ffffff"/>
                  </a:solidFill>
                </a:uFill>
                <a:latin typeface="JetBrains Mono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Inventory DB Changes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6000" y="2268000"/>
            <a:ext cx="1727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(MECHost)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52000" y="3204000"/>
            <a:ext cx="1727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HwCapability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816000" y="1404000"/>
            <a:ext cx="1727280" cy="57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1548000" y="3028680"/>
            <a:ext cx="8568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contains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HwCapability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2145960" y="2799000"/>
            <a:ext cx="26532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3436560" y="3276000"/>
            <a:ext cx="41472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2145960" y="2007000"/>
            <a:ext cx="26532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3420000" y="1446120"/>
            <a:ext cx="41472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12"/>
          <p:cNvSpPr/>
          <p:nvPr/>
        </p:nvSpPr>
        <p:spPr>
          <a:xfrm>
            <a:off x="4644000" y="1980000"/>
            <a:ext cx="360" cy="12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3"/>
          <p:cNvSpPr/>
          <p:nvPr/>
        </p:nvSpPr>
        <p:spPr>
          <a:xfrm>
            <a:off x="4665960" y="2988000"/>
            <a:ext cx="43596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>
            <a:off x="4644000" y="1980000"/>
            <a:ext cx="41472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5"/>
          <p:cNvSpPr/>
          <p:nvPr/>
        </p:nvSpPr>
        <p:spPr>
          <a:xfrm>
            <a:off x="1548000" y="1687680"/>
            <a:ext cx="8568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contains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6"/>
          <p:cNvSpPr/>
          <p:nvPr/>
        </p:nvSpPr>
        <p:spPr>
          <a:xfrm>
            <a:off x="4788000" y="2524680"/>
            <a:ext cx="10792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Capability is related to 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7"/>
          <p:cNvSpPr/>
          <p:nvPr/>
        </p:nvSpPr>
        <p:spPr>
          <a:xfrm>
            <a:off x="6414480" y="1489680"/>
            <a:ext cx="24048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Added by 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it’s associations are added by 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432000" y="3888000"/>
            <a:ext cx="24048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Added by Administrator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19"/>
          <p:cNvSpPr/>
          <p:nvPr/>
        </p:nvSpPr>
        <p:spPr>
          <a:xfrm flipV="1">
            <a:off x="1008000" y="2952000"/>
            <a:ext cx="432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20"/>
          <p:cNvSpPr/>
          <p:nvPr/>
        </p:nvSpPr>
        <p:spPr>
          <a:xfrm flipV="1">
            <a:off x="1584000" y="3780000"/>
            <a:ext cx="2268000" cy="3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21"/>
          <p:cNvSpPr/>
          <p:nvPr/>
        </p:nvSpPr>
        <p:spPr>
          <a:xfrm flipH="1" flipV="1">
            <a:off x="5688000" y="1800000"/>
            <a:ext cx="72648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Capability Exposure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1800" y="32058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MEP-Server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560000" y="3204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561800" y="2016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561800" y="900000"/>
            <a:ext cx="1437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61880" y="4392000"/>
            <a:ext cx="443376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https://gitee.com/edgegallery/community/blob/master/Architecture%20WG/Requirements/v1.0/platform_query_capabilities.md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7"/>
          <p:cNvSpPr/>
          <p:nvPr/>
        </p:nvSpPr>
        <p:spPr>
          <a:xfrm>
            <a:off x="8280000" y="1474200"/>
            <a:ext cx="360" cy="5418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8"/>
          <p:cNvSpPr/>
          <p:nvPr/>
        </p:nvSpPr>
        <p:spPr>
          <a:xfrm>
            <a:off x="8280000" y="2590200"/>
            <a:ext cx="360" cy="6138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9"/>
          <p:cNvSpPr/>
          <p:nvPr/>
        </p:nvSpPr>
        <p:spPr>
          <a:xfrm>
            <a:off x="6840000" y="3492000"/>
            <a:ext cx="72000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0"/>
          <p:cNvSpPr/>
          <p:nvPr/>
        </p:nvSpPr>
        <p:spPr>
          <a:xfrm>
            <a:off x="7956000" y="162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7992000" y="280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7056000" y="324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216000" y="100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504000" y="864000"/>
            <a:ext cx="3239640" cy="13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/appo/v1/tenants/{tenant_id}/hosts/{host_ip}/mep_capabilities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/appo/v1/tenants/{tenant_id}/hosts/{host_ip}/mep_capabilities/{capability_id}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3961080" y="792000"/>
            <a:ext cx="3238560" cy="20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List/Non List depending on API (For both APPO &amp; LCMController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"capabilityId": "ServiceInstance123",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"capabilityName": "ExampleService",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"status": "ACTIVE",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"version": "1.0",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"consumers": [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"applicationInstanceId": "5abe4782-2c70-4e47-9a4e-0ee3a1a0fd1f"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to pass the MM5 output transparently to FE, with basic 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216000" y="280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>
            <a:off x="455400" y="2520000"/>
            <a:ext cx="3504240" cy="12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/lcmcontroller/v1/tenants/{tenantId}/hosts/{hostIp}/mep_capabilities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URI: /lcmcontroller/v1/tenants/{tenantId}/hosts/{hostIp}/mep_capabilities/{capability_id}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GET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8"/>
          <p:cNvSpPr/>
          <p:nvPr/>
        </p:nvSpPr>
        <p:spPr>
          <a:xfrm>
            <a:off x="216000" y="4464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MECM-FE Design (TBD: YangYang)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图片 1" descr=""/>
          <p:cNvPicPr/>
          <p:nvPr/>
        </p:nvPicPr>
        <p:blipFill>
          <a:blip r:embed="rId1"/>
          <a:stretch/>
        </p:blipFill>
        <p:spPr>
          <a:xfrm>
            <a:off x="375120" y="697320"/>
            <a:ext cx="8281800" cy="4109400"/>
          </a:xfrm>
          <a:prstGeom prst="rect">
            <a:avLst/>
          </a:prstGeom>
          <a:ln>
            <a:noFill/>
          </a:ln>
        </p:spPr>
      </p:pic>
      <p:pic>
        <p:nvPicPr>
          <p:cNvPr id="191" name="图片 5" descr=""/>
          <p:cNvPicPr/>
          <p:nvPr/>
        </p:nvPicPr>
        <p:blipFill>
          <a:blip r:embed="rId2"/>
          <a:stretch/>
        </p:blipFill>
        <p:spPr>
          <a:xfrm>
            <a:off x="2831760" y="1017360"/>
            <a:ext cx="3285720" cy="2125080"/>
          </a:xfrm>
          <a:prstGeom prst="rect">
            <a:avLst/>
          </a:prstGeom>
          <a:ln>
            <a:noFill/>
          </a:ln>
        </p:spPr>
      </p:pic>
      <p:pic>
        <p:nvPicPr>
          <p:cNvPr id="192" name="图片 6" descr=""/>
          <p:cNvPicPr/>
          <p:nvPr/>
        </p:nvPicPr>
        <p:blipFill>
          <a:blip r:embed="rId3"/>
          <a:stretch/>
        </p:blipFill>
        <p:spPr>
          <a:xfrm>
            <a:off x="2825280" y="3087360"/>
            <a:ext cx="3285720" cy="375120"/>
          </a:xfrm>
          <a:prstGeom prst="rect">
            <a:avLst/>
          </a:prstGeom>
          <a:ln>
            <a:noFill/>
          </a:ln>
        </p:spPr>
      </p:pic>
      <p:pic>
        <p:nvPicPr>
          <p:cNvPr id="193" name="图片 7" descr=""/>
          <p:cNvPicPr/>
          <p:nvPr/>
        </p:nvPicPr>
        <p:blipFill>
          <a:blip r:embed="rId4"/>
          <a:stretch/>
        </p:blipFill>
        <p:spPr>
          <a:xfrm>
            <a:off x="2825280" y="3433320"/>
            <a:ext cx="3285720" cy="128952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851200" y="3205080"/>
            <a:ext cx="632160" cy="1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500" spc="-1" strike="noStrike">
                <a:solidFill>
                  <a:srgbClr val="78909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HW Capabilities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图片 8" descr=""/>
          <p:cNvPicPr/>
          <p:nvPr/>
        </p:nvPicPr>
        <p:blipFill>
          <a:blip r:embed="rId5"/>
          <a:stretch/>
        </p:blipFill>
        <p:spPr>
          <a:xfrm>
            <a:off x="3382200" y="3166560"/>
            <a:ext cx="1084320" cy="25380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2884680" y="3142800"/>
            <a:ext cx="3147480" cy="27756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MECM-FE Design (TBD: YangYang)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图片 4" descr=""/>
          <p:cNvPicPr/>
          <p:nvPr/>
        </p:nvPicPr>
        <p:blipFill>
          <a:blip r:embed="rId1"/>
          <a:stretch/>
        </p:blipFill>
        <p:spPr>
          <a:xfrm>
            <a:off x="401400" y="759240"/>
            <a:ext cx="8176680" cy="37825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4105080" y="2335320"/>
            <a:ext cx="743040" cy="598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8000" y="7560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MECM-FE Design (TBD: YangYang)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图片 1" descr=""/>
          <p:cNvPicPr/>
          <p:nvPr/>
        </p:nvPicPr>
        <p:blipFill>
          <a:blip r:embed="rId1"/>
          <a:stretch/>
        </p:blipFill>
        <p:spPr>
          <a:xfrm>
            <a:off x="407880" y="758160"/>
            <a:ext cx="8235720" cy="410292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546120" y="3111480"/>
            <a:ext cx="414000" cy="26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CPU,GPU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015920" y="3111480"/>
            <a:ext cx="329760" cy="26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346040" y="3111480"/>
            <a:ext cx="599760" cy="26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1982880" y="3111480"/>
            <a:ext cx="432720" cy="26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500040" y="2684160"/>
            <a:ext cx="2032200" cy="7891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7"/>
          <p:cNvSpPr/>
          <p:nvPr/>
        </p:nvSpPr>
        <p:spPr>
          <a:xfrm>
            <a:off x="1015920" y="2940480"/>
            <a:ext cx="1400040" cy="170640"/>
          </a:xfrm>
          <a:prstGeom prst="rect">
            <a:avLst/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 flipV="1">
            <a:off x="2416320" y="2611800"/>
            <a:ext cx="43848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2635560" y="2179440"/>
            <a:ext cx="1183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 to discuss what should be shown 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图片 4" descr=""/>
          <p:cNvPicPr/>
          <p:nvPr/>
        </p:nvPicPr>
        <p:blipFill>
          <a:blip r:embed="rId2"/>
          <a:stretch/>
        </p:blipFill>
        <p:spPr>
          <a:xfrm>
            <a:off x="546120" y="4338720"/>
            <a:ext cx="1560240" cy="123480"/>
          </a:xfrm>
          <a:prstGeom prst="rect">
            <a:avLst/>
          </a:prstGeom>
          <a:ln>
            <a:noFill/>
          </a:ln>
        </p:spPr>
      </p:pic>
      <p:pic>
        <p:nvPicPr>
          <p:cNvPr id="211" name="图片 5" descr=""/>
          <p:cNvPicPr/>
          <p:nvPr/>
        </p:nvPicPr>
        <p:blipFill>
          <a:blip r:embed="rId3"/>
          <a:stretch/>
        </p:blipFill>
        <p:spPr>
          <a:xfrm>
            <a:off x="1258920" y="4187880"/>
            <a:ext cx="339840" cy="95040"/>
          </a:xfrm>
          <a:prstGeom prst="rect">
            <a:avLst/>
          </a:prstGeom>
          <a:ln>
            <a:noFill/>
          </a:ln>
        </p:spPr>
      </p:pic>
      <p:sp>
        <p:nvSpPr>
          <p:cNvPr id="212" name="CustomShape 10"/>
          <p:cNvSpPr/>
          <p:nvPr/>
        </p:nvSpPr>
        <p:spPr>
          <a:xfrm>
            <a:off x="1173240" y="4178520"/>
            <a:ext cx="33336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537840" y="4332240"/>
            <a:ext cx="54216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1169280" y="4332240"/>
            <a:ext cx="31824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1849680" y="4336920"/>
            <a:ext cx="249840" cy="1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4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500040" y="4178520"/>
            <a:ext cx="2032200" cy="41220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5"/>
          <p:cNvSpPr/>
          <p:nvPr/>
        </p:nvSpPr>
        <p:spPr>
          <a:xfrm>
            <a:off x="2460600" y="3132360"/>
            <a:ext cx="1290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 capability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2464560" y="4257360"/>
            <a:ext cx="12402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capability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Impact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0" name="Object 2"/>
          <p:cNvGraphicFramePr/>
          <p:nvPr/>
        </p:nvGraphicFramePr>
        <p:xfrm>
          <a:off x="3168000" y="1728000"/>
          <a:ext cx="2740320" cy="5162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22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00" y="1728000"/>
                    <a:ext cx="2740320" cy="516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2020-10-27T12:32:37Z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