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431080" y="1152360"/>
            <a:ext cx="4280760" cy="34156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431080" y="1152360"/>
            <a:ext cx="4280760" cy="3415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431080" y="1152360"/>
            <a:ext cx="4280760" cy="34156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431080" y="1152360"/>
            <a:ext cx="4280760" cy="3415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en-IN" sz="5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MECM call flows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311760" y="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Create application instance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Google Shape;61;p14" descr=""/>
          <p:cNvPicPr/>
          <p:nvPr/>
        </p:nvPicPr>
        <p:blipFill>
          <a:blip r:embed="rId1"/>
          <a:stretch/>
        </p:blipFill>
        <p:spPr>
          <a:xfrm>
            <a:off x="1450800" y="572760"/>
            <a:ext cx="5703120" cy="4570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311760" y="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Instantiate application instance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Google Shape;67;p15" descr=""/>
          <p:cNvPicPr/>
          <p:nvPr/>
        </p:nvPicPr>
        <p:blipFill>
          <a:blip r:embed="rId1"/>
          <a:stretch/>
        </p:blipFill>
        <p:spPr>
          <a:xfrm>
            <a:off x="403200" y="572760"/>
            <a:ext cx="7072560" cy="4570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11760" y="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Terminate application instance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491400" y="720000"/>
            <a:ext cx="6276600" cy="424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                                   </a:t>
            </a:r>
            <a:r>
              <a:rPr b="0" lang="en-IN" sz="2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Thank you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2021-02-01T10:27:03Z</dcterms:modified>
  <cp:revision>3</cp:revision>
  <dc:subject/>
  <dc:title/>
</cp:coreProperties>
</file>