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198133F-9A4B-4286-B519-AC56A89A95C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5840" cy="4207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282200" y="10155600"/>
            <a:ext cx="327384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1800" y="0"/>
            <a:ext cx="10074240" cy="75578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3177000"/>
            <a:ext cx="10076040" cy="4380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图片 5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28520" y="345960"/>
            <a:ext cx="1793880" cy="619200"/>
          </a:xfrm>
          <a:prstGeom prst="rect">
            <a:avLst/>
          </a:prstGeom>
          <a:ln>
            <a:noFill/>
          </a:ln>
        </p:spPr>
      </p:pic>
      <p:pic>
        <p:nvPicPr>
          <p:cNvPr id="3" name="图片 7" descr=""/>
          <p:cNvPicPr/>
          <p:nvPr/>
        </p:nvPicPr>
        <p:blipFill>
          <a:blip r:embed="rId4"/>
          <a:stretch/>
        </p:blipFill>
        <p:spPr>
          <a:xfrm>
            <a:off x="0" y="4996800"/>
            <a:ext cx="10078200" cy="256068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 9" descr=""/>
          <p:cNvPicPr/>
          <p:nvPr/>
        </p:nvPicPr>
        <p:blipFill>
          <a:blip r:embed="rId2"/>
          <a:stretch/>
        </p:blipFill>
        <p:spPr>
          <a:xfrm>
            <a:off x="360" y="1440"/>
            <a:ext cx="10074240" cy="755784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360" y="4132440"/>
            <a:ext cx="10078200" cy="34250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3612600" y="2994480"/>
            <a:ext cx="32385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 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</a:t>
            </a: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u.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612600" y="2586960"/>
            <a:ext cx="32385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nk 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</a:t>
            </a: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u.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图片 8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13040" y="390240"/>
            <a:ext cx="1560960" cy="538920"/>
          </a:xfrm>
          <a:prstGeom prst="rect">
            <a:avLst/>
          </a:prstGeom>
          <a:ln>
            <a:noFill/>
          </a:ln>
        </p:spPr>
      </p:pic>
      <p:pic>
        <p:nvPicPr>
          <p:cNvPr id="153" name="图片 10" descr=""/>
          <p:cNvPicPr/>
          <p:nvPr/>
        </p:nvPicPr>
        <p:blipFill>
          <a:blip r:embed="rId4"/>
          <a:stretch/>
        </p:blipFill>
        <p:spPr>
          <a:xfrm>
            <a:off x="0" y="4998240"/>
            <a:ext cx="10078200" cy="2560680"/>
          </a:xfrm>
          <a:prstGeom prst="rect">
            <a:avLst/>
          </a:prstGeom>
          <a:ln>
            <a:noFill/>
          </a:ln>
        </p:spPr>
      </p:pic>
      <p:sp>
        <p:nvSpPr>
          <p:cNvPr id="1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3640" y="176868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Exa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mp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le 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Co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nsu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me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 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plic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ati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on 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usi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ng 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me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p/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me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p-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age</a:t>
            </a: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nt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Rama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Subb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Redd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y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(R002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3792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9)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147600"/>
            <a:ext cx="928620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7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Req</a:t>
            </a: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uire</a:t>
            </a: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men</a:t>
            </a: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t </a:t>
            </a: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Des</a:t>
            </a: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crip</a:t>
            </a: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tion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32360" y="1062720"/>
            <a:ext cx="8927280" cy="33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Consumer application can easily integrate with MEP/MEP-AGENT to obtain producer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application services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Obective: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Every consumer application should be writing 2 to 3 lines of code to acheive this functionality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Story: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example-apps support demo app service call. [I2P8CH]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81440" y="1153800"/>
            <a:ext cx="5650560" cy="3886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0" y="234360"/>
            <a:ext cx="8134200" cy="5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ts val="7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Consumer Application Architecture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-5441760" y="2586600"/>
            <a:ext cx="2867400" cy="38502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2880000" y="2088000"/>
            <a:ext cx="1872000" cy="79200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Mep-agent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667440" y="2111400"/>
            <a:ext cx="1916280" cy="167652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Consumer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6408000" y="1080000"/>
            <a:ext cx="3310200" cy="44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Mep-agent should expose an API’s to get token and service endpoint 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 Consumer application uses consumer client to perform CRUD operations. (currently its implemented by developer application and in future developer portal will provide provide the consumer client as sdk or package)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Example consumer application leverage mep-agent and consumerclient to communicate with mep-service via kong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2880000" y="3024000"/>
            <a:ext cx="1872000" cy="79200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Consumerclient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147600"/>
            <a:ext cx="928620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7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Interaction with other modules 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360120" y="1353960"/>
            <a:ext cx="887760" cy="269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3"/>
          <p:cNvSpPr/>
          <p:nvPr/>
        </p:nvSpPr>
        <p:spPr>
          <a:xfrm>
            <a:off x="6804000" y="1623600"/>
            <a:ext cx="43560" cy="475488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4165200" y="1336320"/>
            <a:ext cx="887760" cy="269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Mep-agent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5"/>
          <p:cNvSpPr/>
          <p:nvPr/>
        </p:nvSpPr>
        <p:spPr>
          <a:xfrm>
            <a:off x="4609080" y="1605960"/>
            <a:ext cx="43560" cy="475488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"/>
          <p:cNvSpPr/>
          <p:nvPr/>
        </p:nvSpPr>
        <p:spPr>
          <a:xfrm>
            <a:off x="1707120" y="1336320"/>
            <a:ext cx="887760" cy="269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MEP + APIGW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Line 7"/>
          <p:cNvSpPr/>
          <p:nvPr/>
        </p:nvSpPr>
        <p:spPr>
          <a:xfrm>
            <a:off x="2151360" y="1605960"/>
            <a:ext cx="43560" cy="475488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>
            <a:off x="2751840" y="1336320"/>
            <a:ext cx="1103400" cy="269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app-Service + MEP-Agent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Line 9"/>
          <p:cNvSpPr/>
          <p:nvPr/>
        </p:nvSpPr>
        <p:spPr>
          <a:xfrm>
            <a:off x="3195720" y="1605960"/>
            <a:ext cx="43560" cy="475488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3969360" y="1092240"/>
            <a:ext cx="3806640" cy="5642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 flipH="1">
            <a:off x="2180880" y="3495240"/>
            <a:ext cx="245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2751840" y="3099960"/>
            <a:ext cx="145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2.1 Get token(ak/sk/appInsId)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3"/>
          <p:cNvSpPr/>
          <p:nvPr/>
        </p:nvSpPr>
        <p:spPr>
          <a:xfrm flipH="1">
            <a:off x="2151360" y="2407320"/>
            <a:ext cx="104400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"/>
          <p:cNvSpPr/>
          <p:nvPr/>
        </p:nvSpPr>
        <p:spPr>
          <a:xfrm>
            <a:off x="1974960" y="2036880"/>
            <a:ext cx="300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1.1register service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 face recognition service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2736000" y="936000"/>
            <a:ext cx="1027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 Recognition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2106360" y="2490840"/>
            <a:ext cx="309168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1.2 Publish service route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 face recoginition route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publish to kong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2493720" y="4741920"/>
            <a:ext cx="2053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4.0 Call face recognition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1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>
            <a:off x="2180160" y="5672520"/>
            <a:ext cx="10591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9"/>
          <p:cNvSpPr/>
          <p:nvPr/>
        </p:nvSpPr>
        <p:spPr>
          <a:xfrm>
            <a:off x="2371320" y="5284440"/>
            <a:ext cx="15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4.1 reroute to the target service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0"/>
          <p:cNvSpPr/>
          <p:nvPr/>
        </p:nvSpPr>
        <p:spPr>
          <a:xfrm flipH="1" flipV="1">
            <a:off x="2172240" y="5112000"/>
            <a:ext cx="4630680" cy="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1"/>
          <p:cNvSpPr/>
          <p:nvPr/>
        </p:nvSpPr>
        <p:spPr>
          <a:xfrm flipH="1" rot="21467400">
            <a:off x="4638960" y="4082760"/>
            <a:ext cx="2210040" cy="5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2"/>
          <p:cNvSpPr/>
          <p:nvPr/>
        </p:nvSpPr>
        <p:spPr>
          <a:xfrm>
            <a:off x="4641120" y="3765600"/>
            <a:ext cx="1082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2.2  Service Endpoint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3"/>
          <p:cNvSpPr/>
          <p:nvPr/>
        </p:nvSpPr>
        <p:spPr>
          <a:xfrm flipH="1">
            <a:off x="2169000" y="2946600"/>
            <a:ext cx="104400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4"/>
          <p:cNvSpPr/>
          <p:nvPr/>
        </p:nvSpPr>
        <p:spPr>
          <a:xfrm>
            <a:off x="4641120" y="4377600"/>
            <a:ext cx="10828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2.3</a:t>
            </a:r>
            <a:r>
              <a:rPr b="1" lang="en-IN" sz="9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</a:t>
            </a:r>
            <a:r>
              <a:rPr b="1" lang="en-IN" sz="9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5"/>
          <p:cNvSpPr/>
          <p:nvPr/>
        </p:nvSpPr>
        <p:spPr>
          <a:xfrm flipH="1" flipV="1">
            <a:off x="4629240" y="4680000"/>
            <a:ext cx="2217240" cy="3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6"/>
          <p:cNvSpPr/>
          <p:nvPr/>
        </p:nvSpPr>
        <p:spPr>
          <a:xfrm>
            <a:off x="5256000" y="1308600"/>
            <a:ext cx="792000" cy="4014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27"/>
          <p:cNvSpPr txBox="1"/>
          <p:nvPr/>
        </p:nvSpPr>
        <p:spPr>
          <a:xfrm>
            <a:off x="5220000" y="1308600"/>
            <a:ext cx="900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Consumer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8"/>
          <p:cNvSpPr/>
          <p:nvPr/>
        </p:nvSpPr>
        <p:spPr>
          <a:xfrm flipH="1" rot="21029400">
            <a:off x="6071400" y="1464120"/>
            <a:ext cx="291960" cy="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147600"/>
            <a:ext cx="928620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7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Code snippet of consumer client: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504000" y="1272960"/>
            <a:ext cx="3600000" cy="3119040"/>
          </a:xfrm>
          <a:prstGeom prst="rect">
            <a:avLst/>
          </a:prstGeom>
          <a:ln>
            <a:noFill/>
          </a:ln>
        </p:spPr>
      </p:pic>
      <p:sp>
        <p:nvSpPr>
          <p:cNvPr id="235" name="TextShape 2"/>
          <p:cNvSpPr txBox="1"/>
          <p:nvPr/>
        </p:nvSpPr>
        <p:spPr>
          <a:xfrm>
            <a:off x="4608000" y="1509840"/>
            <a:ext cx="3672000" cy="72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Fig1: ClientFactory code is implemented to send request to mep-agent to get service endpoint and based on endpoint information will create a client object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5040000" y="3600000"/>
            <a:ext cx="3456000" cy="3240000"/>
          </a:xfrm>
          <a:prstGeom prst="rect">
            <a:avLst/>
          </a:prstGeom>
          <a:ln>
            <a:noFill/>
          </a:ln>
        </p:spPr>
      </p:pic>
      <p:sp>
        <p:nvSpPr>
          <p:cNvPr id="237" name="TextShape 3"/>
          <p:cNvSpPr txBox="1"/>
          <p:nvPr/>
        </p:nvSpPr>
        <p:spPr>
          <a:xfrm>
            <a:off x="1656000" y="5832000"/>
            <a:ext cx="3096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Fig2: Consumerclient code is implemented to get access token and send request to mep service via kong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4"/>
          <p:cNvSpPr txBox="1"/>
          <p:nvPr/>
        </p:nvSpPr>
        <p:spPr>
          <a:xfrm>
            <a:off x="1296000" y="4464000"/>
            <a:ext cx="93600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Fig1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5"/>
          <p:cNvSpPr txBox="1"/>
          <p:nvPr/>
        </p:nvSpPr>
        <p:spPr>
          <a:xfrm>
            <a:off x="5904000" y="7164360"/>
            <a:ext cx="93600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Fig2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147600"/>
            <a:ext cx="928620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7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Code snippet of application: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296000" y="2949840"/>
            <a:ext cx="3672000" cy="72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Fig3: Application code is implemented to send request to consumer client for communicating with mep service via kong api gateway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648000" y="1649160"/>
            <a:ext cx="8496000" cy="10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147600"/>
            <a:ext cx="928620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7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API of Mep-Agent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32360" y="1062720"/>
            <a:ext cx="8927280" cy="60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5" name="Table 3"/>
          <p:cNvGraphicFramePr/>
          <p:nvPr/>
        </p:nvGraphicFramePr>
        <p:xfrm>
          <a:off x="359640" y="1423080"/>
          <a:ext cx="9360000" cy="740880"/>
        </p:xfrm>
        <a:graphic>
          <a:graphicData uri="http://schemas.openxmlformats.org/drawingml/2006/table">
            <a:tbl>
              <a:tblPr/>
              <a:tblGrid>
                <a:gridCol w="1450800"/>
                <a:gridCol w="4789800"/>
                <a:gridCol w="31197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Method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/mep-agent/v1/token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 token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46" name="CustomShape 4"/>
          <p:cNvSpPr/>
          <p:nvPr/>
        </p:nvSpPr>
        <p:spPr>
          <a:xfrm>
            <a:off x="325080" y="2373120"/>
            <a:ext cx="9610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_token”:”eyJhbGciOiJIUzI1NiIsInR5cCI6IkpXVCJ9.eyJhdXRob3JpdGllcyI6WyJST0xFX01FQ01fVEVOQU5UIiwiUk9MRV9BUFBTVE9SRV9URU5BTlQiLCJST0xFX0RFVkVMT1BFUl9URU5BTlQiXSwiYXV0aG9yaXplZCI6dHJ1ZSwiZXhwIjoxNjEwNDY3MDM4LCJ1c2VySWQiOiJlOTIxY2U1NC04MmM4LTQ1MzItYjVjNi04NTE2Y2Y3NWY3YTYiLCJ1c2VyX25hbWUiOiJsY21jb250cm9sbGVyIn0.QPnuE5tFzKw0uTbjvoy5jH9lH4PBGkE_berqE5GvKik”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7" name="Table 5"/>
          <p:cNvGraphicFramePr/>
          <p:nvPr/>
        </p:nvGraphicFramePr>
        <p:xfrm>
          <a:off x="336960" y="4722480"/>
          <a:ext cx="9454680" cy="1109160"/>
        </p:xfrm>
        <a:graphic>
          <a:graphicData uri="http://schemas.openxmlformats.org/drawingml/2006/table">
            <a:tbl>
              <a:tblPr/>
              <a:tblGrid>
                <a:gridCol w="1465560"/>
                <a:gridCol w="4838040"/>
                <a:gridCol w="3151440"/>
              </a:tblGrid>
              <a:tr h="403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Method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URL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05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/mep-agent/v1/endpoint/{service_name}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 endpoint info by service name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48" name="CustomShape 6"/>
          <p:cNvSpPr/>
          <p:nvPr/>
        </p:nvSpPr>
        <p:spPr>
          <a:xfrm>
            <a:off x="325080" y="5946120"/>
            <a:ext cx="7018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    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
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        “url”:”https://kong-service:8443/face-recognition”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
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    }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2020-11-13T11:51:58Z</dcterms:created>
  <dc:creator/>
  <dc:description/>
  <dc:language>en-IN</dc:language>
  <cp:lastModifiedBy/>
  <dcterms:modified xsi:type="dcterms:W3CDTF">2021-02-02T16:51:14Z</dcterms:modified>
  <cp:revision>50</cp:revision>
  <dc:subject/>
  <dc:title/>
</cp:coreProperties>
</file>