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10"/>
  </p:notesMasterIdLst>
  <p:handoutMasterIdLst>
    <p:handoutMasterId r:id="rId11"/>
  </p:handoutMasterIdLst>
  <p:sldIdLst>
    <p:sldId id="283" r:id="rId5"/>
    <p:sldId id="285" r:id="rId6"/>
    <p:sldId id="281" r:id="rId7"/>
    <p:sldId id="284" r:id="rId8"/>
    <p:sldId id="280" r:id="rId9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章节页" id="{FD05EE94-C931-8C4B-83A2-004B32AA1207}">
          <p14:sldIdLst>
            <p14:sldId id="285"/>
            <p14:sldId id="281"/>
            <p14:sldId id="284"/>
          </p14:sldIdLst>
        </p14:section>
        <p14:section name="结束页" id="{3F9D54A7-3BE2-2540-BB4C-DFE5509085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5" pos="3683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DB6"/>
    <a:srgbClr val="000322"/>
    <a:srgbClr val="003668"/>
    <a:srgbClr val="021446"/>
    <a:srgbClr val="151515"/>
    <a:srgbClr val="C7000B"/>
    <a:srgbClr val="575756"/>
    <a:srgbClr val="FFFFFF"/>
    <a:srgbClr val="DD4654"/>
    <a:srgbClr val="F3D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114" d="100"/>
          <a:sy n="114" d="100"/>
        </p:scale>
        <p:origin x="84" y="96"/>
      </p:cViewPr>
      <p:guideLst>
        <p:guide pos="3683"/>
        <p:guide orient="horz" pos="2159"/>
        <p:guide pos="35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=""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1252219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8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Thank you.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881993"/>
            <a:ext cx="12194381" cy="39760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55448" y="314026"/>
            <a:ext cx="2173217" cy="563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992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="" xmlns:a16="http://schemas.microsoft.com/office/drawing/2014/main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="" xmlns:a16="http://schemas.microsoft.com/office/drawing/2014/main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="" xmlns:a16="http://schemas.microsoft.com/office/drawing/2014/main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 smtClean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>
                <a:extLst>
                  <a:ext uri="{FF2B5EF4-FFF2-40B4-BE49-F238E27FC236}">
                    <a16:creationId xmlns="" xmlns:a16="http://schemas.microsoft.com/office/drawing/2014/main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234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="" xmlns:a16="http://schemas.microsoft.com/office/drawing/2014/main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120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="" xmlns:a16="http://schemas.microsoft.com/office/drawing/2014/main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="" xmlns:a16="http://schemas.microsoft.com/office/drawing/2014/main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248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="" xmlns:a16="http://schemas.microsoft.com/office/drawing/2014/main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235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="" xmlns:a16="http://schemas.microsoft.com/office/drawing/2014/main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137/137/137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="" xmlns:a16="http://schemas.microsoft.com/office/drawing/2014/main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35/24/21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="" xmlns:a16="http://schemas.microsoft.com/office/drawing/2014/main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="" xmlns:a16="http://schemas.microsoft.com/office/drawing/2014/main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233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="" xmlns:a16="http://schemas.microsoft.com/office/drawing/2014/main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159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="" xmlns:a16="http://schemas.microsoft.com/office/drawing/2014/main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245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="" xmlns:a16="http://schemas.microsoft.com/office/drawing/2014/main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="" xmlns:a16="http://schemas.microsoft.com/office/drawing/2014/main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="" xmlns:a16="http://schemas.microsoft.com/office/drawing/2014/main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="" xmlns:a16="http://schemas.microsoft.com/office/drawing/2014/main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898996" y="1419487"/>
            <a:ext cx="6559809" cy="69025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MECM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Requirement Analysis-v0.9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9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0201" y="511728"/>
            <a:ext cx="2905732" cy="492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Requirements v0.9</a:t>
            </a:r>
            <a:endParaRPr lang="zh-CN" altLang="en-US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525781"/>
              </p:ext>
            </p:extLst>
          </p:nvPr>
        </p:nvGraphicFramePr>
        <p:xfrm>
          <a:off x="469084" y="1498454"/>
          <a:ext cx="8932856" cy="125730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797654"/>
                <a:gridCol w="8135202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</a:rPr>
                        <a:t>Content</a:t>
                      </a:r>
                      <a:endParaRPr lang="zh-CN" alt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1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map should have the ability to open provinces and cities, China view displays statistical data and alarm info, and the provinces/cities view shows topological data,</a:t>
                      </a:r>
                      <a:r>
                        <a:rPr lang="en-US" altLang="zh-CN" sz="120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such as </a:t>
                      </a: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 info, status etc.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2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en-US" altLang="zh-CN" sz="120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new node should contain the ability to associate map coordinates, here we will send the position coordinates to backend.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14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0201" y="511728"/>
            <a:ext cx="4184928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Requirements Analysis v0.9</a:t>
            </a:r>
            <a:endParaRPr lang="zh-CN" altLang="en-US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7783" y="1635853"/>
            <a:ext cx="127227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Create Node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828800" y="1933584"/>
            <a:ext cx="3915708" cy="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172" y="1988348"/>
            <a:ext cx="3940584" cy="643379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412665" y="1443993"/>
            <a:ext cx="3569715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 associate coordinates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93225" y="2927759"/>
            <a:ext cx="1073057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0201" y="1635853"/>
            <a:ext cx="333746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56283" y="4320648"/>
            <a:ext cx="333746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122" y="990103"/>
            <a:ext cx="4582296" cy="183695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629043" y="4314631"/>
            <a:ext cx="989630" cy="462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Overview</a:t>
            </a:r>
            <a:endParaRPr lang="zh-CN" altLang="en-US" sz="1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1618673" y="3649211"/>
            <a:ext cx="0" cy="101506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618673" y="4664279"/>
            <a:ext cx="0" cy="77178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618673" y="3649211"/>
            <a:ext cx="4134083" cy="326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618673" y="5436066"/>
            <a:ext cx="4134083" cy="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049698" y="3205284"/>
            <a:ext cx="1043876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2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China View</a:t>
            </a:r>
            <a:endParaRPr lang="zh-CN" altLang="en-US" sz="12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845725" y="4999995"/>
            <a:ext cx="1650645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2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Province/City View</a:t>
            </a:r>
            <a:endParaRPr lang="zh-CN" altLang="en-US" sz="12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122" y="4919294"/>
            <a:ext cx="4582296" cy="1887241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1937455" y="3449078"/>
            <a:ext cx="3630033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Left part show the warning info and status info</a:t>
            </a:r>
            <a:endParaRPr lang="zh-CN" altLang="en-US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029686" y="5236341"/>
            <a:ext cx="3535776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Left part show the node detail and status info</a:t>
            </a:r>
            <a:endParaRPr lang="zh-CN" altLang="en-US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5122" y="2994910"/>
            <a:ext cx="4582296" cy="187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210027"/>
              </p:ext>
            </p:extLst>
          </p:nvPr>
        </p:nvGraphicFramePr>
        <p:xfrm>
          <a:off x="454425" y="1489420"/>
          <a:ext cx="8932856" cy="388620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62940"/>
                <a:gridCol w="6769916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Content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Related Information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Security design rule ID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EdgeGallery security design rule ID, e.g. 1.1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Implementation </a:t>
                      </a:r>
                      <a:r>
                        <a:rPr lang="en-US" sz="1200" kern="100" dirty="0">
                          <a:effectLst/>
                        </a:rPr>
                        <a:t>details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Related APIs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ESR/MEP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Example API payload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Related files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Ks.vue/ Overview.vue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Related GUI URLs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https://daily.mecm.edgegallery.org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 testing steps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1.Enter the node registration page, select position and create node then</a:t>
                      </a:r>
                    </a:p>
                    <a:p>
                      <a:pPr marL="0" algn="l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2.Enter the overview page, </a:t>
                      </a:r>
                      <a:r>
                        <a:rPr lang="en-US" altLang="zh-CN" sz="120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map will associate the position coordinates</a:t>
                      </a:r>
                    </a:p>
                    <a:p>
                      <a:pPr marL="0" algn="l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20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3.The left part of overview page will show the warning info and some status info when we keep the China map view</a:t>
                      </a:r>
                    </a:p>
                    <a:p>
                      <a:pPr marL="0" algn="l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20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4.The left part of overview page will show the node info when we switch the china map to province or city view</a:t>
                      </a:r>
                      <a:endParaRPr lang="en-US" altLang="zh-CN" sz="12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GUI input example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[110000,110100,110101,110101001]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Additional Info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NA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20201" y="511728"/>
            <a:ext cx="4964244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Security Design Compliance Test</a:t>
            </a:r>
            <a:endParaRPr lang="zh-CN" altLang="en-US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596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A9BC227-3AB3-406C-8329-4CEFEE79DCC2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0566C95E-B10D-4E50-AEA9-2F0B3BA02095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16663F97-3F87-4F0C-A339-415FFD08A83B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89F26BF-68E3-4534-8B82-5383260B836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256</TotalTime>
  <Words>225</Words>
  <Application>Microsoft Office PowerPoint</Application>
  <PresentationFormat>自定义</PresentationFormat>
  <Paragraphs>43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等线</vt:lpstr>
      <vt:lpstr>黑体</vt:lpstr>
      <vt:lpstr>宋体</vt:lpstr>
      <vt:lpstr>微软雅黑</vt:lpstr>
      <vt:lpstr>Arial</vt:lpstr>
      <vt:lpstr>Calibri</vt:lpstr>
      <vt:lpstr>1_Title Slide</vt:lpstr>
      <vt:lpstr>Chart page</vt:lpstr>
      <vt:lpstr>4_Chart page</vt:lpstr>
      <vt:lpstr>End page</vt:lpstr>
      <vt:lpstr>MECM Requirement Analysis-v0.9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Yangyang</cp:lastModifiedBy>
  <cp:revision>92</cp:revision>
  <dcterms:created xsi:type="dcterms:W3CDTF">2018-11-29T10:16:29Z</dcterms:created>
  <dcterms:modified xsi:type="dcterms:W3CDTF">2020-08-20T12:00:51Z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(3)AL5ONmuK4KFjNmbZeXeD7jS81SsmtG4zC0c4oczCpDwcejUrtek2TMc7u8VgC3YitFukWU0I
eB0w69/CC6D1k2iQJZdrLk5j9q+HMksvzPwGsK6zvYQ1KTACHL7AXL6I8kEZgb6auRJSHcww
ACYzdXDrDZNStbNToFtQ5wy+wJFOc0+kqv62rV4w4d9hSpA8qqkYrXXmFEL3BQvN8iEG0kR9
2+Oq7H+RdAz8zYR/+K</vt:lpwstr>
  </property>
  <property fmtid="{D5CDD505-2E9C-101B-9397-08002B2CF9AE}" pid="3" name="_2015_ms_pID_7253431">
    <vt:lpwstr>DHJ9q9rF6odJ0R0fprIu1nkzsL8ECFt6IwM/uXNvu3uxajW54TfKR1
qg54bzSZT4NRaoen7T7GGEBWh5Eo0P9HTQurHfDOB3ec8ENLeh4j+0sFDkBMX/KapaNqBRg4
klc+jDPsDhvIVlbTiQ7uIjM/rOKl/4767HRa1wdNfyvJK5m5e6M9V8boWP0aTbloZhzH6Lne
+6sy8ZC3WmH/u5e8eSWE7zao5YoNbMtimMxW</vt:lpwstr>
  </property>
  <property fmtid="{D5CDD505-2E9C-101B-9397-08002B2CF9AE}" pid="4" name="_2015_ms_pID_7253432">
    <vt:lpwstr>vlzZUa+kOA0A9jzvY38Tjqw=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1597920269</vt:lpwstr>
  </property>
</Properties>
</file>