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3"/>
  </p:notesMasterIdLst>
  <p:handoutMasterIdLst>
    <p:handoutMasterId r:id="rId14"/>
  </p:handoutMasterIdLst>
  <p:sldIdLst>
    <p:sldId id="283" r:id="rId5"/>
    <p:sldId id="281" r:id="rId6"/>
    <p:sldId id="318" r:id="rId7"/>
    <p:sldId id="324" r:id="rId8"/>
    <p:sldId id="323" r:id="rId9"/>
    <p:sldId id="320" r:id="rId10"/>
    <p:sldId id="321" r:id="rId11"/>
    <p:sldId id="280" r:id="rId1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  <p14:sldId id="281"/>
            <p14:sldId id="318"/>
            <p14:sldId id="324"/>
            <p14:sldId id="323"/>
            <p14:sldId id="320"/>
            <p14:sldId id="32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6FB"/>
    <a:srgbClr val="71ADF5"/>
    <a:srgbClr val="E6A23C"/>
    <a:srgbClr val="0000FF"/>
    <a:srgbClr val="A9BEE9"/>
    <a:srgbClr val="66CCFF"/>
    <a:srgbClr val="E5E5FF"/>
    <a:srgbClr val="6FB9B5"/>
    <a:srgbClr val="171DB6"/>
    <a:srgbClr val="000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5" autoAdjust="0"/>
    <p:restoredTop sz="96424" autoAdjust="0"/>
  </p:normalViewPr>
  <p:slideViewPr>
    <p:cSldViewPr snapToGrid="0" snapToObjects="1">
      <p:cViewPr varScale="1">
        <p:scale>
          <a:sx n="113" d="100"/>
          <a:sy n="113" d="100"/>
        </p:scale>
        <p:origin x="138" y="258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536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894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edgegallery/developer-fe/issues/I2E11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974266" y="2435492"/>
            <a:ext cx="9114799" cy="106383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Edge Gallery1.1 </a:t>
            </a:r>
            <a:r>
              <a:rPr lang="zh-CN" altLang="en-US" sz="2800" dirty="0" smtClean="0"/>
              <a:t>前台组件归一化方案分析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30142"/>
              </p:ext>
            </p:extLst>
          </p:nvPr>
        </p:nvGraphicFramePr>
        <p:xfrm>
          <a:off x="830142" y="1263864"/>
          <a:ext cx="10538706" cy="215573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70969"/>
                <a:gridCol w="2726532"/>
                <a:gridCol w="3920246"/>
                <a:gridCol w="2720959"/>
              </a:tblGrid>
              <a:tr h="3126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需求编号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需求标题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需求描述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链接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1820454"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I2E11D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前台组件归一化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归一化前台组件，比如以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Element UI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为基础，对于前台组件、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widget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进行归一化管理，统一前台风格与样式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https://gitee.com/edgegallery/developer-fe/issues/I2E11D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初始需求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175" y="827614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本文档基于如下一条初始的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Epic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需求进行分析：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51465"/>
              </p:ext>
            </p:extLst>
          </p:nvPr>
        </p:nvGraphicFramePr>
        <p:xfrm>
          <a:off x="830142" y="1263864"/>
          <a:ext cx="10320458" cy="446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3325"/>
                <a:gridCol w="1422400"/>
                <a:gridCol w="1685758"/>
                <a:gridCol w="6128975"/>
              </a:tblGrid>
              <a:tr h="259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组件类型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组件名称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组件版本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使用现状分析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534456"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桌面组件库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Element UI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2.13.2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仅支持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vue2.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*，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with vue3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，推出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Plus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，目前版本在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测试阶段，支持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项目的升级；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官方还未发布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vue3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升级指导，另外</a:t>
                      </a:r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的许多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lib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tools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还在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beta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测试阶段。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结论：等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Plus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发布后升级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vue3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目前存在的问题是：基于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UI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默认样式，各页面定制后的风格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样式不一致。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469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数据可视化组件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echarts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5.0.0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Apache </a:t>
                      </a:r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作为一个开源、直观、可交互、强大的可视化图表库，目前是数据可视化采用的首选组件。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目前存在的主要问题是：图表配色比较随意，无</a:t>
                      </a:r>
                      <a:r>
                        <a:rPr lang="en-US" altLang="zh-CN" sz="12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EdgeGallery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的色调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风格。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934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地图插件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openlayers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项目中，目前仅在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首页有使用。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66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文档可视化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swagger-</a:t>
                      </a: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ui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3.25.0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是业界广泛使用插件。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Markdown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文档可视化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mavon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-editor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2.7.7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项目中，仅在开发者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模拟器中有使用。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三方图库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项目中使用的开源图库比较多，不做限制。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</a:t>
            </a:r>
            <a:r>
              <a:rPr lang="zh-CN" altLang="en-US" dirty="0" smtClean="0">
                <a:solidFill>
                  <a:schemeClr val="tx1"/>
                </a:solidFill>
              </a:rPr>
              <a:t>方库使用现状分析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175" y="82761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以下是前端界面使用的三方组件库：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4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主题色分析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175" y="827614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 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默认提供了一套主题，主题色是蓝色：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5" y="1282143"/>
            <a:ext cx="4122225" cy="2067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9319" y="827609"/>
            <a:ext cx="569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默认的主题色设计，选取一个更适合项目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风格的主题色，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设计的颜色如下图所示：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19" y="1586944"/>
            <a:ext cx="4935713" cy="2470317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6043450" y="4834467"/>
            <a:ext cx="4921582" cy="975783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一份样式表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指导文档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输出件后期维护：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95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Element</a:t>
            </a:r>
            <a:r>
              <a:rPr lang="zh-CN" altLang="en-US" dirty="0" smtClean="0">
                <a:solidFill>
                  <a:schemeClr val="tx1"/>
                </a:solidFill>
              </a:rPr>
              <a:t>组件分析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175" y="844312"/>
            <a:ext cx="91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下文基于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组件使用中存在的问题进行分析。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29175" y="2142067"/>
            <a:ext cx="2005558" cy="3225800"/>
          </a:xfrm>
          <a:prstGeom prst="roundRect">
            <a:avLst/>
          </a:prstGeom>
          <a:solidFill>
            <a:srgbClr val="E6A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部分组件如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默认样式不符合美观要求，项目在使用这些组件时对组件样式进行了覆盖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存在的问题，不同页面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平台对同一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组件自定义的样式不统一、自定义的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样式不美观。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95716" y="3754967"/>
            <a:ext cx="2005558" cy="884766"/>
          </a:xfrm>
          <a:prstGeom prst="roundRect">
            <a:avLst/>
          </a:prstGeom>
          <a:solidFill>
            <a:srgbClr val="71A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统一问题组件的样式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971800" y="4207933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757449" y="1900429"/>
            <a:ext cx="3952883" cy="884766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高频组件样式归一化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导航栏、面包屑、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、内部页面布局、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、分页组件、搜索、对话框、表单、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57450" y="3493939"/>
            <a:ext cx="3952882" cy="884766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AUI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主题样式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AUI4.0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、华为云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757450" y="4834467"/>
            <a:ext cx="3952882" cy="975783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一份样式表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指导文档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输出件后期维护：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943603" y="2887133"/>
            <a:ext cx="702726" cy="70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994394" y="3936322"/>
            <a:ext cx="678383" cy="11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959476" y="4632105"/>
            <a:ext cx="686853" cy="76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自定义组件分析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399" y="905932"/>
            <a:ext cx="1047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目前前端存在同一份代码在不同模块或不同服务上来回拷贝的现象。为了方便代码后期维护，将可复用的代码封装为组件进行发布。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32375" y="2154799"/>
            <a:ext cx="2005558" cy="1130303"/>
          </a:xfrm>
          <a:prstGeom prst="roundRect">
            <a:avLst/>
          </a:prstGeom>
          <a:solidFill>
            <a:srgbClr val="E6A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相同的界面在多个平台都有展示，代码未统一管理，难维护。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98916" y="4063997"/>
            <a:ext cx="2005558" cy="884766"/>
          </a:xfrm>
          <a:prstGeom prst="roundRect">
            <a:avLst/>
          </a:prstGeom>
          <a:solidFill>
            <a:srgbClr val="71A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抽取成公共组件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192975" y="3059261"/>
            <a:ext cx="558800" cy="83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960649" y="2209459"/>
            <a:ext cx="3952883" cy="884766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需要封装的组件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-ATP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60650" y="3802969"/>
            <a:ext cx="3952882" cy="884766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AUI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主题样式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AUI4.0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、华为云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960650" y="5143497"/>
            <a:ext cx="3952882" cy="975783"/>
          </a:xfrm>
          <a:prstGeom prst="roundRect">
            <a:avLst/>
          </a:prstGeom>
          <a:solidFill>
            <a:srgbClr val="7D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指导文档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输出件后期维护：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146803" y="3196163"/>
            <a:ext cx="702726" cy="70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197594" y="4245352"/>
            <a:ext cx="678383" cy="11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162676" y="4941135"/>
            <a:ext cx="686853" cy="76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932372" y="4687735"/>
            <a:ext cx="2005558" cy="1130303"/>
          </a:xfrm>
          <a:prstGeom prst="roundRect">
            <a:avLst/>
          </a:prstGeom>
          <a:solidFill>
            <a:srgbClr val="E6A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新增加一个平台，诉求是和现有的平台界面风格保持一致。但无可直接引用的成型组件或样式。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194040" y="4787901"/>
            <a:ext cx="632893" cy="3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4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交付</a:t>
            </a:r>
            <a:r>
              <a:rPr lang="zh-CN" altLang="en-US" dirty="0" smtClean="0">
                <a:solidFill>
                  <a:schemeClr val="tx1"/>
                </a:solidFill>
              </a:rPr>
              <a:t>计划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6985"/>
              </p:ext>
            </p:extLst>
          </p:nvPr>
        </p:nvGraphicFramePr>
        <p:xfrm>
          <a:off x="830142" y="1636396"/>
          <a:ext cx="8898058" cy="34175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579125"/>
                <a:gridCol w="1549400"/>
                <a:gridCol w="1769533"/>
              </a:tblGrid>
              <a:tr h="259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需求内容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完成时间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责任人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53445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AppStore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组件归一化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2.10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周文敬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46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--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输出件</a:t>
                      </a: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css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样式表、样式表使用说明；自定义组件及自定义组件使用说明；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9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AppStore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的归一化效果推送到其他几个平台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2.10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周文敬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6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、基于前面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AppStore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的成果，对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Dev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Mecm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Mep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userMgt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和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Labs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组件归一化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3.30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周文敬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--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输出件：追加输出件</a:t>
                      </a: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 smtClean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、自定义组件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3.30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周文敬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05378" y="668867"/>
            <a:ext cx="889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体验小组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集中会诊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AppStore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，本需求为了方便借鉴体验小组的建议，因此优先对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AppStore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的界面主题样式和组件进行归一化。然后将归一化的样式应用到其他几个平台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8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38172</TotalTime>
  <Words>748</Words>
  <Application>Microsoft Office PowerPoint</Application>
  <PresentationFormat>自定义</PresentationFormat>
  <Paragraphs>103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黑体</vt:lpstr>
      <vt:lpstr>Microsoft YaHei</vt:lpstr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Edge Gallery1.1 前台组件归一化方案分析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zhouwenjing (A)</cp:lastModifiedBy>
  <cp:revision>714</cp:revision>
  <dcterms:created xsi:type="dcterms:W3CDTF">2018-11-29T10:16:29Z</dcterms:created>
  <dcterms:modified xsi:type="dcterms:W3CDTF">2021-02-01T10:19:05Z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(3)Una1y9oROO5horQrxrKCAmXZ7hiNE6DF2fVY/2p3fiW+o7D/+a0UhOZBNwi62Fz7KKljphBR
22LOJDPIElpl/JAznTKUTl1UzymHuF5QPg+u+Z120Btd3AeKvPtq797B7NyUjGOsV4W0UJDa
yiLKWVmgoYRidymk3zVOaBuEfOaABRl7lvXwKrLGT+0mYt1mgFfGDVbYeqomVVfGMdLFlJFA
wG9a6V5Por0LhRVjEU</vt:lpwstr>
  </property>
  <property fmtid="{D5CDD505-2E9C-101B-9397-08002B2CF9AE}" pid="3" name="_2015_ms_pID_7253431">
    <vt:lpwstr>7fJwFhLkCp/vyhTiaMP/XlqHtaZzsNBSVF+0ssAQZTNVSam2NHzcZ8
lGIGpx+bZ38RdH4eQt2Q79uQOgjogeOmLcZMzIYnK438o91h2fOQBy4DsupLOKDdr/xA2zNG
tWNg8lH40MmqhfkDQZJDsJQ0KdMoiUe/QlBzisn5EMOPCf/QvuPxzGHg1z/0HgsOesS676eT
/Yx6MhAqFMIcT/zT3L9Gqa5zUMLAE2uMJXJj</vt:lpwstr>
  </property>
  <property fmtid="{D5CDD505-2E9C-101B-9397-08002B2CF9AE}" pid="4" name="_2015_ms_pID_7253432">
    <vt:lpwstr>WA==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1612146283</vt:lpwstr>
  </property>
</Properties>
</file>