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5"/>
  </p:notesMasterIdLst>
  <p:handoutMasterIdLst>
    <p:handoutMasterId r:id="rId16"/>
  </p:handoutMasterIdLst>
  <p:sldIdLst>
    <p:sldId id="283" r:id="rId5"/>
    <p:sldId id="285" r:id="rId6"/>
    <p:sldId id="281" r:id="rId7"/>
    <p:sldId id="286" r:id="rId8"/>
    <p:sldId id="289" r:id="rId9"/>
    <p:sldId id="287" r:id="rId10"/>
    <p:sldId id="288" r:id="rId11"/>
    <p:sldId id="290" r:id="rId12"/>
    <p:sldId id="284" r:id="rId13"/>
    <p:sldId id="280" r:id="rId1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5"/>
            <p14:sldId id="281"/>
            <p14:sldId id="286"/>
            <p14:sldId id="289"/>
            <p14:sldId id="287"/>
            <p14:sldId id="288"/>
            <p14:sldId id="290"/>
            <p14:sldId id="284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>
        <p:scale>
          <a:sx n="100" d="100"/>
          <a:sy n="100" d="100"/>
        </p:scale>
        <p:origin x="636" y="444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xmlns="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xmlns="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xmlns="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xmlns="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xmlns="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xmlns="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xmlns="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xmlns="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xmlns="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xmlns="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xmlns="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xmlns="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xmlns="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xmlns="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xmlns="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xmlns="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xmlns="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xmlns="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6559809" cy="69025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MECM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Requirement </a:t>
            </a:r>
            <a:r>
              <a:rPr lang="en-US" altLang="zh-CN" dirty="0" smtClean="0"/>
              <a:t>Analysis-v1.0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0201" y="511728"/>
            <a:ext cx="2905732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Requirements v0.9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5953"/>
              </p:ext>
            </p:extLst>
          </p:nvPr>
        </p:nvGraphicFramePr>
        <p:xfrm>
          <a:off x="469084" y="1498454"/>
          <a:ext cx="8932856" cy="337023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797654"/>
                <a:gridCol w="813520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</a:rPr>
                        <a:t>Content</a:t>
                      </a:r>
                      <a:endParaRPr lang="zh-CN" alt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1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1.“Application Package List” &amp; “Application Package Distribution”</a:t>
                      </a: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should be merged into “Application Package Management”.</a:t>
                      </a:r>
                    </a:p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2.Check the distribution status of the application package for details, and support batch distribution</a:t>
                      </a:r>
                    </a:p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3.Deploy through the application package details interface, and support batch deployment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2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4.Supplement</a:t>
                      </a:r>
                      <a:r>
                        <a:rPr lang="en-US" altLang="zh-CN" sz="1400" kern="100" baseline="0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ability to view deployment topology through the application, and optimize the display method.(Analyzing)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baseline="0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5.Add “topology” to the operation of application package management .(Analyzing)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baseline="0" dirty="0" smtClean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6.Support pop up a new page to view the deployed node topology of the current application .(Analyzing)</a:t>
                      </a:r>
                    </a:p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7.When a node is selected in the topology, basic information such as the name and address of the node is displayed.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680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8.APPLCM </a:t>
                      </a: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 be optimized to be a modular display. Make it beautiful &amp; support to search.</a:t>
                      </a:r>
                    </a:p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9.App store should be optimized into a modular display.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1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0201" y="511728"/>
            <a:ext cx="2905732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Requirements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v1.0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图片 7" descr="rq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96" y="2030137"/>
            <a:ext cx="8526840" cy="395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09439" y="1299182"/>
            <a:ext cx="1052050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kern="100" dirty="0"/>
              <a:t>1.“Application Package List” &amp; “Application Package Distribution” should be merged into “Application Package Management”.</a:t>
            </a: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6" descr="rq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1" y="2032920"/>
            <a:ext cx="8610730" cy="377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320201" y="511728"/>
            <a:ext cx="2905732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Requirements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v1.0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9774" y="1392572"/>
            <a:ext cx="8456674" cy="77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87798"/>
            <a:r>
              <a:rPr lang="en-US" altLang="zh-CN" sz="1600" kern="100" dirty="0"/>
              <a:t>2.Check the distribution status of the application package for details, and support batch distribution</a:t>
            </a:r>
          </a:p>
          <a:p>
            <a:pPr algn="l">
              <a:lnSpc>
                <a:spcPts val="3440"/>
              </a:lnSpc>
            </a:pPr>
            <a:endParaRPr lang="zh-CN" altLang="en-US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6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rq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34" y="1887524"/>
            <a:ext cx="8569747" cy="413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20201" y="511728"/>
            <a:ext cx="2905732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Requirements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v1.0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7829" y="1299182"/>
            <a:ext cx="7697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87798"/>
            <a:r>
              <a:rPr lang="en-US" altLang="zh-CN" sz="1600" kern="100" dirty="0"/>
              <a:t>3.Deploy through the application package details interface, and support batch deployment</a:t>
            </a:r>
            <a:endParaRPr lang="zh-CN" altLang="zh-CN" sz="1600" kern="100" dirty="0"/>
          </a:p>
        </p:txBody>
      </p:sp>
    </p:spTree>
    <p:extLst>
      <p:ext uri="{BB962C8B-B14F-4D97-AF65-F5344CB8AC3E}">
        <p14:creationId xmlns:p14="http://schemas.microsoft.com/office/powerpoint/2010/main" val="41015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4" descr="rq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" y="1932619"/>
            <a:ext cx="8535231" cy="40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20201" y="511728"/>
            <a:ext cx="2905732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Requirements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v1.0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439" y="1299182"/>
            <a:ext cx="9813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87798"/>
            <a:r>
              <a:rPr lang="en-US" altLang="zh-CN" sz="1600" kern="100" dirty="0" smtClean="0"/>
              <a:t>7.When </a:t>
            </a:r>
            <a:r>
              <a:rPr lang="en-US" altLang="zh-CN" sz="1600" kern="100" dirty="0"/>
              <a:t>a node is selected in the topology, basic information such as the name and address of the node is displayed.</a:t>
            </a:r>
            <a:endParaRPr lang="zh-CN" altLang="zh-CN" sz="1600" kern="100" dirty="0"/>
          </a:p>
        </p:txBody>
      </p:sp>
    </p:spTree>
    <p:extLst>
      <p:ext uri="{BB962C8B-B14F-4D97-AF65-F5344CB8AC3E}">
        <p14:creationId xmlns:p14="http://schemas.microsoft.com/office/powerpoint/2010/main" val="37149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rq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5" y="1921078"/>
            <a:ext cx="8551598" cy="407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20201" y="511728"/>
            <a:ext cx="2905732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Requirements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v1.0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9439" y="1299182"/>
            <a:ext cx="8019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87798"/>
            <a:r>
              <a:rPr lang="en-US" altLang="zh-CN" sz="1600" kern="100" dirty="0"/>
              <a:t>8</a:t>
            </a:r>
            <a:r>
              <a:rPr lang="en-US" altLang="zh-CN" sz="1600" kern="100" dirty="0" smtClean="0"/>
              <a:t>.APPLCM </a:t>
            </a:r>
            <a:r>
              <a:rPr lang="en-US" altLang="zh-CN" sz="1600" kern="100" dirty="0"/>
              <a:t>should be optimized to be a modular display. Make it beautiful &amp; support to search.</a:t>
            </a:r>
          </a:p>
        </p:txBody>
      </p:sp>
    </p:spTree>
    <p:extLst>
      <p:ext uri="{BB962C8B-B14F-4D97-AF65-F5344CB8AC3E}">
        <p14:creationId xmlns:p14="http://schemas.microsoft.com/office/powerpoint/2010/main" val="3003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rq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3" y="1946245"/>
            <a:ext cx="8581938" cy="391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20201" y="511728"/>
            <a:ext cx="2905732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Requirements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v1.0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439" y="1323237"/>
            <a:ext cx="4810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87798"/>
            <a:r>
              <a:rPr lang="en-US" altLang="zh-CN" sz="1600" kern="100" dirty="0"/>
              <a:t>9</a:t>
            </a:r>
            <a:r>
              <a:rPr lang="en-US" altLang="zh-CN" sz="1600" kern="100" smtClean="0"/>
              <a:t>.App </a:t>
            </a:r>
            <a:r>
              <a:rPr lang="en-US" altLang="zh-CN" sz="1600" kern="100" dirty="0"/>
              <a:t>store should be optimized into a modular display.</a:t>
            </a:r>
            <a:endParaRPr lang="zh-CN" altLang="zh-CN" sz="1600" kern="100" dirty="0"/>
          </a:p>
        </p:txBody>
      </p:sp>
    </p:spTree>
    <p:extLst>
      <p:ext uri="{BB962C8B-B14F-4D97-AF65-F5344CB8AC3E}">
        <p14:creationId xmlns:p14="http://schemas.microsoft.com/office/powerpoint/2010/main" val="28974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92131"/>
              </p:ext>
            </p:extLst>
          </p:nvPr>
        </p:nvGraphicFramePr>
        <p:xfrm>
          <a:off x="454425" y="1489420"/>
          <a:ext cx="8932856" cy="29718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62940"/>
                <a:gridCol w="676991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Content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Related Information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Security design rule ID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Implementation </a:t>
                      </a:r>
                      <a:r>
                        <a:rPr lang="en-US" sz="1200" kern="100" dirty="0">
                          <a:effectLst/>
                        </a:rPr>
                        <a:t>details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Related APIs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Inventory/APPO/APM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Example API payload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Related files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Mecm-fe repo(system/external</a:t>
                      </a:r>
                      <a:r>
                        <a:rPr lang="en-US" altLang="zh-CN" sz="12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folder, app folder, overview folder, JavaScript files etc.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Related GUI URLs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</a:t>
                      </a:r>
                      <a:r>
                        <a:rPr 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://159.138.130.116:30093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 testing steps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</a:t>
                      </a:r>
                      <a:r>
                        <a:rPr lang="en-US" altLang="zh-CN" sz="1200" kern="1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UI and Testing WG</a:t>
                      </a:r>
                      <a:endParaRPr lang="en-US" altLang="zh-CN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GUI input example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</a:rPr>
                        <a:t>NA</a:t>
                      </a:r>
                      <a:endParaRPr lang="zh-CN" alt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Additional Info</a:t>
                      </a:r>
                      <a:endParaRPr lang="zh-CN" sz="12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NA</a:t>
                      </a:r>
                      <a:endParaRPr lang="zh-CN" sz="1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0201" y="511728"/>
            <a:ext cx="4964244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Security Design Compliance Test</a:t>
            </a: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9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544</TotalTime>
  <Words>333</Words>
  <Application>Microsoft Office PowerPoint</Application>
  <PresentationFormat>自定义</PresentationFormat>
  <Paragraphs>50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黑体</vt:lpstr>
      <vt:lpstr>宋体</vt:lpstr>
      <vt:lpstr>微软雅黑</vt:lpstr>
      <vt:lpstr>Arial</vt:lpstr>
      <vt:lpstr>Calibri</vt:lpstr>
      <vt:lpstr>1_Title Slide</vt:lpstr>
      <vt:lpstr>Chart page</vt:lpstr>
      <vt:lpstr>4_Chart page</vt:lpstr>
      <vt:lpstr>End page</vt:lpstr>
      <vt:lpstr>MECM Requirement Analysis-v1.0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Yangyang</cp:lastModifiedBy>
  <cp:revision>105</cp:revision>
  <dcterms:created xsi:type="dcterms:W3CDTF">2018-11-29T10:16:29Z</dcterms:created>
  <dcterms:modified xsi:type="dcterms:W3CDTF">2020-10-13T06:32:00Z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(3)AL5ONmuK4KFjNmbZeXeD7jS81SsmtG4zC0c4oczCpDwcejUrtek2TMc7u8VgC3YitFukWU0I
eB0w69/CC6D1k2iQJZdrLk5j9q+HMksvzPwGsK6zvYQ1KTACHL7AXL6I8kEZgb6auRJSHcww
ACYzdXDrDZNStbNToFtQ5wy+wJFOc0+kqv62rV4w4d9hSpA8qqkYrXXmFEL3BQvN8iEG0kR9
2+Oq7H+RdAz8zYR/+K</vt:lpwstr>
  </property>
  <property fmtid="{D5CDD505-2E9C-101B-9397-08002B2CF9AE}" pid="3" name="_2015_ms_pID_7253431">
    <vt:lpwstr>DHJ9q9rF6odJ0R0fprIu1nkzsL8ECFt6IwM/uXNvu3uxajW54TfKR1
qg54bzSZT4NRaoen7T7GGEBWh5Eo0P9HTQurHfDOB3ec8ENLeh4j+0sFDkBMX/KapaNqBRg4
klc+jDPsDhvIVlbTiQ7uIjM/rOKl/4767HRa1wdNfyvJK5m5e6M9V8boWP0aTbloZhzH6Lne
+6sy8ZC3WmH/u5e8eSWE7zao5YoNbMtimMxW</vt:lpwstr>
  </property>
  <property fmtid="{D5CDD505-2E9C-101B-9397-08002B2CF9AE}" pid="4" name="_2015_ms_pID_7253432">
    <vt:lpwstr>vlzZUa+kOA0A9jzvY38Tjqw=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1602228451</vt:lpwstr>
  </property>
</Properties>
</file>