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281" r:id="rId6"/>
    <p:sldId id="284" r:id="rId7"/>
    <p:sldId id="285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5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8768" autoAdjust="0"/>
  </p:normalViewPr>
  <p:slideViewPr>
    <p:cSldViewPr snapToGrid="0" snapToObjects="1">
      <p:cViewPr varScale="1">
        <p:scale>
          <a:sx n="98" d="100"/>
          <a:sy n="98" d="100"/>
        </p:scale>
        <p:origin x="1482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MEP</a:t>
            </a:r>
            <a:r>
              <a:rPr lang="zh-CN" altLang="en-US" dirty="0" smtClean="0"/>
              <a:t>安装输入密码，在安全组和测试组评审；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err="1"/>
              <a:t>EdgeGallery</a:t>
            </a:r>
            <a:r>
              <a:rPr lang="en-US" altLang="zh-CN" dirty="0"/>
              <a:t> </a:t>
            </a:r>
            <a:r>
              <a:rPr lang="zh-CN" altLang="en-US" dirty="0"/>
              <a:t>安装部署优化点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65974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r>
              <a:rPr lang="zh-CN" altLang="en-US" dirty="0" smtClean="0">
                <a:solidFill>
                  <a:schemeClr val="tx1"/>
                </a:solidFill>
              </a:rPr>
              <a:t>安装场景介绍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42416" y="1096798"/>
            <a:ext cx="10733557" cy="4690459"/>
          </a:xfrm>
        </p:spPr>
        <p:txBody>
          <a:bodyPr/>
          <a:lstStyle/>
          <a:p>
            <a:pPr marL="355273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安装前检查；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</a:p>
          <a:p>
            <a:pPr marL="868750" lvl="1" indent="-342900">
              <a:buFont typeface="+mj-lt"/>
              <a:buAutoNum type="arabicPeriod"/>
            </a:pPr>
            <a:r>
              <a:rPr lang="zh-CN" altLang="en-US" dirty="0" smtClean="0"/>
              <a:t>增加检查项（列出检查项）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55273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离线场景：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875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离线新安装场景；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支撑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8750" lvl="1" indent="-34290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离线部分模块安装场景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在线安装场景；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6875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 smtClean="0">
                <a:solidFill>
                  <a:schemeClr val="accent1"/>
                </a:solidFill>
              </a:rPr>
              <a:t>在线线</a:t>
            </a:r>
            <a:r>
              <a:rPr lang="zh-CN" altLang="en-US" dirty="0">
                <a:solidFill>
                  <a:schemeClr val="accent1"/>
                </a:solidFill>
              </a:rPr>
              <a:t>新安装场景；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868750" lvl="1" indent="-3429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accent1"/>
                </a:solidFill>
              </a:rPr>
              <a:t>在线</a:t>
            </a:r>
            <a:r>
              <a:rPr lang="zh-CN" altLang="en-US" dirty="0">
                <a:solidFill>
                  <a:schemeClr val="accent1"/>
                </a:solidFill>
              </a:rPr>
              <a:t>部分模块安装场景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开发场景安装；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Online </a:t>
            </a:r>
            <a:r>
              <a:rPr lang="zh-CN" altLang="en-US" dirty="0" smtClean="0">
                <a:solidFill>
                  <a:srgbClr val="FF0000"/>
                </a:solidFill>
              </a:rPr>
              <a:t>安装；支撑指定模块安装；安装任务断点继续支持；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54691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系统的备份和恢复能力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smtClean="0">
                <a:solidFill>
                  <a:schemeClr val="tx1"/>
                </a:solidFill>
              </a:rPr>
              <a:t>中优先级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V1.0</a:t>
            </a:r>
            <a:r>
              <a:rPr lang="zh-CN" altLang="en-US" dirty="0" smtClean="0">
                <a:solidFill>
                  <a:schemeClr val="tx1"/>
                </a:solidFill>
              </a:rPr>
              <a:t>规划需求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842416" y="986508"/>
            <a:ext cx="10733557" cy="469045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CICD/community-contributor wants update a given </a:t>
            </a:r>
            <a:r>
              <a:rPr lang="en-US" altLang="zh-CN" dirty="0" err="1">
                <a:solidFill>
                  <a:schemeClr val="tx1"/>
                </a:solidFill>
              </a:rPr>
              <a:t>eg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docker</a:t>
            </a:r>
            <a:r>
              <a:rPr lang="en-US" altLang="zh-CN" dirty="0">
                <a:solidFill>
                  <a:schemeClr val="tx1"/>
                </a:solidFill>
              </a:rPr>
              <a:t> image </a:t>
            </a:r>
          </a:p>
          <a:p>
            <a:pPr lvl="1"/>
            <a:r>
              <a:rPr lang="en-US" altLang="zh-CN" sz="1600" dirty="0"/>
              <a:t>Always will have internet access. (1)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Without internet (2)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Customer wants to deploy </a:t>
            </a:r>
            <a:r>
              <a:rPr lang="en-US" altLang="zh-CN" b="1" dirty="0">
                <a:solidFill>
                  <a:schemeClr val="tx1"/>
                </a:solidFill>
              </a:rPr>
              <a:t>v0.9 or v0.9.1 </a:t>
            </a:r>
            <a:r>
              <a:rPr lang="en-US" altLang="zh-CN" dirty="0">
                <a:solidFill>
                  <a:schemeClr val="tx1"/>
                </a:solidFill>
              </a:rPr>
              <a:t>or v 1.0</a:t>
            </a:r>
          </a:p>
          <a:p>
            <a:pPr lvl="1"/>
            <a:r>
              <a:rPr lang="en-US" altLang="zh-CN" sz="1600" dirty="0"/>
              <a:t>Offline.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online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Health-check support for </a:t>
            </a:r>
            <a:r>
              <a:rPr lang="en-US" altLang="zh-CN" dirty="0" err="1">
                <a:solidFill>
                  <a:schemeClr val="tx1"/>
                </a:solidFill>
              </a:rPr>
              <a:t>eg</a:t>
            </a:r>
            <a:r>
              <a:rPr lang="en-US" altLang="zh-CN" dirty="0">
                <a:solidFill>
                  <a:schemeClr val="tx1"/>
                </a:solidFill>
              </a:rPr>
              <a:t> components </a:t>
            </a:r>
          </a:p>
          <a:p>
            <a:pPr lvl="1"/>
            <a:r>
              <a:rPr lang="en-US" altLang="zh-CN" sz="1600" dirty="0" err="1">
                <a:solidFill>
                  <a:schemeClr val="accent1"/>
                </a:solidFill>
              </a:rPr>
              <a:t>Usr-mgmt</a:t>
            </a:r>
            <a:r>
              <a:rPr lang="en-US" altLang="zh-CN" sz="1600" dirty="0">
                <a:solidFill>
                  <a:schemeClr val="accent1"/>
                </a:solidFill>
              </a:rPr>
              <a:t> support by installer team (using liveliness &amp; readiness probes)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Other components by respective PTL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Resilient installer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Dependency tree</a:t>
            </a:r>
            <a:r>
              <a:rPr lang="en-US" altLang="zh-CN" sz="1600" dirty="0" smtClean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altLang="zh-CN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Once MEP </a:t>
            </a:r>
            <a:r>
              <a:rPr lang="en-US" altLang="zh-CN" dirty="0" smtClean="0">
                <a:solidFill>
                  <a:schemeClr val="accent1"/>
                </a:solidFill>
              </a:rPr>
              <a:t>MUNO</a:t>
            </a:r>
            <a:r>
              <a:rPr lang="zh-CN" altLang="en-US" dirty="0" smtClean="0">
                <a:solidFill>
                  <a:schemeClr val="accent1"/>
                </a:solidFill>
              </a:rPr>
              <a:t>（多平面支撑）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is ready, needs to verify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New features (ATP, Test </a:t>
            </a:r>
            <a:r>
              <a:rPr lang="en-US" altLang="zh-CN" dirty="0" err="1">
                <a:solidFill>
                  <a:schemeClr val="accent1"/>
                </a:solidFill>
              </a:rPr>
              <a:t>Platfrom</a:t>
            </a:r>
            <a:r>
              <a:rPr lang="en-US" altLang="zh-CN" dirty="0">
                <a:solidFill>
                  <a:schemeClr val="accent1"/>
                </a:solidFill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etc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…)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The images of </a:t>
            </a:r>
            <a:r>
              <a:rPr lang="en-US" altLang="zh-CN" dirty="0" err="1" smtClean="0">
                <a:solidFill>
                  <a:schemeClr val="accent1"/>
                </a:solidFill>
              </a:rPr>
              <a:t>EdgeGallery</a:t>
            </a:r>
            <a:r>
              <a:rPr lang="en-US" altLang="zh-CN" dirty="0" smtClean="0">
                <a:solidFill>
                  <a:schemeClr val="accent1"/>
                </a:solidFill>
              </a:rPr>
              <a:t> is too big(0.9.1</a:t>
            </a:r>
            <a:r>
              <a:rPr lang="zh-CN" altLang="en-US" dirty="0" smtClean="0">
                <a:solidFill>
                  <a:schemeClr val="accent1"/>
                </a:solidFill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</a:rPr>
              <a:t>4.9G)</a:t>
            </a:r>
          </a:p>
        </p:txBody>
      </p:sp>
    </p:spTree>
    <p:extLst>
      <p:ext uri="{BB962C8B-B14F-4D97-AF65-F5344CB8AC3E}">
        <p14:creationId xmlns:p14="http://schemas.microsoft.com/office/powerpoint/2010/main" val="7464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02714" y="226468"/>
            <a:ext cx="10740640" cy="99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人力投入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50169"/>
              </p:ext>
            </p:extLst>
          </p:nvPr>
        </p:nvGraphicFramePr>
        <p:xfrm>
          <a:off x="648284" y="880466"/>
          <a:ext cx="9432376" cy="498357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716188"/>
                <a:gridCol w="4716188"/>
              </a:tblGrid>
              <a:tr h="6965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预估代码量</a:t>
                      </a:r>
                      <a:endParaRPr lang="zh-CN" altLang="en-US" dirty="0"/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Online installation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Resilient installer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支撑指定模块安装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新模块（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testplatform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模块）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Images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大小优化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0.2K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5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Health-check—k8s  readiness/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liveniess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4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653</TotalTime>
  <Words>161</Words>
  <Application>Microsoft Office PowerPoint</Application>
  <PresentationFormat>自定义</PresentationFormat>
  <Paragraphs>49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EdgeGallery 安装部署优化点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Pengyu (Perry)</cp:lastModifiedBy>
  <cp:revision>90</cp:revision>
  <dcterms:created xsi:type="dcterms:W3CDTF">2018-11-29T10:16:29Z</dcterms:created>
  <dcterms:modified xsi:type="dcterms:W3CDTF">2020-10-31T08:43:41Z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(3)KLhmEBgbtyEFR87oKp9cyfheiuT5xgOq7yGyaEJbXw2KujUrtN0JXpeyJCyro4Tj9aHjRMng
SoxavdvkHKyVSqldSwh/cwVGwMZR72a+6ZLAd0azAaZx2gXwTD2GQq9stiWfVL1EcssojEZN
NTUJPsjYZvBpdd2hE/Q03x7zQHyxDr/Z7IXvManWbgh1EK8r+mXYTZUQZ/+K74XCl4c6r30U
gPt8tC7bm2xMp/F3x5</vt:lpwstr>
  </property>
  <property fmtid="{D5CDD505-2E9C-101B-9397-08002B2CF9AE}" pid="3" name="_2015_ms_pID_7253431">
    <vt:lpwstr>WMIz5aX8ajpyw6Lkwtp1t74Cl1z211t6/N9VM6CaldT0mBP2kVKh+E
M4UhRt5WWI5LnrWHJsJPR91gc60FFJLn+FnAZjmejZJ6HldVF6NetVjtOACH6Zi5/3hKG/oT
9UxmU/PtEG6VAyH9HRbtb3oM4M36rvGfXGPS5yBES5gIq1GQ7f4S34TqmZLoFGyaMYhpThna
6bgDmUPz7CG4QYQPzEL+RhQNH+7IKPxzfxRe</vt:lpwstr>
  </property>
  <property fmtid="{D5CDD505-2E9C-101B-9397-08002B2CF9AE}" pid="4" name="_2015_ms_pID_7253432">
    <vt:lpwstr>5g==</vt:lpwstr>
  </property>
</Properties>
</file>