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823" r:id="rId2"/>
    <p:sldMasterId id="2147483683" r:id="rId3"/>
    <p:sldMasterId id="2147483835" r:id="rId4"/>
  </p:sldMasterIdLst>
  <p:notesMasterIdLst>
    <p:notesMasterId r:id="rId20"/>
  </p:notesMasterIdLst>
  <p:handoutMasterIdLst>
    <p:handoutMasterId r:id="rId21"/>
  </p:handoutMasterIdLst>
  <p:sldIdLst>
    <p:sldId id="283" r:id="rId5"/>
    <p:sldId id="303" r:id="rId6"/>
    <p:sldId id="310" r:id="rId7"/>
    <p:sldId id="312" r:id="rId8"/>
    <p:sldId id="305" r:id="rId9"/>
    <p:sldId id="304" r:id="rId10"/>
    <p:sldId id="306" r:id="rId11"/>
    <p:sldId id="313" r:id="rId12"/>
    <p:sldId id="314" r:id="rId13"/>
    <p:sldId id="316" r:id="rId14"/>
    <p:sldId id="315" r:id="rId15"/>
    <p:sldId id="308" r:id="rId16"/>
    <p:sldId id="309" r:id="rId17"/>
    <p:sldId id="307" r:id="rId18"/>
    <p:sldId id="285" r:id="rId1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03"/>
            <p14:sldId id="310"/>
            <p14:sldId id="312"/>
            <p14:sldId id="305"/>
            <p14:sldId id="304"/>
            <p14:sldId id="306"/>
            <p14:sldId id="313"/>
            <p14:sldId id="314"/>
            <p14:sldId id="316"/>
            <p14:sldId id="315"/>
            <p14:sldId id="308"/>
            <p14:sldId id="309"/>
            <p14:sldId id="307"/>
          </p14:sldIdLst>
        </p14:section>
        <p14:section name="结束页" id="{3F9D54A7-3BE2-2540-BB4C-DFE5509085F3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AEEF3"/>
    <a:srgbClr val="21DFDA"/>
    <a:srgbClr val="9B6AD9"/>
    <a:srgbClr val="171DB6"/>
    <a:srgbClr val="000322"/>
    <a:srgbClr val="003668"/>
    <a:srgbClr val="021446"/>
    <a:srgbClr val="151515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33" autoAdjust="0"/>
  </p:normalViewPr>
  <p:slideViewPr>
    <p:cSldViewPr snapToGrid="0" snapToObjects="1">
      <p:cViewPr varScale="1">
        <p:scale>
          <a:sx n="109" d="100"/>
          <a:sy n="109" d="100"/>
        </p:scale>
        <p:origin x="672" y="114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1%20&#20250;&#35758;&#31649;&#29702;\00%20EdgeGallery%20&#31038;&#21306;&#20250;&#35758;&#26448;&#26009;\V0.9%20&#25968;&#25454;&#20998;&#26512;\gitee_commit_info2020101211225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Commits</a:t>
            </a:r>
            <a:r>
              <a:rPr lang="zh-CN" altLang="en-US"/>
              <a:t>数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Sheet8!$K$46</c:f>
              <c:strCache>
                <c:ptCount val="1"/>
                <c:pt idx="0">
                  <c:v>计数项:commit_id</c:v>
                </c:pt>
              </c:strCache>
            </c:strRef>
          </c:tx>
          <c:spPr>
            <a:ln>
              <a:solidFill>
                <a:schemeClr val="bg1">
                  <a:lumMod val="95000"/>
                </a:schemeClr>
              </a:solidFill>
            </a:ln>
          </c:spPr>
          <c:dPt>
            <c:idx val="0"/>
            <c:bubble3D val="0"/>
            <c:explosion val="3"/>
            <c:spPr>
              <a:solidFill>
                <a:schemeClr val="accent1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</a:ln>
              <a:effectLst/>
            </c:spPr>
          </c:dPt>
          <c:cat>
            <c:strRef>
              <c:f>Sheet8!$J$47:$J$56</c:f>
              <c:strCache>
                <c:ptCount val="10"/>
                <c:pt idx="0">
                  <c:v>华为</c:v>
                </c:pt>
                <c:pt idx="1">
                  <c:v>紫金山</c:v>
                </c:pt>
                <c:pt idx="2">
                  <c:v>红帽</c:v>
                </c:pt>
                <c:pt idx="3">
                  <c:v>信通院</c:v>
                </c:pt>
                <c:pt idx="4">
                  <c:v>VMware</c:v>
                </c:pt>
                <c:pt idx="5">
                  <c:v>讯琥</c:v>
                </c:pt>
                <c:pt idx="6">
                  <c:v>中国移动</c:v>
                </c:pt>
                <c:pt idx="7">
                  <c:v>九州云</c:v>
                </c:pt>
                <c:pt idx="8">
                  <c:v>其他</c:v>
                </c:pt>
                <c:pt idx="9">
                  <c:v>浪潮</c:v>
                </c:pt>
              </c:strCache>
            </c:strRef>
          </c:cat>
          <c:val>
            <c:numRef>
              <c:f>Sheet8!$K$47:$K$56</c:f>
              <c:numCache>
                <c:formatCode>General</c:formatCode>
                <c:ptCount val="10"/>
                <c:pt idx="0">
                  <c:v>3227</c:v>
                </c:pt>
                <c:pt idx="1">
                  <c:v>123</c:v>
                </c:pt>
                <c:pt idx="2">
                  <c:v>14</c:v>
                </c:pt>
                <c:pt idx="3">
                  <c:v>8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plitType val="pos"/>
        <c:splitPos val="8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2742782152230971E-2"/>
          <c:y val="0.77349673043306411"/>
          <c:w val="0.91173665791776037"/>
          <c:h val="0.204002580786135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D4A8C-AE74-4AA2-8770-55474D1A0BF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A855C88-BA6F-421D-82A6-207884BC8E15}">
      <dgm:prSet phldrT="[文本]" custT="1"/>
      <dgm:spPr/>
      <dgm:t>
        <a:bodyPr/>
        <a:lstStyle/>
        <a:p>
          <a:r>
            <a:rPr lang="en-US" altLang="zh-CN" sz="1600" dirty="0" smtClean="0">
              <a:latin typeface="+mj-ea"/>
              <a:ea typeface="+mj-ea"/>
            </a:rPr>
            <a:t>Star</a:t>
          </a:r>
          <a:r>
            <a:rPr lang="zh-CN" altLang="en-US" sz="1600" dirty="0" smtClean="0">
              <a:latin typeface="+mj-ea"/>
              <a:ea typeface="+mj-ea"/>
            </a:rPr>
            <a:t>数</a:t>
          </a:r>
          <a:r>
            <a:rPr lang="en-US" altLang="zh-CN" sz="1600" dirty="0" smtClean="0">
              <a:latin typeface="+mj-ea"/>
              <a:ea typeface="+mj-ea"/>
            </a:rPr>
            <a:t>TOP5</a:t>
          </a:r>
          <a:endParaRPr lang="zh-CN" altLang="en-US" sz="1600" dirty="0">
            <a:latin typeface="+mj-ea"/>
            <a:ea typeface="+mj-ea"/>
          </a:endParaRPr>
        </a:p>
      </dgm:t>
    </dgm:pt>
    <dgm:pt modelId="{B806CDD3-5494-4FDE-AD6E-A3028C513F25}" type="parTrans" cxnId="{06B4726F-B33C-4219-953A-357402C387D5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35870103-84AB-4C9C-BA66-9656DDB91E31}" type="sibTrans" cxnId="{06B4726F-B33C-4219-953A-357402C387D5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93FCFCCC-8682-4A0F-B816-649A3428AA04}">
      <dgm:prSet phldrT="[文本]" custT="1"/>
      <dgm:spPr/>
      <dgm:t>
        <a:bodyPr/>
        <a:lstStyle/>
        <a:p>
          <a:r>
            <a:rPr lang="en-US" altLang="zh-CN" sz="1600" dirty="0" err="1" smtClean="0">
              <a:latin typeface="+mj-ea"/>
              <a:ea typeface="+mj-ea"/>
            </a:rPr>
            <a:t>Mep</a:t>
          </a:r>
          <a:r>
            <a:rPr lang="en-US" altLang="zh-CN" sz="1600" dirty="0" smtClean="0">
              <a:latin typeface="+mj-ea"/>
              <a:ea typeface="+mj-ea"/>
            </a:rPr>
            <a:t>  41</a:t>
          </a:r>
          <a:endParaRPr lang="zh-CN" altLang="en-US" sz="1600" dirty="0">
            <a:latin typeface="+mj-ea"/>
            <a:ea typeface="+mj-ea"/>
          </a:endParaRPr>
        </a:p>
      </dgm:t>
    </dgm:pt>
    <dgm:pt modelId="{927B61EA-62AD-45FE-B1BD-15CAEF8EC7F0}" type="parTrans" cxnId="{526682CC-083D-412F-AE63-C5C4DBEBDA06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B3764610-C1F7-40A0-BCBE-7A6D6E3A297E}" type="sibTrans" cxnId="{526682CC-083D-412F-AE63-C5C4DBEBDA06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CAEE3179-5DB7-4892-A7CC-A5A88EE38165}">
      <dgm:prSet phldrT="[文本]" custT="1"/>
      <dgm:spPr/>
      <dgm:t>
        <a:bodyPr/>
        <a:lstStyle/>
        <a:p>
          <a:r>
            <a:rPr lang="en-US" altLang="zh-CN" sz="1600" dirty="0" smtClean="0">
              <a:latin typeface="+mj-ea"/>
              <a:ea typeface="+mj-ea"/>
            </a:rPr>
            <a:t>PRs TOP5</a:t>
          </a:r>
          <a:endParaRPr lang="zh-CN" altLang="en-US" sz="1600" dirty="0">
            <a:latin typeface="+mj-ea"/>
            <a:ea typeface="+mj-ea"/>
          </a:endParaRPr>
        </a:p>
      </dgm:t>
    </dgm:pt>
    <dgm:pt modelId="{B94CECB8-8506-4D0F-8550-1756FE0D2A2D}" type="parTrans" cxnId="{71893792-6451-4D8F-929B-4C823246B8A5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5A4D95FA-FC05-4B18-9F89-48638562C6E9}" type="sibTrans" cxnId="{71893792-6451-4D8F-929B-4C823246B8A5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300A88DA-1610-491F-BB96-8D15459FD97E}">
      <dgm:prSet phldrT="[文本]" custT="1"/>
      <dgm:spPr/>
      <dgm:t>
        <a:bodyPr/>
        <a:lstStyle/>
        <a:p>
          <a:r>
            <a:rPr lang="en-US" altLang="en-US" sz="1600" dirty="0" err="1" smtClean="0">
              <a:latin typeface="+mj-ea"/>
              <a:ea typeface="+mj-ea"/>
            </a:rPr>
            <a:t>mecm-fe</a:t>
          </a:r>
          <a:r>
            <a:rPr lang="en-US" altLang="en-US" sz="1600" dirty="0" smtClean="0">
              <a:latin typeface="+mj-ea"/>
              <a:ea typeface="+mj-ea"/>
            </a:rPr>
            <a:t> 94</a:t>
          </a:r>
          <a:endParaRPr lang="zh-CN" altLang="en-US" sz="1600" dirty="0">
            <a:latin typeface="+mj-ea"/>
            <a:ea typeface="+mj-ea"/>
          </a:endParaRPr>
        </a:p>
      </dgm:t>
    </dgm:pt>
    <dgm:pt modelId="{117F7848-CF40-4145-85C9-E10BDFBD2D88}" type="parTrans" cxnId="{ED5EA264-2C4C-4850-8C83-913236FC1EEC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5BEADE31-D6C4-42EA-830D-F6F600A4758E}" type="sibTrans" cxnId="{ED5EA264-2C4C-4850-8C83-913236FC1EEC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4C3E48BA-8A99-4CD8-9871-26E08CCE3787}">
      <dgm:prSet phldrT="[文本]" custT="1"/>
      <dgm:spPr/>
      <dgm:t>
        <a:bodyPr/>
        <a:lstStyle/>
        <a:p>
          <a:r>
            <a:rPr lang="en-US" altLang="zh-CN" sz="1600" dirty="0" smtClean="0">
              <a:latin typeface="+mj-ea"/>
              <a:ea typeface="+mj-ea"/>
            </a:rPr>
            <a:t>Commits TOP5</a:t>
          </a:r>
          <a:endParaRPr lang="zh-CN" altLang="en-US" sz="1600" dirty="0">
            <a:latin typeface="+mj-ea"/>
            <a:ea typeface="+mj-ea"/>
          </a:endParaRPr>
        </a:p>
      </dgm:t>
    </dgm:pt>
    <dgm:pt modelId="{798C9BF3-7373-4058-BD6D-4E34A433AC3D}" type="parTrans" cxnId="{4C129E47-E653-4436-843C-DAD413DE6671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B7967DF7-CA93-4FEF-AAF1-C7FBEB2EE0DE}" type="sibTrans" cxnId="{4C129E47-E653-4436-843C-DAD413DE6671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802C0159-CD65-4C34-A9EB-3C332A61FF25}">
      <dgm:prSet phldrT="[文本]" custT="1"/>
      <dgm:spPr/>
      <dgm:t>
        <a:bodyPr/>
        <a:lstStyle/>
        <a:p>
          <a:r>
            <a:rPr lang="en-US" altLang="en-US" sz="1600" dirty="0" smtClean="0">
              <a:latin typeface="+mj-ea"/>
              <a:ea typeface="+mj-ea"/>
            </a:rPr>
            <a:t>Community 1506</a:t>
          </a:r>
          <a:endParaRPr lang="zh-CN" altLang="en-US" sz="1600" dirty="0">
            <a:latin typeface="+mj-ea"/>
            <a:ea typeface="+mj-ea"/>
          </a:endParaRPr>
        </a:p>
      </dgm:t>
    </dgm:pt>
    <dgm:pt modelId="{08AF5C02-7BC7-46EF-AD69-AE6284D68542}" type="parTrans" cxnId="{CE37706B-1E49-40E4-A563-E6F9A14EBA79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81943687-63D6-4CFF-AA0F-50B5ACA8FB20}" type="sibTrans" cxnId="{CE37706B-1E49-40E4-A563-E6F9A14EBA79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F71E144D-ABF6-4913-98F4-D3E376B2DD2B}">
      <dgm:prSet phldrT="[文本]" custT="1"/>
      <dgm:spPr/>
      <dgm:t>
        <a:bodyPr/>
        <a:lstStyle/>
        <a:p>
          <a:r>
            <a:rPr lang="zh-CN" altLang="en-US" sz="1600" dirty="0" smtClean="0">
              <a:latin typeface="+mj-ea"/>
              <a:ea typeface="+mj-ea"/>
            </a:rPr>
            <a:t>代码行 新增 </a:t>
          </a:r>
          <a:r>
            <a:rPr lang="en-US" altLang="zh-CN" sz="1600" dirty="0" smtClean="0">
              <a:latin typeface="+mj-ea"/>
              <a:ea typeface="+mj-ea"/>
            </a:rPr>
            <a:t>TOP5</a:t>
          </a:r>
          <a:endParaRPr lang="zh-CN" altLang="en-US" sz="1600" dirty="0">
            <a:latin typeface="+mj-ea"/>
            <a:ea typeface="+mj-ea"/>
          </a:endParaRPr>
        </a:p>
      </dgm:t>
    </dgm:pt>
    <dgm:pt modelId="{1AEA60CD-38AF-46C6-AA7B-23609EF26B6B}" type="parTrans" cxnId="{09E0EBE2-3EDE-42B7-8F99-C2EA3EC5CF87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E389FD4C-E844-4C3B-BD9F-167440CC47C4}" type="sibTrans" cxnId="{09E0EBE2-3EDE-42B7-8F99-C2EA3EC5CF87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2D838B48-7CC4-4786-B802-1DB57C169600}">
      <dgm:prSet phldrT="[文本]" custT="1"/>
      <dgm:spPr/>
      <dgm:t>
        <a:bodyPr/>
        <a:lstStyle/>
        <a:p>
          <a:r>
            <a:rPr lang="en-US" altLang="en-US" sz="1600" dirty="0" err="1" smtClean="0">
              <a:latin typeface="+mj-ea"/>
              <a:ea typeface="+mj-ea"/>
            </a:rPr>
            <a:t>mecm-fe</a:t>
          </a:r>
          <a:r>
            <a:rPr lang="en-US" altLang="en-US" sz="1600" dirty="0" smtClean="0">
              <a:latin typeface="+mj-ea"/>
              <a:ea typeface="+mj-ea"/>
            </a:rPr>
            <a:t>    59</a:t>
          </a:r>
          <a:r>
            <a:rPr lang="en-US" altLang="zh-CN" sz="1600" dirty="0" smtClean="0">
              <a:latin typeface="+mj-ea"/>
              <a:ea typeface="+mj-ea"/>
            </a:rPr>
            <a:t>K</a:t>
          </a:r>
          <a:endParaRPr lang="zh-CN" altLang="en-US" sz="1600" dirty="0">
            <a:latin typeface="+mj-ea"/>
            <a:ea typeface="+mj-ea"/>
          </a:endParaRPr>
        </a:p>
      </dgm:t>
    </dgm:pt>
    <dgm:pt modelId="{57A4F2FA-35B9-4292-8D5C-A37502EDF6FF}" type="parTrans" cxnId="{83966E47-EAB9-4F6F-B309-22D6588DBD4E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D47110D0-4E5E-4A65-9A16-01C5BF6F1DFB}" type="sibTrans" cxnId="{83966E47-EAB9-4F6F-B309-22D6588DBD4E}">
      <dgm:prSet/>
      <dgm:spPr/>
      <dgm:t>
        <a:bodyPr/>
        <a:lstStyle/>
        <a:p>
          <a:endParaRPr lang="zh-CN" altLang="en-US" sz="1400">
            <a:latin typeface="+mj-ea"/>
            <a:ea typeface="+mj-ea"/>
          </a:endParaRPr>
        </a:p>
      </dgm:t>
    </dgm:pt>
    <dgm:pt modelId="{6E9EA441-036A-497D-BC5F-605FA277EA28}">
      <dgm:prSet phldrT="[文本]" custT="1"/>
      <dgm:spPr/>
      <dgm:t>
        <a:bodyPr/>
        <a:lstStyle/>
        <a:p>
          <a:r>
            <a:rPr lang="en-US" altLang="zh-CN" sz="1600" dirty="0" err="1" smtClean="0">
              <a:latin typeface="+mj-ea"/>
              <a:ea typeface="+mj-ea"/>
            </a:rPr>
            <a:t>Mep</a:t>
          </a:r>
          <a:r>
            <a:rPr lang="en-US" altLang="zh-CN" sz="1600" dirty="0" smtClean="0">
              <a:latin typeface="+mj-ea"/>
              <a:ea typeface="+mj-ea"/>
            </a:rPr>
            <a:t>-agent 26</a:t>
          </a:r>
          <a:endParaRPr lang="zh-CN" altLang="en-US" sz="1600" dirty="0">
            <a:latin typeface="+mj-ea"/>
            <a:ea typeface="+mj-ea"/>
          </a:endParaRPr>
        </a:p>
      </dgm:t>
    </dgm:pt>
    <dgm:pt modelId="{5CD65F77-5F22-4641-8FFF-EE4BFA9D2751}" type="parTrans" cxnId="{FDBC7C20-0D59-46D1-8D51-40B7D7E2FCC5}">
      <dgm:prSet/>
      <dgm:spPr/>
      <dgm:t>
        <a:bodyPr/>
        <a:lstStyle/>
        <a:p>
          <a:endParaRPr lang="zh-CN" altLang="en-US"/>
        </a:p>
      </dgm:t>
    </dgm:pt>
    <dgm:pt modelId="{30601728-F247-4B88-8BB0-BDA1BC9F9890}" type="sibTrans" cxnId="{FDBC7C20-0D59-46D1-8D51-40B7D7E2FCC5}">
      <dgm:prSet/>
      <dgm:spPr/>
      <dgm:t>
        <a:bodyPr/>
        <a:lstStyle/>
        <a:p>
          <a:endParaRPr lang="zh-CN" altLang="en-US"/>
        </a:p>
      </dgm:t>
    </dgm:pt>
    <dgm:pt modelId="{9E336FF6-19EB-4199-93FC-AEB97FC6F360}">
      <dgm:prSet phldrT="[文本]" custT="1"/>
      <dgm:spPr/>
      <dgm:t>
        <a:bodyPr/>
        <a:lstStyle/>
        <a:p>
          <a:r>
            <a:rPr lang="en-US" altLang="zh-CN" sz="1600" dirty="0" smtClean="0">
              <a:latin typeface="+mj-ea"/>
              <a:ea typeface="+mj-ea"/>
            </a:rPr>
            <a:t>Community 23</a:t>
          </a:r>
          <a:endParaRPr lang="zh-CN" altLang="en-US" sz="1600" dirty="0">
            <a:latin typeface="+mj-ea"/>
            <a:ea typeface="+mj-ea"/>
          </a:endParaRPr>
        </a:p>
      </dgm:t>
    </dgm:pt>
    <dgm:pt modelId="{BC59F269-2785-41D6-9B32-E14C87E9997D}" type="parTrans" cxnId="{63CB6193-C6E5-46AC-B919-02615BD15781}">
      <dgm:prSet/>
      <dgm:spPr/>
      <dgm:t>
        <a:bodyPr/>
        <a:lstStyle/>
        <a:p>
          <a:endParaRPr lang="zh-CN" altLang="en-US"/>
        </a:p>
      </dgm:t>
    </dgm:pt>
    <dgm:pt modelId="{61448AD5-04BC-4231-8E42-26E63F392F0C}" type="sibTrans" cxnId="{63CB6193-C6E5-46AC-B919-02615BD15781}">
      <dgm:prSet/>
      <dgm:spPr/>
      <dgm:t>
        <a:bodyPr/>
        <a:lstStyle/>
        <a:p>
          <a:endParaRPr lang="zh-CN" altLang="en-US"/>
        </a:p>
      </dgm:t>
    </dgm:pt>
    <dgm:pt modelId="{54DFFEA0-B0D2-4BD7-A365-B830C3AE6AE7}">
      <dgm:prSet phldrT="[文本]" custT="1"/>
      <dgm:spPr/>
      <dgm:t>
        <a:bodyPr/>
        <a:lstStyle/>
        <a:p>
          <a:r>
            <a:rPr lang="en-US" altLang="zh-CN" sz="1600" dirty="0" smtClean="0">
              <a:latin typeface="+mj-ea"/>
              <a:ea typeface="+mj-ea"/>
            </a:rPr>
            <a:t>Docs  12</a:t>
          </a:r>
          <a:endParaRPr lang="zh-CN" altLang="en-US" sz="1600" dirty="0">
            <a:latin typeface="+mj-ea"/>
            <a:ea typeface="+mj-ea"/>
          </a:endParaRPr>
        </a:p>
      </dgm:t>
    </dgm:pt>
    <dgm:pt modelId="{528D3A95-13DF-4BF3-AFF5-1D59E303F2D5}" type="parTrans" cxnId="{2565BE5F-1FC8-4E1E-86A5-65F8373B2108}">
      <dgm:prSet/>
      <dgm:spPr/>
      <dgm:t>
        <a:bodyPr/>
        <a:lstStyle/>
        <a:p>
          <a:endParaRPr lang="zh-CN" altLang="en-US"/>
        </a:p>
      </dgm:t>
    </dgm:pt>
    <dgm:pt modelId="{7EF891C5-82C7-43D8-BC5B-3710B9C1B549}" type="sibTrans" cxnId="{2565BE5F-1FC8-4E1E-86A5-65F8373B2108}">
      <dgm:prSet/>
      <dgm:spPr/>
      <dgm:t>
        <a:bodyPr/>
        <a:lstStyle/>
        <a:p>
          <a:endParaRPr lang="zh-CN" altLang="en-US"/>
        </a:p>
      </dgm:t>
    </dgm:pt>
    <dgm:pt modelId="{AE61AEB7-F9E2-46C5-925A-A611E69AD24C}">
      <dgm:prSet phldrT="[文本]" custT="1"/>
      <dgm:spPr/>
      <dgm:t>
        <a:bodyPr/>
        <a:lstStyle/>
        <a:p>
          <a:r>
            <a:rPr lang="en-US" altLang="en-US" sz="1600" dirty="0" err="1" smtClean="0">
              <a:latin typeface="+mj-ea"/>
              <a:ea typeface="+mj-ea"/>
            </a:rPr>
            <a:t>mecm-appo</a:t>
          </a:r>
          <a:r>
            <a:rPr lang="en-US" altLang="zh-CN" sz="1600" dirty="0" smtClean="0">
              <a:latin typeface="+mj-ea"/>
              <a:ea typeface="+mj-ea"/>
            </a:rPr>
            <a:t> 5</a:t>
          </a:r>
          <a:endParaRPr lang="zh-CN" altLang="en-US" sz="1600" dirty="0">
            <a:latin typeface="+mj-ea"/>
            <a:ea typeface="+mj-ea"/>
          </a:endParaRPr>
        </a:p>
      </dgm:t>
    </dgm:pt>
    <dgm:pt modelId="{A0616E82-2990-4040-AC8D-CB759CC0FD83}" type="parTrans" cxnId="{FE775D94-C2AF-4F14-B9A5-3D0295073EFA}">
      <dgm:prSet/>
      <dgm:spPr/>
      <dgm:t>
        <a:bodyPr/>
        <a:lstStyle/>
        <a:p>
          <a:endParaRPr lang="zh-CN" altLang="en-US"/>
        </a:p>
      </dgm:t>
    </dgm:pt>
    <dgm:pt modelId="{AE2DE9E0-D2B5-45A5-A6EF-E8A6476AADBF}" type="sibTrans" cxnId="{FE775D94-C2AF-4F14-B9A5-3D0295073EFA}">
      <dgm:prSet/>
      <dgm:spPr/>
      <dgm:t>
        <a:bodyPr/>
        <a:lstStyle/>
        <a:p>
          <a:endParaRPr lang="zh-CN" altLang="en-US"/>
        </a:p>
      </dgm:t>
    </dgm:pt>
    <dgm:pt modelId="{9208ACF9-D8C1-4344-851C-BA71C367DE8C}">
      <dgm:prSet custT="1"/>
      <dgm:spPr/>
      <dgm:t>
        <a:bodyPr/>
        <a:lstStyle/>
        <a:p>
          <a:r>
            <a:rPr lang="en-US" altLang="en-US" sz="1600" dirty="0" smtClean="0">
              <a:latin typeface="+mj-ea"/>
              <a:ea typeface="+mj-ea"/>
            </a:rPr>
            <a:t>developer-be 85</a:t>
          </a:r>
          <a:endParaRPr lang="zh-CN" altLang="en-US" sz="1600" dirty="0">
            <a:latin typeface="+mj-ea"/>
            <a:ea typeface="+mj-ea"/>
          </a:endParaRPr>
        </a:p>
      </dgm:t>
    </dgm:pt>
    <dgm:pt modelId="{DDBEFF9E-1553-4421-AF31-C7DBBC524AE8}" type="parTrans" cxnId="{FDD44B00-E301-40EF-BC1F-F1F601C6D296}">
      <dgm:prSet/>
      <dgm:spPr/>
      <dgm:t>
        <a:bodyPr/>
        <a:lstStyle/>
        <a:p>
          <a:endParaRPr lang="zh-CN" altLang="en-US"/>
        </a:p>
      </dgm:t>
    </dgm:pt>
    <dgm:pt modelId="{89668FF1-D272-4F37-99D3-F7370655C59B}" type="sibTrans" cxnId="{FDD44B00-E301-40EF-BC1F-F1F601C6D296}">
      <dgm:prSet/>
      <dgm:spPr/>
      <dgm:t>
        <a:bodyPr/>
        <a:lstStyle/>
        <a:p>
          <a:endParaRPr lang="zh-CN" altLang="en-US"/>
        </a:p>
      </dgm:t>
    </dgm:pt>
    <dgm:pt modelId="{4588B2B5-9C4D-473A-9250-B7CDAE87AC62}">
      <dgm:prSet custT="1"/>
      <dgm:spPr/>
      <dgm:t>
        <a:bodyPr/>
        <a:lstStyle/>
        <a:p>
          <a:r>
            <a:rPr lang="en-US" altLang="en-US" sz="1600" dirty="0" err="1" smtClean="0">
              <a:latin typeface="+mj-ea"/>
              <a:ea typeface="+mj-ea"/>
            </a:rPr>
            <a:t>mecm-appo</a:t>
          </a:r>
          <a:r>
            <a:rPr lang="en-US" altLang="en-US" sz="1600" dirty="0" smtClean="0">
              <a:latin typeface="+mj-ea"/>
              <a:ea typeface="+mj-ea"/>
            </a:rPr>
            <a:t> 79</a:t>
          </a:r>
          <a:endParaRPr lang="zh-CN" altLang="en-US" sz="1600" dirty="0">
            <a:latin typeface="+mj-ea"/>
            <a:ea typeface="+mj-ea"/>
          </a:endParaRPr>
        </a:p>
      </dgm:t>
    </dgm:pt>
    <dgm:pt modelId="{04922FA2-812D-4D84-BBEF-FC442E26BE40}" type="parTrans" cxnId="{200CA7CA-EC79-4D3E-AD74-EE1D23809820}">
      <dgm:prSet/>
      <dgm:spPr/>
      <dgm:t>
        <a:bodyPr/>
        <a:lstStyle/>
        <a:p>
          <a:endParaRPr lang="zh-CN" altLang="en-US"/>
        </a:p>
      </dgm:t>
    </dgm:pt>
    <dgm:pt modelId="{C9BAFC90-B549-426E-9CD6-C8CFCA27A432}" type="sibTrans" cxnId="{200CA7CA-EC79-4D3E-AD74-EE1D23809820}">
      <dgm:prSet/>
      <dgm:spPr/>
      <dgm:t>
        <a:bodyPr/>
        <a:lstStyle/>
        <a:p>
          <a:endParaRPr lang="zh-CN" altLang="en-US"/>
        </a:p>
      </dgm:t>
    </dgm:pt>
    <dgm:pt modelId="{90A7A5B1-98B7-4413-8336-BAF604546E9D}">
      <dgm:prSet custT="1"/>
      <dgm:spPr/>
      <dgm:t>
        <a:bodyPr/>
        <a:lstStyle/>
        <a:p>
          <a:r>
            <a:rPr lang="en-US" altLang="en-US" sz="1600" dirty="0" smtClean="0">
              <a:latin typeface="+mj-ea"/>
              <a:ea typeface="+mj-ea"/>
            </a:rPr>
            <a:t>Docs 74</a:t>
          </a:r>
          <a:endParaRPr lang="zh-CN" altLang="en-US" sz="1600" dirty="0">
            <a:latin typeface="+mj-ea"/>
            <a:ea typeface="+mj-ea"/>
          </a:endParaRPr>
        </a:p>
      </dgm:t>
    </dgm:pt>
    <dgm:pt modelId="{FBCFB2DC-8004-4D55-9406-8B07CB6266D1}" type="parTrans" cxnId="{5FE186DA-B3C2-4C7A-B20E-EBA8AD0B0C32}">
      <dgm:prSet/>
      <dgm:spPr/>
      <dgm:t>
        <a:bodyPr/>
        <a:lstStyle/>
        <a:p>
          <a:endParaRPr lang="zh-CN" altLang="en-US"/>
        </a:p>
      </dgm:t>
    </dgm:pt>
    <dgm:pt modelId="{BBA74AC0-C0F8-44C9-8350-757AB7C78C69}" type="sibTrans" cxnId="{5FE186DA-B3C2-4C7A-B20E-EBA8AD0B0C32}">
      <dgm:prSet/>
      <dgm:spPr/>
      <dgm:t>
        <a:bodyPr/>
        <a:lstStyle/>
        <a:p>
          <a:endParaRPr lang="zh-CN" altLang="en-US"/>
        </a:p>
      </dgm:t>
    </dgm:pt>
    <dgm:pt modelId="{5DFB8E93-D4CC-41CE-B430-32BC94EF8E2E}">
      <dgm:prSet custT="1"/>
      <dgm:spPr/>
      <dgm:t>
        <a:bodyPr/>
        <a:lstStyle/>
        <a:p>
          <a:r>
            <a:rPr lang="en-US" altLang="en-US" sz="1600" dirty="0" err="1" smtClean="0">
              <a:latin typeface="+mj-ea"/>
              <a:ea typeface="+mj-ea"/>
            </a:rPr>
            <a:t>mecm-apm</a:t>
          </a:r>
          <a:r>
            <a:rPr lang="en-US" altLang="en-US" sz="1600" dirty="0" smtClean="0">
              <a:latin typeface="+mj-ea"/>
              <a:ea typeface="+mj-ea"/>
            </a:rPr>
            <a:t> 69</a:t>
          </a:r>
          <a:endParaRPr lang="zh-CN" altLang="en-US" sz="1600" dirty="0">
            <a:latin typeface="+mj-ea"/>
            <a:ea typeface="+mj-ea"/>
          </a:endParaRPr>
        </a:p>
      </dgm:t>
    </dgm:pt>
    <dgm:pt modelId="{7F5A9E93-B00C-471B-BC65-B46A93EBD58B}" type="parTrans" cxnId="{56F39B91-A489-431A-82E7-FA56F4F0D263}">
      <dgm:prSet/>
      <dgm:spPr/>
      <dgm:t>
        <a:bodyPr/>
        <a:lstStyle/>
        <a:p>
          <a:endParaRPr lang="zh-CN" altLang="en-US"/>
        </a:p>
      </dgm:t>
    </dgm:pt>
    <dgm:pt modelId="{F10EED7E-4C09-4D1C-A24F-B8C1875FA8D7}" type="sibTrans" cxnId="{56F39B91-A489-431A-82E7-FA56F4F0D263}">
      <dgm:prSet/>
      <dgm:spPr/>
      <dgm:t>
        <a:bodyPr/>
        <a:lstStyle/>
        <a:p>
          <a:endParaRPr lang="zh-CN" altLang="en-US"/>
        </a:p>
      </dgm:t>
    </dgm:pt>
    <dgm:pt modelId="{CA90BC4A-2269-4654-B5F8-C773F8CA4E19}">
      <dgm:prSet custT="1"/>
      <dgm:spPr/>
      <dgm:t>
        <a:bodyPr/>
        <a:lstStyle/>
        <a:p>
          <a:r>
            <a:rPr lang="en-US" altLang="en-US" sz="1600" dirty="0" smtClean="0">
              <a:latin typeface="+mj-ea"/>
              <a:ea typeface="+mj-ea"/>
            </a:rPr>
            <a:t>Docs 514</a:t>
          </a:r>
          <a:endParaRPr lang="zh-CN" altLang="en-US" sz="1600" dirty="0">
            <a:latin typeface="+mj-ea"/>
            <a:ea typeface="+mj-ea"/>
          </a:endParaRPr>
        </a:p>
      </dgm:t>
    </dgm:pt>
    <dgm:pt modelId="{FA104BCA-E9FC-46B4-9E59-A9085FBB4787}" type="parTrans" cxnId="{51E9ED7F-7EE8-43B3-BF2F-9720F9B33F19}">
      <dgm:prSet/>
      <dgm:spPr/>
      <dgm:t>
        <a:bodyPr/>
        <a:lstStyle/>
        <a:p>
          <a:endParaRPr lang="zh-CN" altLang="en-US"/>
        </a:p>
      </dgm:t>
    </dgm:pt>
    <dgm:pt modelId="{CF5E2BD9-2DEC-4F76-95AE-847527094662}" type="sibTrans" cxnId="{51E9ED7F-7EE8-43B3-BF2F-9720F9B33F19}">
      <dgm:prSet/>
      <dgm:spPr/>
      <dgm:t>
        <a:bodyPr/>
        <a:lstStyle/>
        <a:p>
          <a:endParaRPr lang="zh-CN" altLang="en-US"/>
        </a:p>
      </dgm:t>
    </dgm:pt>
    <dgm:pt modelId="{44478C55-4E95-4FB0-99C4-C38DB2D7E901}">
      <dgm:prSet custT="1"/>
      <dgm:spPr/>
      <dgm:t>
        <a:bodyPr/>
        <a:lstStyle/>
        <a:p>
          <a:r>
            <a:rPr lang="en-US" altLang="en-US" sz="1600" dirty="0" err="1" smtClean="0">
              <a:latin typeface="+mj-ea"/>
              <a:ea typeface="+mj-ea"/>
            </a:rPr>
            <a:t>mecm-appo</a:t>
          </a:r>
          <a:r>
            <a:rPr lang="en-US" altLang="en-US" sz="1600" dirty="0" smtClean="0">
              <a:latin typeface="+mj-ea"/>
              <a:ea typeface="+mj-ea"/>
            </a:rPr>
            <a:t> 192 </a:t>
          </a:r>
          <a:endParaRPr lang="zh-CN" altLang="en-US" sz="1600" dirty="0">
            <a:latin typeface="+mj-ea"/>
            <a:ea typeface="+mj-ea"/>
          </a:endParaRPr>
        </a:p>
      </dgm:t>
    </dgm:pt>
    <dgm:pt modelId="{727F23BA-688F-4E23-8F34-07CC95363CF8}" type="parTrans" cxnId="{A675CF41-95CF-4A05-94F2-994B80EA5EE1}">
      <dgm:prSet/>
      <dgm:spPr/>
      <dgm:t>
        <a:bodyPr/>
        <a:lstStyle/>
        <a:p>
          <a:endParaRPr lang="zh-CN" altLang="en-US"/>
        </a:p>
      </dgm:t>
    </dgm:pt>
    <dgm:pt modelId="{B19FC990-0D3F-4118-9B88-CE37EB600404}" type="sibTrans" cxnId="{A675CF41-95CF-4A05-94F2-994B80EA5EE1}">
      <dgm:prSet/>
      <dgm:spPr/>
      <dgm:t>
        <a:bodyPr/>
        <a:lstStyle/>
        <a:p>
          <a:endParaRPr lang="zh-CN" altLang="en-US"/>
        </a:p>
      </dgm:t>
    </dgm:pt>
    <dgm:pt modelId="{66447CBA-C6C6-48C1-B387-3BDCA2F8D9FB}">
      <dgm:prSet custT="1"/>
      <dgm:spPr/>
      <dgm:t>
        <a:bodyPr/>
        <a:lstStyle/>
        <a:p>
          <a:r>
            <a:rPr lang="en-US" altLang="en-US" sz="1600" dirty="0" err="1" smtClean="0">
              <a:latin typeface="+mj-ea"/>
              <a:ea typeface="+mj-ea"/>
            </a:rPr>
            <a:t>mecm-applcm</a:t>
          </a:r>
          <a:r>
            <a:rPr lang="en-US" altLang="en-US" sz="1600" dirty="0" smtClean="0">
              <a:latin typeface="+mj-ea"/>
              <a:ea typeface="+mj-ea"/>
            </a:rPr>
            <a:t> 171</a:t>
          </a:r>
          <a:endParaRPr lang="zh-CN" altLang="en-US" sz="1600" dirty="0">
            <a:latin typeface="+mj-ea"/>
            <a:ea typeface="+mj-ea"/>
          </a:endParaRPr>
        </a:p>
      </dgm:t>
    </dgm:pt>
    <dgm:pt modelId="{60193CD3-C7D4-47B0-B662-75AF91E374FB}" type="parTrans" cxnId="{EBB80258-DB9D-4D8D-AC7A-CE65C3C9EBB3}">
      <dgm:prSet/>
      <dgm:spPr/>
      <dgm:t>
        <a:bodyPr/>
        <a:lstStyle/>
        <a:p>
          <a:endParaRPr lang="zh-CN" altLang="en-US"/>
        </a:p>
      </dgm:t>
    </dgm:pt>
    <dgm:pt modelId="{2E27046C-8613-483C-832F-F384532DC623}" type="sibTrans" cxnId="{EBB80258-DB9D-4D8D-AC7A-CE65C3C9EBB3}">
      <dgm:prSet/>
      <dgm:spPr/>
      <dgm:t>
        <a:bodyPr/>
        <a:lstStyle/>
        <a:p>
          <a:endParaRPr lang="zh-CN" altLang="en-US"/>
        </a:p>
      </dgm:t>
    </dgm:pt>
    <dgm:pt modelId="{1047E155-10BB-44FA-853E-81E16386EF52}">
      <dgm:prSet custT="1"/>
      <dgm:spPr/>
      <dgm:t>
        <a:bodyPr/>
        <a:lstStyle/>
        <a:p>
          <a:r>
            <a:rPr lang="en-US" altLang="en-US" sz="1600" dirty="0" err="1" smtClean="0">
              <a:latin typeface="+mj-ea"/>
              <a:ea typeface="+mj-ea"/>
            </a:rPr>
            <a:t>mecm-fe</a:t>
          </a:r>
          <a:r>
            <a:rPr lang="en-US" altLang="en-US" sz="1600" dirty="0" smtClean="0">
              <a:latin typeface="+mj-ea"/>
              <a:ea typeface="+mj-ea"/>
            </a:rPr>
            <a:t> 141</a:t>
          </a:r>
          <a:endParaRPr lang="zh-CN" altLang="en-US" sz="1600" dirty="0">
            <a:latin typeface="+mj-ea"/>
            <a:ea typeface="+mj-ea"/>
          </a:endParaRPr>
        </a:p>
      </dgm:t>
    </dgm:pt>
    <dgm:pt modelId="{D10A73AD-9085-4CDF-BBB7-501256E291E5}" type="parTrans" cxnId="{5A7E741E-3769-4B1D-A729-6AA3B451F06C}">
      <dgm:prSet/>
      <dgm:spPr/>
      <dgm:t>
        <a:bodyPr/>
        <a:lstStyle/>
        <a:p>
          <a:endParaRPr lang="zh-CN" altLang="en-US"/>
        </a:p>
      </dgm:t>
    </dgm:pt>
    <dgm:pt modelId="{300BDFB5-B0F5-445D-A191-B1F6E91D407B}" type="sibTrans" cxnId="{5A7E741E-3769-4B1D-A729-6AA3B451F06C}">
      <dgm:prSet/>
      <dgm:spPr/>
      <dgm:t>
        <a:bodyPr/>
        <a:lstStyle/>
        <a:p>
          <a:endParaRPr lang="zh-CN" altLang="en-US"/>
        </a:p>
      </dgm:t>
    </dgm:pt>
    <dgm:pt modelId="{3D428E97-EB92-45E0-B0E0-CABF7FBBDBB2}">
      <dgm:prSet custT="1"/>
      <dgm:spPr/>
      <dgm:t>
        <a:bodyPr/>
        <a:lstStyle/>
        <a:p>
          <a:r>
            <a:rPr lang="en-US" altLang="en-US" sz="1600" dirty="0" smtClean="0">
              <a:latin typeface="+mj-ea"/>
              <a:ea typeface="+mj-ea"/>
            </a:rPr>
            <a:t>user-</a:t>
          </a:r>
          <a:r>
            <a:rPr lang="en-US" altLang="en-US" sz="1600" dirty="0" err="1" smtClean="0">
              <a:latin typeface="+mj-ea"/>
              <a:ea typeface="+mj-ea"/>
            </a:rPr>
            <a:t>mgmt</a:t>
          </a:r>
          <a:r>
            <a:rPr lang="en-US" altLang="en-US" sz="1600" dirty="0" smtClean="0">
              <a:latin typeface="+mj-ea"/>
              <a:ea typeface="+mj-ea"/>
            </a:rPr>
            <a:t>-</a:t>
          </a:r>
          <a:r>
            <a:rPr lang="en-US" altLang="en-US" sz="1600" dirty="0" err="1" smtClean="0">
              <a:latin typeface="+mj-ea"/>
              <a:ea typeface="+mj-ea"/>
            </a:rPr>
            <a:t>fe</a:t>
          </a:r>
          <a:r>
            <a:rPr lang="en-US" altLang="en-US" sz="1600" dirty="0" smtClean="0">
              <a:latin typeface="+mj-ea"/>
              <a:ea typeface="+mj-ea"/>
            </a:rPr>
            <a:t>  38</a:t>
          </a:r>
          <a:r>
            <a:rPr lang="en-US" altLang="zh-CN" sz="1600" dirty="0" smtClean="0">
              <a:latin typeface="+mj-ea"/>
              <a:ea typeface="+mj-ea"/>
            </a:rPr>
            <a:t>K</a:t>
          </a:r>
          <a:endParaRPr lang="zh-CN" altLang="en-US" sz="1600" dirty="0">
            <a:latin typeface="+mj-ea"/>
            <a:ea typeface="+mj-ea"/>
          </a:endParaRPr>
        </a:p>
      </dgm:t>
    </dgm:pt>
    <dgm:pt modelId="{66F6851A-7E3A-4FC3-B402-9D763BD61156}" type="parTrans" cxnId="{2B360225-BD45-4A4A-A73C-8B6866787743}">
      <dgm:prSet/>
      <dgm:spPr/>
      <dgm:t>
        <a:bodyPr/>
        <a:lstStyle/>
        <a:p>
          <a:endParaRPr lang="zh-CN" altLang="en-US"/>
        </a:p>
      </dgm:t>
    </dgm:pt>
    <dgm:pt modelId="{805E8378-19B7-4678-81D6-710B30082CC1}" type="sibTrans" cxnId="{2B360225-BD45-4A4A-A73C-8B6866787743}">
      <dgm:prSet/>
      <dgm:spPr/>
      <dgm:t>
        <a:bodyPr/>
        <a:lstStyle/>
        <a:p>
          <a:endParaRPr lang="zh-CN" altLang="en-US"/>
        </a:p>
      </dgm:t>
    </dgm:pt>
    <dgm:pt modelId="{55361E9A-C5C6-47A3-AEB6-5721426CED12}">
      <dgm:prSet custT="1"/>
      <dgm:spPr/>
      <dgm:t>
        <a:bodyPr/>
        <a:lstStyle/>
        <a:p>
          <a:r>
            <a:rPr lang="en-US" altLang="en-US" sz="1600" dirty="0" smtClean="0">
              <a:latin typeface="+mj-ea"/>
              <a:ea typeface="+mj-ea"/>
            </a:rPr>
            <a:t>developer-</a:t>
          </a:r>
          <a:r>
            <a:rPr lang="en-US" altLang="en-US" sz="1600" dirty="0" err="1" smtClean="0">
              <a:latin typeface="+mj-ea"/>
              <a:ea typeface="+mj-ea"/>
            </a:rPr>
            <a:t>fe</a:t>
          </a:r>
          <a:r>
            <a:rPr lang="en-US" altLang="en-US" sz="1600" dirty="0" smtClean="0">
              <a:latin typeface="+mj-ea"/>
              <a:ea typeface="+mj-ea"/>
            </a:rPr>
            <a:t>   33</a:t>
          </a:r>
          <a:r>
            <a:rPr lang="en-US" altLang="zh-CN" sz="1600" dirty="0" smtClean="0">
              <a:latin typeface="+mj-ea"/>
              <a:ea typeface="+mj-ea"/>
            </a:rPr>
            <a:t>K</a:t>
          </a:r>
          <a:endParaRPr lang="zh-CN" altLang="en-US" sz="1600" dirty="0">
            <a:latin typeface="+mj-ea"/>
            <a:ea typeface="+mj-ea"/>
          </a:endParaRPr>
        </a:p>
      </dgm:t>
    </dgm:pt>
    <dgm:pt modelId="{B44324BF-B8A8-4352-80B6-51E00FB4B947}" type="parTrans" cxnId="{091C1E2C-8EF5-4D77-AC70-707FB91F53F8}">
      <dgm:prSet/>
      <dgm:spPr/>
      <dgm:t>
        <a:bodyPr/>
        <a:lstStyle/>
        <a:p>
          <a:endParaRPr lang="zh-CN" altLang="en-US"/>
        </a:p>
      </dgm:t>
    </dgm:pt>
    <dgm:pt modelId="{BE9987A9-E27F-41FE-8209-4F7F6A3BDCA8}" type="sibTrans" cxnId="{091C1E2C-8EF5-4D77-AC70-707FB91F53F8}">
      <dgm:prSet/>
      <dgm:spPr/>
      <dgm:t>
        <a:bodyPr/>
        <a:lstStyle/>
        <a:p>
          <a:endParaRPr lang="zh-CN" altLang="en-US"/>
        </a:p>
      </dgm:t>
    </dgm:pt>
    <dgm:pt modelId="{22929748-BBC9-4F3B-BABC-60181A96F9B2}">
      <dgm:prSet custT="1"/>
      <dgm:spPr/>
      <dgm:t>
        <a:bodyPr/>
        <a:lstStyle/>
        <a:p>
          <a:r>
            <a:rPr lang="en-US" altLang="en-US" sz="1600" dirty="0" smtClean="0">
              <a:latin typeface="+mj-ea"/>
              <a:ea typeface="+mj-ea"/>
            </a:rPr>
            <a:t>developer-be  30</a:t>
          </a:r>
          <a:r>
            <a:rPr lang="en-US" altLang="zh-CN" sz="1600" dirty="0" smtClean="0">
              <a:latin typeface="+mj-ea"/>
              <a:ea typeface="+mj-ea"/>
            </a:rPr>
            <a:t>K</a:t>
          </a:r>
          <a:endParaRPr lang="zh-CN" altLang="en-US" sz="1600" dirty="0">
            <a:latin typeface="+mj-ea"/>
            <a:ea typeface="+mj-ea"/>
          </a:endParaRPr>
        </a:p>
      </dgm:t>
    </dgm:pt>
    <dgm:pt modelId="{1B396E4E-4AF5-4F8D-BA0E-CA484E56A7D5}" type="parTrans" cxnId="{6E686429-2A3B-4FC3-B9A0-7A11CF018D6B}">
      <dgm:prSet/>
      <dgm:spPr/>
      <dgm:t>
        <a:bodyPr/>
        <a:lstStyle/>
        <a:p>
          <a:endParaRPr lang="zh-CN" altLang="en-US"/>
        </a:p>
      </dgm:t>
    </dgm:pt>
    <dgm:pt modelId="{8175F222-BFB2-4C58-9DF3-020C58F3B014}" type="sibTrans" cxnId="{6E686429-2A3B-4FC3-B9A0-7A11CF018D6B}">
      <dgm:prSet/>
      <dgm:spPr/>
      <dgm:t>
        <a:bodyPr/>
        <a:lstStyle/>
        <a:p>
          <a:endParaRPr lang="zh-CN" altLang="en-US"/>
        </a:p>
      </dgm:t>
    </dgm:pt>
    <dgm:pt modelId="{BFE3BBE7-5AE6-4856-B6BC-D26AB2C2DF74}">
      <dgm:prSet custT="1"/>
      <dgm:spPr/>
      <dgm:t>
        <a:bodyPr/>
        <a:lstStyle/>
        <a:p>
          <a:r>
            <a:rPr lang="en-US" altLang="en-US" sz="1600" dirty="0" smtClean="0">
              <a:latin typeface="+mj-ea"/>
              <a:ea typeface="+mj-ea"/>
            </a:rPr>
            <a:t>platform-</a:t>
          </a:r>
          <a:r>
            <a:rPr lang="en-US" altLang="en-US" sz="1600" dirty="0" err="1" smtClean="0">
              <a:latin typeface="+mj-ea"/>
              <a:ea typeface="+mj-ea"/>
            </a:rPr>
            <a:t>mgmt</a:t>
          </a:r>
          <a:r>
            <a:rPr lang="en-US" altLang="en-US" sz="1600" dirty="0" smtClean="0">
              <a:latin typeface="+mj-ea"/>
              <a:ea typeface="+mj-ea"/>
            </a:rPr>
            <a:t> 25</a:t>
          </a:r>
          <a:r>
            <a:rPr lang="en-US" altLang="zh-CN" sz="1600" dirty="0" smtClean="0">
              <a:latin typeface="+mj-ea"/>
              <a:ea typeface="+mj-ea"/>
            </a:rPr>
            <a:t>K</a:t>
          </a:r>
          <a:endParaRPr lang="zh-CN" altLang="en-US" sz="1600" dirty="0">
            <a:latin typeface="+mj-ea"/>
            <a:ea typeface="+mj-ea"/>
          </a:endParaRPr>
        </a:p>
      </dgm:t>
    </dgm:pt>
    <dgm:pt modelId="{2454A923-FDCD-453D-B9DD-F411EDEEDE8C}" type="parTrans" cxnId="{C4293796-05A2-43C1-B06F-C4A6B261F19E}">
      <dgm:prSet/>
      <dgm:spPr/>
      <dgm:t>
        <a:bodyPr/>
        <a:lstStyle/>
        <a:p>
          <a:endParaRPr lang="zh-CN" altLang="en-US"/>
        </a:p>
      </dgm:t>
    </dgm:pt>
    <dgm:pt modelId="{08DD3D97-C01C-426D-99EC-6B979ED6FF6A}" type="sibTrans" cxnId="{C4293796-05A2-43C1-B06F-C4A6B261F19E}">
      <dgm:prSet/>
      <dgm:spPr/>
      <dgm:t>
        <a:bodyPr/>
        <a:lstStyle/>
        <a:p>
          <a:endParaRPr lang="zh-CN" altLang="en-US"/>
        </a:p>
      </dgm:t>
    </dgm:pt>
    <dgm:pt modelId="{14607731-FF25-4162-8175-B47A8A511540}" type="pres">
      <dgm:prSet presAssocID="{C41D4A8C-AE74-4AA2-8770-55474D1A0BF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1BB4CE-E384-4E39-968B-D6683AFD9D99}" type="pres">
      <dgm:prSet presAssocID="{0A855C88-BA6F-421D-82A6-207884BC8E15}" presName="composite" presStyleCnt="0"/>
      <dgm:spPr/>
    </dgm:pt>
    <dgm:pt modelId="{465E2906-8561-47DC-8A0A-89C898D49C89}" type="pres">
      <dgm:prSet presAssocID="{0A855C88-BA6F-421D-82A6-207884BC8E1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92F9B5-6771-48C6-A87B-A08599310639}" type="pres">
      <dgm:prSet presAssocID="{0A855C88-BA6F-421D-82A6-207884BC8E1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AB5B1-389E-4732-841F-6F29A7411CC2}" type="pres">
      <dgm:prSet presAssocID="{35870103-84AB-4C9C-BA66-9656DDB91E31}" presName="space" presStyleCnt="0"/>
      <dgm:spPr/>
    </dgm:pt>
    <dgm:pt modelId="{91063577-5FEE-4712-B11A-1DBD8372A175}" type="pres">
      <dgm:prSet presAssocID="{CAEE3179-5DB7-4892-A7CC-A5A88EE38165}" presName="composite" presStyleCnt="0"/>
      <dgm:spPr/>
    </dgm:pt>
    <dgm:pt modelId="{4028232A-8024-4B8C-8A9C-680AD6313C87}" type="pres">
      <dgm:prSet presAssocID="{CAEE3179-5DB7-4892-A7CC-A5A88EE3816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D6AF46-94D5-47B6-9550-2E9A4F9E7B0E}" type="pres">
      <dgm:prSet presAssocID="{CAEE3179-5DB7-4892-A7CC-A5A88EE38165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BF2C95-A1D2-4DE5-ABE3-D6BFB248F51E}" type="pres">
      <dgm:prSet presAssocID="{5A4D95FA-FC05-4B18-9F89-48638562C6E9}" presName="space" presStyleCnt="0"/>
      <dgm:spPr/>
    </dgm:pt>
    <dgm:pt modelId="{8F87F777-600E-4CCF-BC3A-D972B484E7C2}" type="pres">
      <dgm:prSet presAssocID="{4C3E48BA-8A99-4CD8-9871-26E08CCE3787}" presName="composite" presStyleCnt="0"/>
      <dgm:spPr/>
    </dgm:pt>
    <dgm:pt modelId="{15FDE861-EAA8-4F9F-8629-4AB0DDCAF3B4}" type="pres">
      <dgm:prSet presAssocID="{4C3E48BA-8A99-4CD8-9871-26E08CCE378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9EFA0F-1B6B-41B5-AC0D-CBA506724F1D}" type="pres">
      <dgm:prSet presAssocID="{4C3E48BA-8A99-4CD8-9871-26E08CCE3787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3AE3EF-2279-456A-8CAC-7572E8CED70C}" type="pres">
      <dgm:prSet presAssocID="{B7967DF7-CA93-4FEF-AAF1-C7FBEB2EE0DE}" presName="space" presStyleCnt="0"/>
      <dgm:spPr/>
    </dgm:pt>
    <dgm:pt modelId="{D816086D-0CA4-49FE-831B-3102CCF3A445}" type="pres">
      <dgm:prSet presAssocID="{F71E144D-ABF6-4913-98F4-D3E376B2DD2B}" presName="composite" presStyleCnt="0"/>
      <dgm:spPr/>
    </dgm:pt>
    <dgm:pt modelId="{BFDE637F-9EBB-4E4D-B425-F13E81A61B40}" type="pres">
      <dgm:prSet presAssocID="{F71E144D-ABF6-4913-98F4-D3E376B2DD2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EF090F-9A5A-4255-A551-55E5A7FDD09B}" type="pres">
      <dgm:prSet presAssocID="{F71E144D-ABF6-4913-98F4-D3E376B2DD2B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3F9036-A373-41A4-BF82-B1E6EF252B99}" type="presOf" srcId="{54DFFEA0-B0D2-4BD7-A365-B830C3AE6AE7}" destId="{9092F9B5-6771-48C6-A87B-A08599310639}" srcOrd="0" destOrd="3" presId="urn:microsoft.com/office/officeart/2005/8/layout/hList1"/>
    <dgm:cxn modelId="{83A43429-2DED-4F0D-9840-2D2692B51EEE}" type="presOf" srcId="{802C0159-CD65-4C34-A9EB-3C332A61FF25}" destId="{EB9EFA0F-1B6B-41B5-AC0D-CBA506724F1D}" srcOrd="0" destOrd="0" presId="urn:microsoft.com/office/officeart/2005/8/layout/hList1"/>
    <dgm:cxn modelId="{4DBFF386-9641-4B79-B762-D988A5F02B1F}" type="presOf" srcId="{3D428E97-EB92-45E0-B0E0-CABF7FBBDBB2}" destId="{3BEF090F-9A5A-4255-A551-55E5A7FDD09B}" srcOrd="0" destOrd="1" presId="urn:microsoft.com/office/officeart/2005/8/layout/hList1"/>
    <dgm:cxn modelId="{667E92D2-87AC-45C6-BDB0-297F714BD958}" type="presOf" srcId="{BFE3BBE7-5AE6-4856-B6BC-D26AB2C2DF74}" destId="{3BEF090F-9A5A-4255-A551-55E5A7FDD09B}" srcOrd="0" destOrd="4" presId="urn:microsoft.com/office/officeart/2005/8/layout/hList1"/>
    <dgm:cxn modelId="{FEB5BE3C-A456-410E-ABAB-651D0357A150}" type="presOf" srcId="{300A88DA-1610-491F-BB96-8D15459FD97E}" destId="{AFD6AF46-94D5-47B6-9550-2E9A4F9E7B0E}" srcOrd="0" destOrd="0" presId="urn:microsoft.com/office/officeart/2005/8/layout/hList1"/>
    <dgm:cxn modelId="{FDD44B00-E301-40EF-BC1F-F1F601C6D296}" srcId="{CAEE3179-5DB7-4892-A7CC-A5A88EE38165}" destId="{9208ACF9-D8C1-4344-851C-BA71C367DE8C}" srcOrd="1" destOrd="0" parTransId="{DDBEFF9E-1553-4421-AF31-C7DBBC524AE8}" sibTransId="{89668FF1-D272-4F37-99D3-F7370655C59B}"/>
    <dgm:cxn modelId="{ED5EA264-2C4C-4850-8C83-913236FC1EEC}" srcId="{CAEE3179-5DB7-4892-A7CC-A5A88EE38165}" destId="{300A88DA-1610-491F-BB96-8D15459FD97E}" srcOrd="0" destOrd="0" parTransId="{117F7848-CF40-4145-85C9-E10BDFBD2D88}" sibTransId="{5BEADE31-D6C4-42EA-830D-F6F600A4758E}"/>
    <dgm:cxn modelId="{06B4726F-B33C-4219-953A-357402C387D5}" srcId="{C41D4A8C-AE74-4AA2-8770-55474D1A0BFF}" destId="{0A855C88-BA6F-421D-82A6-207884BC8E15}" srcOrd="0" destOrd="0" parTransId="{B806CDD3-5494-4FDE-AD6E-A3028C513F25}" sibTransId="{35870103-84AB-4C9C-BA66-9656DDB91E31}"/>
    <dgm:cxn modelId="{2B360225-BD45-4A4A-A73C-8B6866787743}" srcId="{F71E144D-ABF6-4913-98F4-D3E376B2DD2B}" destId="{3D428E97-EB92-45E0-B0E0-CABF7FBBDBB2}" srcOrd="1" destOrd="0" parTransId="{66F6851A-7E3A-4FC3-B402-9D763BD61156}" sibTransId="{805E8378-19B7-4678-81D6-710B30082CC1}"/>
    <dgm:cxn modelId="{D720EFAB-842B-4323-B2D8-E2AB3EB4775E}" type="presOf" srcId="{4C3E48BA-8A99-4CD8-9871-26E08CCE3787}" destId="{15FDE861-EAA8-4F9F-8629-4AB0DDCAF3B4}" srcOrd="0" destOrd="0" presId="urn:microsoft.com/office/officeart/2005/8/layout/hList1"/>
    <dgm:cxn modelId="{FDBC7C20-0D59-46D1-8D51-40B7D7E2FCC5}" srcId="{0A855C88-BA6F-421D-82A6-207884BC8E15}" destId="{6E9EA441-036A-497D-BC5F-605FA277EA28}" srcOrd="1" destOrd="0" parTransId="{5CD65F77-5F22-4641-8FFF-EE4BFA9D2751}" sibTransId="{30601728-F247-4B88-8BB0-BDA1BC9F9890}"/>
    <dgm:cxn modelId="{EBB80258-DB9D-4D8D-AC7A-CE65C3C9EBB3}" srcId="{4C3E48BA-8A99-4CD8-9871-26E08CCE3787}" destId="{66447CBA-C6C6-48C1-B387-3BDCA2F8D9FB}" srcOrd="3" destOrd="0" parTransId="{60193CD3-C7D4-47B0-B662-75AF91E374FB}" sibTransId="{2E27046C-8613-483C-832F-F384532DC623}"/>
    <dgm:cxn modelId="{0C2BE778-9EF3-4E49-B75A-A30719D09BC3}" type="presOf" srcId="{9E336FF6-19EB-4199-93FC-AEB97FC6F360}" destId="{9092F9B5-6771-48C6-A87B-A08599310639}" srcOrd="0" destOrd="2" presId="urn:microsoft.com/office/officeart/2005/8/layout/hList1"/>
    <dgm:cxn modelId="{2D1249B2-8F15-4C0D-90E4-725B7F86AEC1}" type="presOf" srcId="{9208ACF9-D8C1-4344-851C-BA71C367DE8C}" destId="{AFD6AF46-94D5-47B6-9550-2E9A4F9E7B0E}" srcOrd="0" destOrd="1" presId="urn:microsoft.com/office/officeart/2005/8/layout/hList1"/>
    <dgm:cxn modelId="{100AA4F5-0CD3-4103-9F1C-F2CBB4C2F3F4}" type="presOf" srcId="{0A855C88-BA6F-421D-82A6-207884BC8E15}" destId="{465E2906-8561-47DC-8A0A-89C898D49C89}" srcOrd="0" destOrd="0" presId="urn:microsoft.com/office/officeart/2005/8/layout/hList1"/>
    <dgm:cxn modelId="{63CB6193-C6E5-46AC-B919-02615BD15781}" srcId="{0A855C88-BA6F-421D-82A6-207884BC8E15}" destId="{9E336FF6-19EB-4199-93FC-AEB97FC6F360}" srcOrd="2" destOrd="0" parTransId="{BC59F269-2785-41D6-9B32-E14C87E9997D}" sibTransId="{61448AD5-04BC-4231-8E42-26E63F392F0C}"/>
    <dgm:cxn modelId="{C4293796-05A2-43C1-B06F-C4A6B261F19E}" srcId="{F71E144D-ABF6-4913-98F4-D3E376B2DD2B}" destId="{BFE3BBE7-5AE6-4856-B6BC-D26AB2C2DF74}" srcOrd="4" destOrd="0" parTransId="{2454A923-FDCD-453D-B9DD-F411EDEEDE8C}" sibTransId="{08DD3D97-C01C-426D-99EC-6B979ED6FF6A}"/>
    <dgm:cxn modelId="{D774B47A-7F84-43EC-85F8-A2BA23D0A42F}" type="presOf" srcId="{1047E155-10BB-44FA-853E-81E16386EF52}" destId="{EB9EFA0F-1B6B-41B5-AC0D-CBA506724F1D}" srcOrd="0" destOrd="4" presId="urn:microsoft.com/office/officeart/2005/8/layout/hList1"/>
    <dgm:cxn modelId="{0FE9AD1E-DC22-46AC-977D-F7B9800786ED}" type="presOf" srcId="{CA90BC4A-2269-4654-B5F8-C773F8CA4E19}" destId="{EB9EFA0F-1B6B-41B5-AC0D-CBA506724F1D}" srcOrd="0" destOrd="1" presId="urn:microsoft.com/office/officeart/2005/8/layout/hList1"/>
    <dgm:cxn modelId="{09E0EBE2-3EDE-42B7-8F99-C2EA3EC5CF87}" srcId="{C41D4A8C-AE74-4AA2-8770-55474D1A0BFF}" destId="{F71E144D-ABF6-4913-98F4-D3E376B2DD2B}" srcOrd="3" destOrd="0" parTransId="{1AEA60CD-38AF-46C6-AA7B-23609EF26B6B}" sibTransId="{E389FD4C-E844-4C3B-BD9F-167440CC47C4}"/>
    <dgm:cxn modelId="{091C1E2C-8EF5-4D77-AC70-707FB91F53F8}" srcId="{F71E144D-ABF6-4913-98F4-D3E376B2DD2B}" destId="{55361E9A-C5C6-47A3-AEB6-5721426CED12}" srcOrd="2" destOrd="0" parTransId="{B44324BF-B8A8-4352-80B6-51E00FB4B947}" sibTransId="{BE9987A9-E27F-41FE-8209-4F7F6A3BDCA8}"/>
    <dgm:cxn modelId="{5FE186DA-B3C2-4C7A-B20E-EBA8AD0B0C32}" srcId="{CAEE3179-5DB7-4892-A7CC-A5A88EE38165}" destId="{90A7A5B1-98B7-4413-8336-BAF604546E9D}" srcOrd="3" destOrd="0" parTransId="{FBCFB2DC-8004-4D55-9406-8B07CB6266D1}" sibTransId="{BBA74AC0-C0F8-44C9-8350-757AB7C78C69}"/>
    <dgm:cxn modelId="{51E9ED7F-7EE8-43B3-BF2F-9720F9B33F19}" srcId="{4C3E48BA-8A99-4CD8-9871-26E08CCE3787}" destId="{CA90BC4A-2269-4654-B5F8-C773F8CA4E19}" srcOrd="1" destOrd="0" parTransId="{FA104BCA-E9FC-46B4-9E59-A9085FBB4787}" sibTransId="{CF5E2BD9-2DEC-4F76-95AE-847527094662}"/>
    <dgm:cxn modelId="{6E686429-2A3B-4FC3-B9A0-7A11CF018D6B}" srcId="{F71E144D-ABF6-4913-98F4-D3E376B2DD2B}" destId="{22929748-BBC9-4F3B-BABC-60181A96F9B2}" srcOrd="3" destOrd="0" parTransId="{1B396E4E-4AF5-4F8D-BA0E-CA484E56A7D5}" sibTransId="{8175F222-BFB2-4C58-9DF3-020C58F3B014}"/>
    <dgm:cxn modelId="{7997AD1D-FD80-48C4-972E-082920A6D6EF}" type="presOf" srcId="{22929748-BBC9-4F3B-BABC-60181A96F9B2}" destId="{3BEF090F-9A5A-4255-A551-55E5A7FDD09B}" srcOrd="0" destOrd="3" presId="urn:microsoft.com/office/officeart/2005/8/layout/hList1"/>
    <dgm:cxn modelId="{C7FE774B-2580-4E5C-B75A-23EA88E3E849}" type="presOf" srcId="{44478C55-4E95-4FB0-99C4-C38DB2D7E901}" destId="{EB9EFA0F-1B6B-41B5-AC0D-CBA506724F1D}" srcOrd="0" destOrd="2" presId="urn:microsoft.com/office/officeart/2005/8/layout/hList1"/>
    <dgm:cxn modelId="{A1369BC4-5837-48D7-A09D-8CAC14B7ED69}" type="presOf" srcId="{66447CBA-C6C6-48C1-B387-3BDCA2F8D9FB}" destId="{EB9EFA0F-1B6B-41B5-AC0D-CBA506724F1D}" srcOrd="0" destOrd="3" presId="urn:microsoft.com/office/officeart/2005/8/layout/hList1"/>
    <dgm:cxn modelId="{56F39B91-A489-431A-82E7-FA56F4F0D263}" srcId="{CAEE3179-5DB7-4892-A7CC-A5A88EE38165}" destId="{5DFB8E93-D4CC-41CE-B430-32BC94EF8E2E}" srcOrd="4" destOrd="0" parTransId="{7F5A9E93-B00C-471B-BC65-B46A93EBD58B}" sibTransId="{F10EED7E-4C09-4D1C-A24F-B8C1875FA8D7}"/>
    <dgm:cxn modelId="{71893792-6451-4D8F-929B-4C823246B8A5}" srcId="{C41D4A8C-AE74-4AA2-8770-55474D1A0BFF}" destId="{CAEE3179-5DB7-4892-A7CC-A5A88EE38165}" srcOrd="1" destOrd="0" parTransId="{B94CECB8-8506-4D0F-8550-1756FE0D2A2D}" sibTransId="{5A4D95FA-FC05-4B18-9F89-48638562C6E9}"/>
    <dgm:cxn modelId="{6332C202-D188-400A-B57C-F95C3BE07252}" type="presOf" srcId="{CAEE3179-5DB7-4892-A7CC-A5A88EE38165}" destId="{4028232A-8024-4B8C-8A9C-680AD6313C87}" srcOrd="0" destOrd="0" presId="urn:microsoft.com/office/officeart/2005/8/layout/hList1"/>
    <dgm:cxn modelId="{DA162DA0-E57B-4A45-B77F-467D09B28FF9}" type="presOf" srcId="{2D838B48-7CC4-4786-B802-1DB57C169600}" destId="{3BEF090F-9A5A-4255-A551-55E5A7FDD09B}" srcOrd="0" destOrd="0" presId="urn:microsoft.com/office/officeart/2005/8/layout/hList1"/>
    <dgm:cxn modelId="{5A7E741E-3769-4B1D-A729-6AA3B451F06C}" srcId="{4C3E48BA-8A99-4CD8-9871-26E08CCE3787}" destId="{1047E155-10BB-44FA-853E-81E16386EF52}" srcOrd="4" destOrd="0" parTransId="{D10A73AD-9085-4CDF-BBB7-501256E291E5}" sibTransId="{300BDFB5-B0F5-445D-A191-B1F6E91D407B}"/>
    <dgm:cxn modelId="{4C129E47-E653-4436-843C-DAD413DE6671}" srcId="{C41D4A8C-AE74-4AA2-8770-55474D1A0BFF}" destId="{4C3E48BA-8A99-4CD8-9871-26E08CCE3787}" srcOrd="2" destOrd="0" parTransId="{798C9BF3-7373-4058-BD6D-4E34A433AC3D}" sibTransId="{B7967DF7-CA93-4FEF-AAF1-C7FBEB2EE0DE}"/>
    <dgm:cxn modelId="{71915C1E-7858-4992-AD99-B67B7F8F6090}" type="presOf" srcId="{4588B2B5-9C4D-473A-9250-B7CDAE87AC62}" destId="{AFD6AF46-94D5-47B6-9550-2E9A4F9E7B0E}" srcOrd="0" destOrd="2" presId="urn:microsoft.com/office/officeart/2005/8/layout/hList1"/>
    <dgm:cxn modelId="{200CA7CA-EC79-4D3E-AD74-EE1D23809820}" srcId="{CAEE3179-5DB7-4892-A7CC-A5A88EE38165}" destId="{4588B2B5-9C4D-473A-9250-B7CDAE87AC62}" srcOrd="2" destOrd="0" parTransId="{04922FA2-812D-4D84-BBEF-FC442E26BE40}" sibTransId="{C9BAFC90-B549-426E-9CD6-C8CFCA27A432}"/>
    <dgm:cxn modelId="{3A11FC41-3314-4594-AEF9-059E65CAD9B4}" type="presOf" srcId="{F71E144D-ABF6-4913-98F4-D3E376B2DD2B}" destId="{BFDE637F-9EBB-4E4D-B425-F13E81A61B40}" srcOrd="0" destOrd="0" presId="urn:microsoft.com/office/officeart/2005/8/layout/hList1"/>
    <dgm:cxn modelId="{65BF389C-F230-4CFA-B385-DF56096F439F}" type="presOf" srcId="{AE61AEB7-F9E2-46C5-925A-A611E69AD24C}" destId="{9092F9B5-6771-48C6-A87B-A08599310639}" srcOrd="0" destOrd="4" presId="urn:microsoft.com/office/officeart/2005/8/layout/hList1"/>
    <dgm:cxn modelId="{217A4EA8-1D56-48C7-B104-D7FCC6BE34B1}" type="presOf" srcId="{C41D4A8C-AE74-4AA2-8770-55474D1A0BFF}" destId="{14607731-FF25-4162-8175-B47A8A511540}" srcOrd="0" destOrd="0" presId="urn:microsoft.com/office/officeart/2005/8/layout/hList1"/>
    <dgm:cxn modelId="{85DAC90A-8D2A-4035-BCBA-EFF1A12CC2DC}" type="presOf" srcId="{6E9EA441-036A-497D-BC5F-605FA277EA28}" destId="{9092F9B5-6771-48C6-A87B-A08599310639}" srcOrd="0" destOrd="1" presId="urn:microsoft.com/office/officeart/2005/8/layout/hList1"/>
    <dgm:cxn modelId="{6ADEC522-E6CE-4798-A030-4B00CA8B1315}" type="presOf" srcId="{90A7A5B1-98B7-4413-8336-BAF604546E9D}" destId="{AFD6AF46-94D5-47B6-9550-2E9A4F9E7B0E}" srcOrd="0" destOrd="3" presId="urn:microsoft.com/office/officeart/2005/8/layout/hList1"/>
    <dgm:cxn modelId="{05AD5C2E-6C4C-4282-9C6B-222343DB0626}" type="presOf" srcId="{5DFB8E93-D4CC-41CE-B430-32BC94EF8E2E}" destId="{AFD6AF46-94D5-47B6-9550-2E9A4F9E7B0E}" srcOrd="0" destOrd="4" presId="urn:microsoft.com/office/officeart/2005/8/layout/hList1"/>
    <dgm:cxn modelId="{A675CF41-95CF-4A05-94F2-994B80EA5EE1}" srcId="{4C3E48BA-8A99-4CD8-9871-26E08CCE3787}" destId="{44478C55-4E95-4FB0-99C4-C38DB2D7E901}" srcOrd="2" destOrd="0" parTransId="{727F23BA-688F-4E23-8F34-07CC95363CF8}" sibTransId="{B19FC990-0D3F-4118-9B88-CE37EB600404}"/>
    <dgm:cxn modelId="{1CBD7979-A1DC-4544-87FF-B8FC2565801F}" type="presOf" srcId="{55361E9A-C5C6-47A3-AEB6-5721426CED12}" destId="{3BEF090F-9A5A-4255-A551-55E5A7FDD09B}" srcOrd="0" destOrd="2" presId="urn:microsoft.com/office/officeart/2005/8/layout/hList1"/>
    <dgm:cxn modelId="{526682CC-083D-412F-AE63-C5C4DBEBDA06}" srcId="{0A855C88-BA6F-421D-82A6-207884BC8E15}" destId="{93FCFCCC-8682-4A0F-B816-649A3428AA04}" srcOrd="0" destOrd="0" parTransId="{927B61EA-62AD-45FE-B1BD-15CAEF8EC7F0}" sibTransId="{B3764610-C1F7-40A0-BCBE-7A6D6E3A297E}"/>
    <dgm:cxn modelId="{2565BE5F-1FC8-4E1E-86A5-65F8373B2108}" srcId="{0A855C88-BA6F-421D-82A6-207884BC8E15}" destId="{54DFFEA0-B0D2-4BD7-A365-B830C3AE6AE7}" srcOrd="3" destOrd="0" parTransId="{528D3A95-13DF-4BF3-AFF5-1D59E303F2D5}" sibTransId="{7EF891C5-82C7-43D8-BC5B-3710B9C1B549}"/>
    <dgm:cxn modelId="{FE775D94-C2AF-4F14-B9A5-3D0295073EFA}" srcId="{0A855C88-BA6F-421D-82A6-207884BC8E15}" destId="{AE61AEB7-F9E2-46C5-925A-A611E69AD24C}" srcOrd="4" destOrd="0" parTransId="{A0616E82-2990-4040-AC8D-CB759CC0FD83}" sibTransId="{AE2DE9E0-D2B5-45A5-A6EF-E8A6476AADBF}"/>
    <dgm:cxn modelId="{CE37706B-1E49-40E4-A563-E6F9A14EBA79}" srcId="{4C3E48BA-8A99-4CD8-9871-26E08CCE3787}" destId="{802C0159-CD65-4C34-A9EB-3C332A61FF25}" srcOrd="0" destOrd="0" parTransId="{08AF5C02-7BC7-46EF-AD69-AE6284D68542}" sibTransId="{81943687-63D6-4CFF-AA0F-50B5ACA8FB20}"/>
    <dgm:cxn modelId="{83966E47-EAB9-4F6F-B309-22D6588DBD4E}" srcId="{F71E144D-ABF6-4913-98F4-D3E376B2DD2B}" destId="{2D838B48-7CC4-4786-B802-1DB57C169600}" srcOrd="0" destOrd="0" parTransId="{57A4F2FA-35B9-4292-8D5C-A37502EDF6FF}" sibTransId="{D47110D0-4E5E-4A65-9A16-01C5BF6F1DFB}"/>
    <dgm:cxn modelId="{9B70663C-6EEE-49D3-8B96-28B57932B6E8}" type="presOf" srcId="{93FCFCCC-8682-4A0F-B816-649A3428AA04}" destId="{9092F9B5-6771-48C6-A87B-A08599310639}" srcOrd="0" destOrd="0" presId="urn:microsoft.com/office/officeart/2005/8/layout/hList1"/>
    <dgm:cxn modelId="{A995D759-DB91-4E30-BA8D-1EF8177D6627}" type="presParOf" srcId="{14607731-FF25-4162-8175-B47A8A511540}" destId="{C51BB4CE-E384-4E39-968B-D6683AFD9D99}" srcOrd="0" destOrd="0" presId="urn:microsoft.com/office/officeart/2005/8/layout/hList1"/>
    <dgm:cxn modelId="{BE5D939E-287F-4F55-A80D-2D08C33CF252}" type="presParOf" srcId="{C51BB4CE-E384-4E39-968B-D6683AFD9D99}" destId="{465E2906-8561-47DC-8A0A-89C898D49C89}" srcOrd="0" destOrd="0" presId="urn:microsoft.com/office/officeart/2005/8/layout/hList1"/>
    <dgm:cxn modelId="{1C6EC5EC-7DFB-471B-B51A-1D11B4F42BAD}" type="presParOf" srcId="{C51BB4CE-E384-4E39-968B-D6683AFD9D99}" destId="{9092F9B5-6771-48C6-A87B-A08599310639}" srcOrd="1" destOrd="0" presId="urn:microsoft.com/office/officeart/2005/8/layout/hList1"/>
    <dgm:cxn modelId="{4F7E4F05-0732-415D-91AC-773B0144F113}" type="presParOf" srcId="{14607731-FF25-4162-8175-B47A8A511540}" destId="{D21AB5B1-389E-4732-841F-6F29A7411CC2}" srcOrd="1" destOrd="0" presId="urn:microsoft.com/office/officeart/2005/8/layout/hList1"/>
    <dgm:cxn modelId="{B0A4385E-261A-46BA-ADE2-232973700C48}" type="presParOf" srcId="{14607731-FF25-4162-8175-B47A8A511540}" destId="{91063577-5FEE-4712-B11A-1DBD8372A175}" srcOrd="2" destOrd="0" presId="urn:microsoft.com/office/officeart/2005/8/layout/hList1"/>
    <dgm:cxn modelId="{15EC59DD-B389-453F-98D0-E25661F6DEB9}" type="presParOf" srcId="{91063577-5FEE-4712-B11A-1DBD8372A175}" destId="{4028232A-8024-4B8C-8A9C-680AD6313C87}" srcOrd="0" destOrd="0" presId="urn:microsoft.com/office/officeart/2005/8/layout/hList1"/>
    <dgm:cxn modelId="{4DE75ECF-DAB4-4284-B25A-C22D4F432761}" type="presParOf" srcId="{91063577-5FEE-4712-B11A-1DBD8372A175}" destId="{AFD6AF46-94D5-47B6-9550-2E9A4F9E7B0E}" srcOrd="1" destOrd="0" presId="urn:microsoft.com/office/officeart/2005/8/layout/hList1"/>
    <dgm:cxn modelId="{55350437-07BC-466E-92C4-25B33049E1E4}" type="presParOf" srcId="{14607731-FF25-4162-8175-B47A8A511540}" destId="{20BF2C95-A1D2-4DE5-ABE3-D6BFB248F51E}" srcOrd="3" destOrd="0" presId="urn:microsoft.com/office/officeart/2005/8/layout/hList1"/>
    <dgm:cxn modelId="{CD1C62F4-C3ED-4EB0-8BFB-82935E842EC8}" type="presParOf" srcId="{14607731-FF25-4162-8175-B47A8A511540}" destId="{8F87F777-600E-4CCF-BC3A-D972B484E7C2}" srcOrd="4" destOrd="0" presId="urn:microsoft.com/office/officeart/2005/8/layout/hList1"/>
    <dgm:cxn modelId="{4C1A45F2-33F9-4320-AD7B-884D52C41CB9}" type="presParOf" srcId="{8F87F777-600E-4CCF-BC3A-D972B484E7C2}" destId="{15FDE861-EAA8-4F9F-8629-4AB0DDCAF3B4}" srcOrd="0" destOrd="0" presId="urn:microsoft.com/office/officeart/2005/8/layout/hList1"/>
    <dgm:cxn modelId="{C31DF3F0-10B1-490D-B872-6249BAE36717}" type="presParOf" srcId="{8F87F777-600E-4CCF-BC3A-D972B484E7C2}" destId="{EB9EFA0F-1B6B-41B5-AC0D-CBA506724F1D}" srcOrd="1" destOrd="0" presId="urn:microsoft.com/office/officeart/2005/8/layout/hList1"/>
    <dgm:cxn modelId="{9384C267-0CAF-440A-B1E8-716CC4B76051}" type="presParOf" srcId="{14607731-FF25-4162-8175-B47A8A511540}" destId="{BB3AE3EF-2279-456A-8CAC-7572E8CED70C}" srcOrd="5" destOrd="0" presId="urn:microsoft.com/office/officeart/2005/8/layout/hList1"/>
    <dgm:cxn modelId="{F41A84EF-AA14-4EA9-8027-0FAD8F43178D}" type="presParOf" srcId="{14607731-FF25-4162-8175-B47A8A511540}" destId="{D816086D-0CA4-49FE-831B-3102CCF3A445}" srcOrd="6" destOrd="0" presId="urn:microsoft.com/office/officeart/2005/8/layout/hList1"/>
    <dgm:cxn modelId="{7F8D2B10-4F91-4C05-822D-E584D0BCFD5A}" type="presParOf" srcId="{D816086D-0CA4-49FE-831B-3102CCF3A445}" destId="{BFDE637F-9EBB-4E4D-B425-F13E81A61B40}" srcOrd="0" destOrd="0" presId="urn:microsoft.com/office/officeart/2005/8/layout/hList1"/>
    <dgm:cxn modelId="{908DB6BE-E144-4A76-97EB-0D636ED82791}" type="presParOf" srcId="{D816086D-0CA4-49FE-831B-3102CCF3A445}" destId="{3BEF090F-9A5A-4255-A551-55E5A7FDD09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E2906-8561-47DC-8A0A-89C898D49C89}">
      <dsp:nvSpPr>
        <dsp:cNvPr id="0" name=""/>
        <dsp:cNvSpPr/>
      </dsp:nvSpPr>
      <dsp:spPr>
        <a:xfrm>
          <a:off x="4356" y="9412"/>
          <a:ext cx="2619558" cy="10478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j-ea"/>
              <a:ea typeface="+mj-ea"/>
            </a:rPr>
            <a:t>Star</a:t>
          </a:r>
          <a:r>
            <a:rPr lang="zh-CN" altLang="en-US" sz="1600" kern="1200" dirty="0" smtClean="0">
              <a:latin typeface="+mj-ea"/>
              <a:ea typeface="+mj-ea"/>
            </a:rPr>
            <a:t>数</a:t>
          </a:r>
          <a:r>
            <a:rPr lang="en-US" altLang="zh-CN" sz="1600" kern="1200" dirty="0" smtClean="0">
              <a:latin typeface="+mj-ea"/>
              <a:ea typeface="+mj-ea"/>
            </a:rPr>
            <a:t>TOP5</a:t>
          </a:r>
          <a:endParaRPr lang="zh-CN" altLang="en-US" sz="1600" kern="1200" dirty="0">
            <a:latin typeface="+mj-ea"/>
            <a:ea typeface="+mj-ea"/>
          </a:endParaRPr>
        </a:p>
      </dsp:txBody>
      <dsp:txXfrm>
        <a:off x="4356" y="9412"/>
        <a:ext cx="2619558" cy="1047823"/>
      </dsp:txXfrm>
    </dsp:sp>
    <dsp:sp modelId="{9092F9B5-6771-48C6-A87B-A08599310639}">
      <dsp:nvSpPr>
        <dsp:cNvPr id="0" name=""/>
        <dsp:cNvSpPr/>
      </dsp:nvSpPr>
      <dsp:spPr>
        <a:xfrm>
          <a:off x="4356" y="1057235"/>
          <a:ext cx="2619558" cy="27230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>
              <a:latin typeface="+mj-ea"/>
              <a:ea typeface="+mj-ea"/>
            </a:rPr>
            <a:t>Mep</a:t>
          </a:r>
          <a:r>
            <a:rPr lang="en-US" altLang="zh-CN" sz="1600" kern="1200" dirty="0" smtClean="0">
              <a:latin typeface="+mj-ea"/>
              <a:ea typeface="+mj-ea"/>
            </a:rPr>
            <a:t>  41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err="1" smtClean="0">
              <a:latin typeface="+mj-ea"/>
              <a:ea typeface="+mj-ea"/>
            </a:rPr>
            <a:t>Mep</a:t>
          </a:r>
          <a:r>
            <a:rPr lang="en-US" altLang="zh-CN" sz="1600" kern="1200" dirty="0" smtClean="0">
              <a:latin typeface="+mj-ea"/>
              <a:ea typeface="+mj-ea"/>
            </a:rPr>
            <a:t>-agent 26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+mj-ea"/>
              <a:ea typeface="+mj-ea"/>
            </a:rPr>
            <a:t>Community 23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kern="1200" dirty="0" smtClean="0">
              <a:latin typeface="+mj-ea"/>
              <a:ea typeface="+mj-ea"/>
            </a:rPr>
            <a:t>Docs  12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latin typeface="+mj-ea"/>
              <a:ea typeface="+mj-ea"/>
            </a:rPr>
            <a:t>mecm-appo</a:t>
          </a:r>
          <a:r>
            <a:rPr lang="en-US" altLang="zh-CN" sz="1600" kern="1200" dirty="0" smtClean="0">
              <a:latin typeface="+mj-ea"/>
              <a:ea typeface="+mj-ea"/>
            </a:rPr>
            <a:t> 5</a:t>
          </a:r>
          <a:endParaRPr lang="zh-CN" altLang="en-US" sz="1600" kern="1200" dirty="0">
            <a:latin typeface="+mj-ea"/>
            <a:ea typeface="+mj-ea"/>
          </a:endParaRPr>
        </a:p>
      </dsp:txBody>
      <dsp:txXfrm>
        <a:off x="4356" y="1057235"/>
        <a:ext cx="2619558" cy="2723040"/>
      </dsp:txXfrm>
    </dsp:sp>
    <dsp:sp modelId="{4028232A-8024-4B8C-8A9C-680AD6313C87}">
      <dsp:nvSpPr>
        <dsp:cNvPr id="0" name=""/>
        <dsp:cNvSpPr/>
      </dsp:nvSpPr>
      <dsp:spPr>
        <a:xfrm>
          <a:off x="2990653" y="9412"/>
          <a:ext cx="2619558" cy="10478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j-ea"/>
              <a:ea typeface="+mj-ea"/>
            </a:rPr>
            <a:t>PRs TOP5</a:t>
          </a:r>
          <a:endParaRPr lang="zh-CN" altLang="en-US" sz="1600" kern="1200" dirty="0">
            <a:latin typeface="+mj-ea"/>
            <a:ea typeface="+mj-ea"/>
          </a:endParaRPr>
        </a:p>
      </dsp:txBody>
      <dsp:txXfrm>
        <a:off x="2990653" y="9412"/>
        <a:ext cx="2619558" cy="1047823"/>
      </dsp:txXfrm>
    </dsp:sp>
    <dsp:sp modelId="{AFD6AF46-94D5-47B6-9550-2E9A4F9E7B0E}">
      <dsp:nvSpPr>
        <dsp:cNvPr id="0" name=""/>
        <dsp:cNvSpPr/>
      </dsp:nvSpPr>
      <dsp:spPr>
        <a:xfrm>
          <a:off x="2990653" y="1057235"/>
          <a:ext cx="2619558" cy="2723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latin typeface="+mj-ea"/>
              <a:ea typeface="+mj-ea"/>
            </a:rPr>
            <a:t>mecm-fe</a:t>
          </a:r>
          <a:r>
            <a:rPr lang="en-US" altLang="en-US" sz="1600" kern="1200" dirty="0" smtClean="0">
              <a:latin typeface="+mj-ea"/>
              <a:ea typeface="+mj-ea"/>
            </a:rPr>
            <a:t> 94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+mj-ea"/>
              <a:ea typeface="+mj-ea"/>
            </a:rPr>
            <a:t>developer-be 85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latin typeface="+mj-ea"/>
              <a:ea typeface="+mj-ea"/>
            </a:rPr>
            <a:t>mecm-appo</a:t>
          </a:r>
          <a:r>
            <a:rPr lang="en-US" altLang="en-US" sz="1600" kern="1200" dirty="0" smtClean="0">
              <a:latin typeface="+mj-ea"/>
              <a:ea typeface="+mj-ea"/>
            </a:rPr>
            <a:t> 79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+mj-ea"/>
              <a:ea typeface="+mj-ea"/>
            </a:rPr>
            <a:t>Docs 74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latin typeface="+mj-ea"/>
              <a:ea typeface="+mj-ea"/>
            </a:rPr>
            <a:t>mecm-apm</a:t>
          </a:r>
          <a:r>
            <a:rPr lang="en-US" altLang="en-US" sz="1600" kern="1200" dirty="0" smtClean="0">
              <a:latin typeface="+mj-ea"/>
              <a:ea typeface="+mj-ea"/>
            </a:rPr>
            <a:t> 69</a:t>
          </a:r>
          <a:endParaRPr lang="zh-CN" altLang="en-US" sz="1600" kern="1200" dirty="0">
            <a:latin typeface="+mj-ea"/>
            <a:ea typeface="+mj-ea"/>
          </a:endParaRPr>
        </a:p>
      </dsp:txBody>
      <dsp:txXfrm>
        <a:off x="2990653" y="1057235"/>
        <a:ext cx="2619558" cy="2723040"/>
      </dsp:txXfrm>
    </dsp:sp>
    <dsp:sp modelId="{15FDE861-EAA8-4F9F-8629-4AB0DDCAF3B4}">
      <dsp:nvSpPr>
        <dsp:cNvPr id="0" name=""/>
        <dsp:cNvSpPr/>
      </dsp:nvSpPr>
      <dsp:spPr>
        <a:xfrm>
          <a:off x="5976950" y="9412"/>
          <a:ext cx="2619558" cy="10478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+mj-ea"/>
              <a:ea typeface="+mj-ea"/>
            </a:rPr>
            <a:t>Commits TOP5</a:t>
          </a:r>
          <a:endParaRPr lang="zh-CN" altLang="en-US" sz="1600" kern="1200" dirty="0">
            <a:latin typeface="+mj-ea"/>
            <a:ea typeface="+mj-ea"/>
          </a:endParaRPr>
        </a:p>
      </dsp:txBody>
      <dsp:txXfrm>
        <a:off x="5976950" y="9412"/>
        <a:ext cx="2619558" cy="1047823"/>
      </dsp:txXfrm>
    </dsp:sp>
    <dsp:sp modelId="{EB9EFA0F-1B6B-41B5-AC0D-CBA506724F1D}">
      <dsp:nvSpPr>
        <dsp:cNvPr id="0" name=""/>
        <dsp:cNvSpPr/>
      </dsp:nvSpPr>
      <dsp:spPr>
        <a:xfrm>
          <a:off x="5976950" y="1057235"/>
          <a:ext cx="2619558" cy="272304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+mj-ea"/>
              <a:ea typeface="+mj-ea"/>
            </a:rPr>
            <a:t>Community 1506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+mj-ea"/>
              <a:ea typeface="+mj-ea"/>
            </a:rPr>
            <a:t>Docs 514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latin typeface="+mj-ea"/>
              <a:ea typeface="+mj-ea"/>
            </a:rPr>
            <a:t>mecm-appo</a:t>
          </a:r>
          <a:r>
            <a:rPr lang="en-US" altLang="en-US" sz="1600" kern="1200" dirty="0" smtClean="0">
              <a:latin typeface="+mj-ea"/>
              <a:ea typeface="+mj-ea"/>
            </a:rPr>
            <a:t> 192 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latin typeface="+mj-ea"/>
              <a:ea typeface="+mj-ea"/>
            </a:rPr>
            <a:t>mecm-applcm</a:t>
          </a:r>
          <a:r>
            <a:rPr lang="en-US" altLang="en-US" sz="1600" kern="1200" dirty="0" smtClean="0">
              <a:latin typeface="+mj-ea"/>
              <a:ea typeface="+mj-ea"/>
            </a:rPr>
            <a:t> 171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latin typeface="+mj-ea"/>
              <a:ea typeface="+mj-ea"/>
            </a:rPr>
            <a:t>mecm-fe</a:t>
          </a:r>
          <a:r>
            <a:rPr lang="en-US" altLang="en-US" sz="1600" kern="1200" dirty="0" smtClean="0">
              <a:latin typeface="+mj-ea"/>
              <a:ea typeface="+mj-ea"/>
            </a:rPr>
            <a:t> 141</a:t>
          </a:r>
          <a:endParaRPr lang="zh-CN" altLang="en-US" sz="1600" kern="1200" dirty="0">
            <a:latin typeface="+mj-ea"/>
            <a:ea typeface="+mj-ea"/>
          </a:endParaRPr>
        </a:p>
      </dsp:txBody>
      <dsp:txXfrm>
        <a:off x="5976950" y="1057235"/>
        <a:ext cx="2619558" cy="2723040"/>
      </dsp:txXfrm>
    </dsp:sp>
    <dsp:sp modelId="{BFDE637F-9EBB-4E4D-B425-F13E81A61B40}">
      <dsp:nvSpPr>
        <dsp:cNvPr id="0" name=""/>
        <dsp:cNvSpPr/>
      </dsp:nvSpPr>
      <dsp:spPr>
        <a:xfrm>
          <a:off x="8963246" y="9412"/>
          <a:ext cx="2619558" cy="10478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j-ea"/>
              <a:ea typeface="+mj-ea"/>
            </a:rPr>
            <a:t>代码行 新增 </a:t>
          </a:r>
          <a:r>
            <a:rPr lang="en-US" altLang="zh-CN" sz="1600" kern="1200" dirty="0" smtClean="0">
              <a:latin typeface="+mj-ea"/>
              <a:ea typeface="+mj-ea"/>
            </a:rPr>
            <a:t>TOP5</a:t>
          </a:r>
          <a:endParaRPr lang="zh-CN" altLang="en-US" sz="1600" kern="1200" dirty="0">
            <a:latin typeface="+mj-ea"/>
            <a:ea typeface="+mj-ea"/>
          </a:endParaRPr>
        </a:p>
      </dsp:txBody>
      <dsp:txXfrm>
        <a:off x="8963246" y="9412"/>
        <a:ext cx="2619558" cy="1047823"/>
      </dsp:txXfrm>
    </dsp:sp>
    <dsp:sp modelId="{3BEF090F-9A5A-4255-A551-55E5A7FDD09B}">
      <dsp:nvSpPr>
        <dsp:cNvPr id="0" name=""/>
        <dsp:cNvSpPr/>
      </dsp:nvSpPr>
      <dsp:spPr>
        <a:xfrm>
          <a:off x="8963246" y="1057235"/>
          <a:ext cx="2619558" cy="27230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err="1" smtClean="0">
              <a:latin typeface="+mj-ea"/>
              <a:ea typeface="+mj-ea"/>
            </a:rPr>
            <a:t>mecm-fe</a:t>
          </a:r>
          <a:r>
            <a:rPr lang="en-US" altLang="en-US" sz="1600" kern="1200" dirty="0" smtClean="0">
              <a:latin typeface="+mj-ea"/>
              <a:ea typeface="+mj-ea"/>
            </a:rPr>
            <a:t>    59</a:t>
          </a:r>
          <a:r>
            <a:rPr lang="en-US" altLang="zh-CN" sz="1600" kern="1200" dirty="0" smtClean="0">
              <a:latin typeface="+mj-ea"/>
              <a:ea typeface="+mj-ea"/>
            </a:rPr>
            <a:t>K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+mj-ea"/>
              <a:ea typeface="+mj-ea"/>
            </a:rPr>
            <a:t>user-</a:t>
          </a:r>
          <a:r>
            <a:rPr lang="en-US" altLang="en-US" sz="1600" kern="1200" dirty="0" err="1" smtClean="0">
              <a:latin typeface="+mj-ea"/>
              <a:ea typeface="+mj-ea"/>
            </a:rPr>
            <a:t>mgmt</a:t>
          </a:r>
          <a:r>
            <a:rPr lang="en-US" altLang="en-US" sz="1600" kern="1200" dirty="0" smtClean="0">
              <a:latin typeface="+mj-ea"/>
              <a:ea typeface="+mj-ea"/>
            </a:rPr>
            <a:t>-</a:t>
          </a:r>
          <a:r>
            <a:rPr lang="en-US" altLang="en-US" sz="1600" kern="1200" dirty="0" err="1" smtClean="0">
              <a:latin typeface="+mj-ea"/>
              <a:ea typeface="+mj-ea"/>
            </a:rPr>
            <a:t>fe</a:t>
          </a:r>
          <a:r>
            <a:rPr lang="en-US" altLang="en-US" sz="1600" kern="1200" dirty="0" smtClean="0">
              <a:latin typeface="+mj-ea"/>
              <a:ea typeface="+mj-ea"/>
            </a:rPr>
            <a:t>  38</a:t>
          </a:r>
          <a:r>
            <a:rPr lang="en-US" altLang="zh-CN" sz="1600" kern="1200" dirty="0" smtClean="0">
              <a:latin typeface="+mj-ea"/>
              <a:ea typeface="+mj-ea"/>
            </a:rPr>
            <a:t>K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+mj-ea"/>
              <a:ea typeface="+mj-ea"/>
            </a:rPr>
            <a:t>developer-</a:t>
          </a:r>
          <a:r>
            <a:rPr lang="en-US" altLang="en-US" sz="1600" kern="1200" dirty="0" err="1" smtClean="0">
              <a:latin typeface="+mj-ea"/>
              <a:ea typeface="+mj-ea"/>
            </a:rPr>
            <a:t>fe</a:t>
          </a:r>
          <a:r>
            <a:rPr lang="en-US" altLang="en-US" sz="1600" kern="1200" dirty="0" smtClean="0">
              <a:latin typeface="+mj-ea"/>
              <a:ea typeface="+mj-ea"/>
            </a:rPr>
            <a:t>   33</a:t>
          </a:r>
          <a:r>
            <a:rPr lang="en-US" altLang="zh-CN" sz="1600" kern="1200" dirty="0" smtClean="0">
              <a:latin typeface="+mj-ea"/>
              <a:ea typeface="+mj-ea"/>
            </a:rPr>
            <a:t>K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+mj-ea"/>
              <a:ea typeface="+mj-ea"/>
            </a:rPr>
            <a:t>developer-be  30</a:t>
          </a:r>
          <a:r>
            <a:rPr lang="en-US" altLang="zh-CN" sz="1600" kern="1200" dirty="0" smtClean="0">
              <a:latin typeface="+mj-ea"/>
              <a:ea typeface="+mj-ea"/>
            </a:rPr>
            <a:t>K</a:t>
          </a:r>
          <a:endParaRPr lang="zh-CN" altLang="en-US" sz="1600" kern="1200" dirty="0">
            <a:latin typeface="+mj-ea"/>
            <a:ea typeface="+mj-ea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>
              <a:latin typeface="+mj-ea"/>
              <a:ea typeface="+mj-ea"/>
            </a:rPr>
            <a:t>platform-</a:t>
          </a:r>
          <a:r>
            <a:rPr lang="en-US" altLang="en-US" sz="1600" kern="1200" dirty="0" err="1" smtClean="0">
              <a:latin typeface="+mj-ea"/>
              <a:ea typeface="+mj-ea"/>
            </a:rPr>
            <a:t>mgmt</a:t>
          </a:r>
          <a:r>
            <a:rPr lang="en-US" altLang="en-US" sz="1600" kern="1200" dirty="0" smtClean="0">
              <a:latin typeface="+mj-ea"/>
              <a:ea typeface="+mj-ea"/>
            </a:rPr>
            <a:t> 25</a:t>
          </a:r>
          <a:r>
            <a:rPr lang="en-US" altLang="zh-CN" sz="1600" kern="1200" dirty="0" smtClean="0">
              <a:latin typeface="+mj-ea"/>
              <a:ea typeface="+mj-ea"/>
            </a:rPr>
            <a:t>K</a:t>
          </a:r>
          <a:endParaRPr lang="zh-CN" altLang="en-US" sz="1600" kern="1200" dirty="0">
            <a:latin typeface="+mj-ea"/>
            <a:ea typeface="+mj-ea"/>
          </a:endParaRPr>
        </a:p>
      </dsp:txBody>
      <dsp:txXfrm>
        <a:off x="8963246" y="1057235"/>
        <a:ext cx="2619558" cy="272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8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62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497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32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573" y="2658979"/>
            <a:ext cx="9116974" cy="1082842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679"/>
            <a:ext cx="12196763" cy="19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1252219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831110" y="6521730"/>
            <a:ext cx="333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*会议材料</a:t>
            </a:r>
            <a:r>
              <a:rPr kumimoji="1" lang="zh-CN" altLang="en-US" sz="1200" i="1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仅限</a:t>
            </a:r>
            <a:r>
              <a:rPr kumimoji="1" lang="zh-CN" altLang="en-US" sz="1200" i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在董事会和秘书处成员之间共享</a:t>
            </a:r>
          </a:p>
        </p:txBody>
      </p:sp>
    </p:spTree>
    <p:extLst>
      <p:ext uri="{BB962C8B-B14F-4D97-AF65-F5344CB8AC3E}">
        <p14:creationId xmlns:p14="http://schemas.microsoft.com/office/powerpoint/2010/main" val="11584050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822" y="365126"/>
            <a:ext cx="11586410" cy="633496"/>
          </a:xfrm>
          <a:prstGeom prst="rect">
            <a:avLst/>
          </a:prstGeo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7872"/>
            <a:ext cx="12196763" cy="14801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96886"/>
            <a:ext cx="1891277" cy="49071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3790288" y="6595796"/>
            <a:ext cx="333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*会议材料</a:t>
            </a:r>
            <a:r>
              <a:rPr kumimoji="1" lang="zh-CN" altLang="en-US" sz="1200" i="1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仅限</a:t>
            </a:r>
            <a:r>
              <a:rPr kumimoji="1" lang="zh-CN" altLang="en-US" sz="1200" i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在董事会和秘书处成员之间共享</a:t>
            </a:r>
          </a:p>
        </p:txBody>
      </p:sp>
    </p:spTree>
    <p:extLst>
      <p:ext uri="{BB962C8B-B14F-4D97-AF65-F5344CB8AC3E}">
        <p14:creationId xmlns:p14="http://schemas.microsoft.com/office/powerpoint/2010/main" val="422541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180" y="365126"/>
            <a:ext cx="11350399" cy="704396"/>
          </a:xfrm>
          <a:prstGeom prst="rect">
            <a:avLst/>
          </a:prstGeom>
        </p:spPr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305485" y="6218763"/>
            <a:ext cx="1891277" cy="490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89739"/>
            <a:ext cx="12196763" cy="1968261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3814781" y="6587631"/>
            <a:ext cx="333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*会议材料</a:t>
            </a:r>
            <a:r>
              <a:rPr kumimoji="1" lang="zh-CN" altLang="en-US" sz="1200" i="1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仅限</a:t>
            </a:r>
            <a:r>
              <a:rPr kumimoji="1" lang="zh-CN" altLang="en-US" sz="1200" i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在董事会和秘书处成员之间共享</a:t>
            </a:r>
          </a:p>
        </p:txBody>
      </p:sp>
    </p:spTree>
    <p:extLst>
      <p:ext uri="{BB962C8B-B14F-4D97-AF65-F5344CB8AC3E}">
        <p14:creationId xmlns:p14="http://schemas.microsoft.com/office/powerpoint/2010/main" val="2408737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305486" y="6153448"/>
            <a:ext cx="1891277" cy="490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679"/>
            <a:ext cx="12196763" cy="1968261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888260" y="6571303"/>
            <a:ext cx="333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i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*会议材料</a:t>
            </a:r>
            <a:r>
              <a:rPr kumimoji="1" lang="zh-CN" altLang="en-US" sz="1200" i="1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仅限</a:t>
            </a:r>
            <a:r>
              <a:rPr kumimoji="1" lang="zh-CN" altLang="en-US" sz="1200" i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在董事会和秘书处成员之间共享</a:t>
            </a:r>
          </a:p>
        </p:txBody>
      </p:sp>
    </p:spTree>
    <p:extLst>
      <p:ext uri="{BB962C8B-B14F-4D97-AF65-F5344CB8AC3E}">
        <p14:creationId xmlns:p14="http://schemas.microsoft.com/office/powerpoint/2010/main" val="3992507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2822" y="365126"/>
            <a:ext cx="11586410" cy="633496"/>
          </a:xfrm>
          <a:prstGeom prst="rect">
            <a:avLst/>
          </a:prstGeo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7872"/>
            <a:ext cx="12196763" cy="14801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195758" y="5996886"/>
            <a:ext cx="1891277" cy="49071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2822" y="1118239"/>
            <a:ext cx="11586409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186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527" y="6356353"/>
            <a:ext cx="2744272" cy="365125"/>
          </a:xfrm>
          <a:prstGeom prst="rect">
            <a:avLst/>
          </a:prstGeom>
        </p:spPr>
        <p:txBody>
          <a:bodyPr/>
          <a:lstStyle/>
          <a:p>
            <a:fld id="{BB16EFBE-4554-47C7-B348-FBB337F094E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2020/10/14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40178" y="6356353"/>
            <a:ext cx="4116408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3964" y="6356353"/>
            <a:ext cx="2744272" cy="365125"/>
          </a:xfrm>
          <a:prstGeom prst="rect">
            <a:avLst/>
          </a:prstGeom>
        </p:spPr>
        <p:txBody>
          <a:bodyPr/>
          <a:lstStyle/>
          <a:p>
            <a:fld id="{E23C6237-5189-4365-A046-09EECD89CF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23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 userDrawn="1"/>
        </p:nvSpPr>
        <p:spPr>
          <a:xfrm>
            <a:off x="312822" y="365126"/>
            <a:ext cx="11586410" cy="633496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0305486" y="6153448"/>
            <a:ext cx="1891277" cy="490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" y="4881573"/>
            <a:ext cx="12196763" cy="196826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1743" y="200778"/>
            <a:ext cx="11586410" cy="633496"/>
          </a:xfrm>
          <a:prstGeom prst="rect">
            <a:avLst/>
          </a:prstGeo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91743" y="1009956"/>
            <a:ext cx="11586410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693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7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5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8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3188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825625"/>
            <a:ext cx="5184775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56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3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89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0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03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FE36C-B5B2-4702-BE14-5B02058B3A6E}" type="datetimeFigureOut">
              <a:rPr lang="zh-CN" altLang="en-US" smtClean="0"/>
              <a:t>2020/10/14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775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6DF1-A0A5-4636-A53D-1D3D9DB1B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20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40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1">
          <p15:clr>
            <a:srgbClr val="F26B43"/>
          </p15:clr>
        </p15:guide>
        <p15:guide id="3" pos="565">
          <p15:clr>
            <a:srgbClr val="F26B43"/>
          </p15:clr>
        </p15:guide>
        <p15:guide id="4" orient="horz" pos="4007">
          <p15:clr>
            <a:srgbClr val="F26B43"/>
          </p15:clr>
        </p15:guide>
        <p15:guide id="5" orient="horz" pos="1235">
          <p15:clr>
            <a:srgbClr val="F26B43"/>
          </p15:clr>
        </p15:guide>
        <p15:guide id="6" orient="horz" pos="55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898996" y="1419487"/>
            <a:ext cx="8933262" cy="690255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</a:rPr>
              <a:t>EdgeGallery</a:t>
            </a:r>
            <a:r>
              <a:rPr lang="zh-CN" altLang="en-US" dirty="0" smtClean="0">
                <a:solidFill>
                  <a:schemeClr val="tx1"/>
                </a:solidFill>
              </a:rPr>
              <a:t>版本回顾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748" y="180022"/>
            <a:ext cx="11586410" cy="633496"/>
          </a:xfrm>
        </p:spPr>
        <p:txBody>
          <a:bodyPr/>
          <a:lstStyle/>
          <a:p>
            <a:r>
              <a:rPr lang="zh-CN" altLang="en-US" dirty="0" smtClean="0"/>
              <a:t>社区整体介绍：</a:t>
            </a:r>
            <a:r>
              <a:rPr lang="en-US" altLang="zh-CN" sz="2000" dirty="0" smtClean="0"/>
              <a:t>185</a:t>
            </a:r>
            <a:r>
              <a:rPr lang="zh-CN" altLang="en-US" sz="2000" dirty="0" smtClean="0"/>
              <a:t>人关注，</a:t>
            </a:r>
            <a:r>
              <a:rPr lang="en-US" altLang="zh-CN" sz="2000" dirty="0" smtClean="0"/>
              <a:t>32</a:t>
            </a:r>
            <a:r>
              <a:rPr lang="zh-CN" altLang="en-US" sz="2000" dirty="0" smtClean="0"/>
              <a:t>家单位</a:t>
            </a:r>
            <a:r>
              <a:rPr lang="en-US" altLang="zh-CN" sz="2000" dirty="0" smtClean="0"/>
              <a:t>154</a:t>
            </a:r>
            <a:r>
              <a:rPr lang="zh-CN" altLang="en-US" sz="2000" dirty="0" smtClean="0"/>
              <a:t>人参与社区讨论和贡献，季度节奏发布版本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5612704" y="1922927"/>
            <a:ext cx="6362985" cy="4524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社区关注数已达到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185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人，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数：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122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PRs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585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fork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178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Issues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Pull Requests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Pulls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 </a:t>
            </a:r>
            <a:r>
              <a:rPr kumimoji="1" lang="en-US" altLang="zh-CN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Push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Commits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等社区动作均比</a:t>
            </a:r>
            <a:r>
              <a:rPr kumimoji="1" lang="en-US" altLang="zh-CN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月份有大幅的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提升。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PRs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单日峰值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月份日均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30+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6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月份的代码提交行数日均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2000+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多个单日加减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代码超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10K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sz="1600" dirty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社区已有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TSC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个项目组，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个工作组在例行持续公开运作，例行次数近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</a:t>
            </a:r>
            <a:endParaRPr kumimoji="1" lang="en-US" altLang="zh-CN" sz="1600" dirty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单元约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154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加入社区沟通列表参与社区建设的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讨论</a:t>
            </a:r>
            <a:endParaRPr kumimoji="1" lang="en-US" altLang="zh-CN" sz="16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月份在西安的社区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City-tour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技术沙龙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超百人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参加，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月份在上海结合</a:t>
            </a:r>
            <a:r>
              <a:rPr kumimoji="1" lang="en-US" altLang="zh-CN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HC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会议同步举办</a:t>
            </a:r>
            <a:endParaRPr kumimoji="1" lang="en-US" altLang="zh-CN" sz="1600" dirty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版本当前已完成</a:t>
            </a:r>
            <a:r>
              <a:rPr kumimoji="1" lang="en-US" altLang="zh-CN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code Freeze</a:t>
            </a:r>
            <a:r>
              <a:rPr kumimoji="1" lang="zh-CN" altLang="en-US" sz="16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，进入集成验证阶段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。预计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9-30</a:t>
            </a:r>
            <a:r>
              <a:rPr kumimoji="1" lang="zh-CN" altLang="en-US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号发布</a:t>
            </a:r>
            <a:r>
              <a:rPr kumimoji="1" lang="en-US" altLang="zh-CN" sz="16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V0.9 Black</a:t>
            </a:r>
            <a:r>
              <a:rPr kumimoji="1" lang="zh-CN" altLang="en-US" sz="16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版本。</a:t>
            </a:r>
            <a:r>
              <a:rPr kumimoji="1" lang="en-US" altLang="zh-CN" sz="1600" dirty="0" smtClean="0">
                <a:solidFill>
                  <a:prstClr val="white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44</a:t>
            </a:r>
            <a:r>
              <a:rPr kumimoji="1" lang="zh-CN" altLang="en-US" sz="1600" dirty="0" smtClean="0">
                <a:solidFill>
                  <a:prstClr val="white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人在社区有贡献，其中非华为</a:t>
            </a:r>
            <a:r>
              <a:rPr kumimoji="1" lang="en-US" altLang="zh-CN" sz="1600" dirty="0" smtClean="0">
                <a:solidFill>
                  <a:prstClr val="white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1600" dirty="0" smtClean="0">
                <a:solidFill>
                  <a:prstClr val="white">
                    <a:lumMod val="50000"/>
                    <a:lumOff val="50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33898"/>
          <a:stretch/>
        </p:blipFill>
        <p:spPr>
          <a:xfrm>
            <a:off x="238523" y="765380"/>
            <a:ext cx="9869749" cy="10437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157" y="765380"/>
            <a:ext cx="1651532" cy="1074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23" y="1922927"/>
            <a:ext cx="5239166" cy="24044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23" y="4441166"/>
            <a:ext cx="5239166" cy="20060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171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618" y="154912"/>
            <a:ext cx="11586410" cy="633496"/>
          </a:xfrm>
        </p:spPr>
        <p:txBody>
          <a:bodyPr/>
          <a:lstStyle/>
          <a:p>
            <a:r>
              <a:rPr lang="zh-CN" altLang="en-US" dirty="0" smtClean="0"/>
              <a:t>社区活跃度：</a:t>
            </a:r>
            <a:r>
              <a:rPr lang="zh-CN" altLang="en-US" sz="2000" dirty="0" smtClean="0"/>
              <a:t>邮件月均</a:t>
            </a:r>
            <a:r>
              <a:rPr lang="en-US" altLang="zh-CN" sz="2000" dirty="0" smtClean="0"/>
              <a:t>100+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PRs</a:t>
            </a:r>
            <a:r>
              <a:rPr lang="zh-CN" altLang="en-US" sz="2000" dirty="0" smtClean="0"/>
              <a:t>月增近</a:t>
            </a:r>
            <a:r>
              <a:rPr lang="en-US" altLang="zh-CN" sz="2000" dirty="0" smtClean="0"/>
              <a:t>500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10+</a:t>
            </a:r>
            <a:r>
              <a:rPr lang="zh-CN" altLang="en-US" sz="2000" dirty="0" smtClean="0"/>
              <a:t>个技术组周例会例行运作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662246" y="768787"/>
            <a:ext cx="6260870" cy="55915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500" b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邮件列表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：有</a:t>
            </a:r>
            <a:r>
              <a:rPr kumimoji="1" lang="en-US" altLang="zh-CN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家单元约</a:t>
            </a:r>
            <a:r>
              <a:rPr kumimoji="1" lang="en-US" altLang="zh-CN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154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人加入社区沟通列表参与社区建设的讨论，邮件列表发起</a:t>
            </a:r>
            <a:r>
              <a:rPr kumimoji="1" lang="en-US" altLang="zh-CN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300+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Topic</a:t>
            </a:r>
            <a:endParaRPr kumimoji="1" lang="en-US" altLang="zh-CN" sz="1500" dirty="0" smtClean="0">
              <a:solidFill>
                <a:srgbClr val="0000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500" b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社区仓库建设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5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9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社区已有</a:t>
            </a:r>
            <a:r>
              <a:rPr kumimoji="1" lang="en-US" altLang="zh-CN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个仓库正式开源，</a:t>
            </a:r>
            <a:r>
              <a:rPr kumimoji="1" lang="en-US" altLang="zh-CN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个仓库定向开源（跟初始成员共同建设）；</a:t>
            </a:r>
            <a:endParaRPr kumimoji="1" lang="en-US" altLang="zh-CN" sz="15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9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共创建</a:t>
            </a:r>
            <a:r>
              <a:rPr kumimoji="1" lang="en-US" altLang="zh-CN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580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1500" dirty="0" err="1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PullRequests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（本月新增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487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个，当前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个未关闭）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en-US" altLang="zh-CN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个任务（本月新增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38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15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500" b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社区版本建设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5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9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</a:t>
            </a:r>
            <a:r>
              <a:rPr kumimoji="1" lang="zh-CN" altLang="en-US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版本当前已完成</a:t>
            </a:r>
            <a:r>
              <a:rPr kumimoji="1" lang="en-US" altLang="zh-CN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M2</a:t>
            </a:r>
            <a:r>
              <a:rPr kumimoji="1" lang="zh-CN" altLang="en-US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code Freeze</a:t>
            </a:r>
            <a:r>
              <a:rPr kumimoji="1" lang="zh-CN" altLang="en-US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，进入集成验证阶段。</a:t>
            </a:r>
            <a:r>
              <a:rPr kumimoji="1" lang="zh-CN" altLang="en-US" sz="15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预计</a:t>
            </a:r>
            <a:r>
              <a:rPr kumimoji="1" lang="en-US" altLang="zh-CN" sz="15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9-30</a:t>
            </a:r>
            <a:r>
              <a:rPr kumimoji="1" lang="zh-CN" altLang="en-US" sz="15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号发布</a:t>
            </a:r>
            <a:r>
              <a:rPr kumimoji="1" lang="en-US" altLang="zh-CN" sz="15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V0.9 </a:t>
            </a:r>
            <a:r>
              <a:rPr kumimoji="1" lang="en-US" altLang="zh-CN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Black</a:t>
            </a:r>
            <a:r>
              <a:rPr kumimoji="1" lang="zh-CN" altLang="en-US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sz="15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9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V1.0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版本里程碑计划已经在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TSC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评审通过。季度发布一个正式版本的规划在逐渐实现。</a:t>
            </a:r>
            <a:endParaRPr kumimoji="1" lang="en-US" altLang="zh-CN" sz="15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500" b="1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社区角色建设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5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9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个技术组（</a:t>
            </a:r>
            <a:r>
              <a:rPr kumimoji="1" lang="en-US" altLang="zh-CN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1</a:t>
            </a:r>
            <a:r>
              <a:rPr kumimoji="1" lang="zh-CN" altLang="en-US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en-US" altLang="zh-CN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TSC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项目组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1500" dirty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工作组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）在同步开展，已开展近</a:t>
            </a:r>
            <a:r>
              <a:rPr kumimoji="1" lang="en-US" altLang="zh-CN" sz="15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80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次例行会议</a:t>
            </a:r>
            <a:endParaRPr kumimoji="1" lang="en-US" altLang="zh-CN" sz="15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9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共计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家单位的成员在社区技术组中承担主席 </a:t>
            </a:r>
            <a:r>
              <a:rPr kumimoji="1" lang="en-US" altLang="zh-CN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kumimoji="1" lang="zh-CN" altLang="en-US" sz="15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副主席角色</a:t>
            </a:r>
            <a:endParaRPr kumimoji="1" lang="en-US" altLang="zh-CN" sz="15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18" y="967298"/>
            <a:ext cx="2523741" cy="8759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95" y="1134852"/>
            <a:ext cx="2670960" cy="6395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49" y="1992115"/>
            <a:ext cx="4888706" cy="21990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49" y="4407196"/>
            <a:ext cx="4888706" cy="19584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04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12822" y="196853"/>
            <a:ext cx="11586410" cy="633496"/>
          </a:xfrm>
        </p:spPr>
        <p:txBody>
          <a:bodyPr/>
          <a:lstStyle/>
          <a:p>
            <a:r>
              <a:rPr lang="en-US" altLang="zh-CN" dirty="0" smtClean="0"/>
              <a:t>V0.9</a:t>
            </a:r>
            <a:r>
              <a:rPr lang="zh-CN" altLang="en-US" dirty="0" smtClean="0"/>
              <a:t>版本特别贡献（按</a:t>
            </a:r>
            <a:r>
              <a:rPr lang="en-US" altLang="zh-CN" dirty="0" smtClean="0"/>
              <a:t>repos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202905180"/>
              </p:ext>
            </p:extLst>
          </p:nvPr>
        </p:nvGraphicFramePr>
        <p:xfrm>
          <a:off x="312070" y="998623"/>
          <a:ext cx="11587162" cy="378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2070" y="4935794"/>
            <a:ext cx="1158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开源社区的</a:t>
            </a:r>
            <a:r>
              <a:rPr kumimoji="1" lang="en-US" altLang="zh-CN" sz="2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stars</a:t>
            </a:r>
            <a:r>
              <a:rPr kumimoji="1" lang="zh-CN" altLang="en-US" sz="2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数是对开源工程师的默默激励，每一颗点亮的星星都在为该项目的持续成长发力。</a:t>
            </a:r>
            <a:endParaRPr kumimoji="1" lang="en-US" altLang="zh-CN" sz="24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47" y="2214562"/>
            <a:ext cx="180975" cy="180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95" y="2976406"/>
            <a:ext cx="180975" cy="1809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94" y="3287046"/>
            <a:ext cx="180975" cy="1809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47" y="3701383"/>
            <a:ext cx="180975" cy="1809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47" y="2586037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6622" y="194244"/>
            <a:ext cx="11586410" cy="633496"/>
          </a:xfrm>
        </p:spPr>
        <p:txBody>
          <a:bodyPr/>
          <a:lstStyle/>
          <a:p>
            <a:r>
              <a:rPr lang="en-US" altLang="zh-CN" dirty="0" smtClean="0"/>
              <a:t>V0.9</a:t>
            </a:r>
            <a:r>
              <a:rPr lang="zh-CN" altLang="en-US" dirty="0" smtClean="0"/>
              <a:t>版本各组织贡献者活跃情况</a:t>
            </a:r>
            <a:endParaRPr lang="zh-CN" altLang="en-US" dirty="0"/>
          </a:p>
        </p:txBody>
      </p:sp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47420"/>
              </p:ext>
            </p:extLst>
          </p:nvPr>
        </p:nvGraphicFramePr>
        <p:xfrm>
          <a:off x="188187" y="719795"/>
          <a:ext cx="4572000" cy="30565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824" y="748569"/>
            <a:ext cx="1761457" cy="17641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846" y="752367"/>
            <a:ext cx="1974863" cy="1838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8064846" y="2683722"/>
            <a:ext cx="3906435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kumimoji="1" lang="en-US" altLang="zh-CN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20+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非华为贡献者积极参与社区建设（提交，提单，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，评论等）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紫金山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：刘辉、姜伟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信通院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：刘芷若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九州云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：范桂飓、陈辉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中移动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：丁韩宇、傅文军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讯琥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：刘小飞、彭康桓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联通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：赵斌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红帽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侯敏熙、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200" dirty="0" err="1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Vmware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：孟璞辉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浪潮</a:t>
            </a: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12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calebwanggang</a:t>
            </a:r>
            <a:endParaRPr kumimoji="1" lang="en-US" altLang="zh-CN" sz="12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其他：</a:t>
            </a:r>
            <a:r>
              <a:rPr kumimoji="1" lang="en-US" altLang="zh-CN" sz="12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tammypi</a:t>
            </a:r>
            <a:r>
              <a:rPr kumimoji="1" lang="en-US" altLang="zh-CN" sz="12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sz="12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kumimoji="1" lang="en-US" altLang="zh-CN" sz="12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9827" y="3819424"/>
            <a:ext cx="1780673" cy="23544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当前社区新增贡献者保持在日均</a:t>
            </a:r>
            <a:r>
              <a:rPr kumimoji="1" lang="en-US" altLang="zh-CN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2+</a:t>
            </a:r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，日高峰</a:t>
            </a:r>
            <a:r>
              <a:rPr kumimoji="1" lang="en-US" altLang="zh-CN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endParaRPr kumimoji="1" lang="en-US" altLang="zh-CN" sz="14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4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社区的总体贡献者维持在日均</a:t>
            </a:r>
            <a:r>
              <a:rPr kumimoji="1" lang="en-US" altLang="zh-CN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15+</a:t>
            </a:r>
            <a:r>
              <a:rPr kumimoji="1" lang="zh-CN" altLang="en-US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，日最高峰</a:t>
            </a:r>
            <a:r>
              <a:rPr kumimoji="1" lang="en-US" altLang="zh-CN" sz="1400" dirty="0" smtClean="0">
                <a:solidFill>
                  <a:srgbClr val="57575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</a:t>
            </a:r>
            <a:endParaRPr kumimoji="1" lang="en-US" altLang="zh-CN" sz="1400" dirty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87" y="3819424"/>
            <a:ext cx="5701167" cy="13121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187" y="5189323"/>
            <a:ext cx="5701167" cy="1502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矩形 15"/>
          <p:cNvSpPr/>
          <p:nvPr/>
        </p:nvSpPr>
        <p:spPr>
          <a:xfrm>
            <a:off x="5219059" y="970414"/>
            <a:ext cx="2591441" cy="7386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1400" dirty="0" smtClean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400" dirty="0">
              <a:solidFill>
                <a:srgbClr val="57575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83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V1.0</a:t>
            </a:r>
            <a:r>
              <a:rPr lang="zh-CN" altLang="en-US" dirty="0" smtClean="0"/>
              <a:t>版本计划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25325" cy="61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4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/>
        </p:nvSpPr>
        <p:spPr>
          <a:xfrm>
            <a:off x="4371222" y="2439625"/>
            <a:ext cx="3337170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/>
              <a:t>Thank you.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76" b="37778"/>
          <a:stretch/>
        </p:blipFill>
        <p:spPr>
          <a:xfrm>
            <a:off x="136646" y="354227"/>
            <a:ext cx="1891277" cy="490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7679"/>
            <a:ext cx="12196763" cy="19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8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回顾会议过程</a:t>
            </a:r>
            <a:endParaRPr lang="zh-CN" altLang="en-US" dirty="0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086123970"/>
              </p:ext>
            </p:extLst>
          </p:nvPr>
        </p:nvGraphicFramePr>
        <p:xfrm>
          <a:off x="392113" y="1009650"/>
          <a:ext cx="10966057" cy="2792882"/>
        </p:xfrm>
        <a:graphic>
          <a:graphicData uri="http://schemas.openxmlformats.org/drawingml/2006/table">
            <a:tbl>
              <a:tblPr/>
              <a:tblGrid>
                <a:gridCol w="906235"/>
                <a:gridCol w="6159300"/>
                <a:gridCol w="1531561"/>
                <a:gridCol w="2368961"/>
              </a:tblGrid>
              <a:tr h="2948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1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1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议题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1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1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议题责任人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EF3"/>
                    </a:solidFill>
                  </a:tcPr>
                </a:tc>
              </a:tr>
              <a:tr h="4360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457200" lvl="1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项目回顾会议简介和引导</a:t>
                      </a:r>
                      <a:endParaRPr lang="en-US" altLang="zh-CN" sz="1400" b="0" dirty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en-US" sz="1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王俊恒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457200" lvl="1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引导员项引导项目成员进行项目回顾，挖掘经验教训</a:t>
                      </a:r>
                      <a:endParaRPr lang="en-US" altLang="zh-CN" sz="1400" b="0" dirty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V0.9</a:t>
                      </a: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版本回顾</a:t>
                      </a:r>
                      <a:r>
                        <a:rPr lang="en-US" altLang="zh-CN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---</a:t>
                      </a: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于洋</a:t>
                      </a:r>
                      <a:endParaRPr lang="en-US" altLang="zh-CN" sz="1400" b="0" dirty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测试回顾</a:t>
                      </a:r>
                      <a:r>
                        <a:rPr lang="en-US" altLang="zh-CN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—</a:t>
                      </a: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彭育</a:t>
                      </a:r>
                      <a:endParaRPr lang="en-US" altLang="zh-CN" sz="1400" b="0" dirty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需求收集，特性设计等回顾 </a:t>
                      </a:r>
                      <a:r>
                        <a:rPr lang="en-US" altLang="zh-CN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---</a:t>
                      </a: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于洋引导，</a:t>
                      </a:r>
                      <a:r>
                        <a:rPr lang="en-US" altLang="zh-CN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All</a:t>
                      </a: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参与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45min</a:t>
                      </a:r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于洋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13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本版本的</a:t>
                      </a:r>
                      <a:r>
                        <a:rPr lang="en-US" altLang="zh-CN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TOP</a:t>
                      </a: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贡献统计</a:t>
                      </a:r>
                      <a:endParaRPr lang="en-US" altLang="zh-CN" sz="1400" b="0" dirty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王俊恒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613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en-US" altLang="zh-CN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marL="457200" lvl="1" indent="0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V1.0</a:t>
                      </a:r>
                      <a:r>
                        <a:rPr lang="zh-CN" altLang="en-US" sz="1400" b="0" dirty="0" smtClean="0"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版本计划</a:t>
                      </a:r>
                      <a:endParaRPr lang="en-US" altLang="zh-CN" sz="1400" b="0" dirty="0" smtClean="0"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en-US" altLang="zh-CN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</a:t>
                      </a:r>
                      <a:endParaRPr 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zh-CN" altLang="en-US" sz="1400" b="0" i="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于洋</a:t>
                      </a:r>
                      <a:endParaRPr lang="zh-CN" altLang="en-US" sz="1400" b="0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95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会议基本规则</a:t>
            </a:r>
            <a:endParaRPr lang="zh-CN" altLang="en-US" dirty="0"/>
          </a:p>
        </p:txBody>
      </p:sp>
      <p:sp>
        <p:nvSpPr>
          <p:cNvPr id="5" name="Rectangle 43"/>
          <p:cNvSpPr/>
          <p:nvPr/>
        </p:nvSpPr>
        <p:spPr>
          <a:xfrm>
            <a:off x="356103" y="1860509"/>
            <a:ext cx="5184576" cy="216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找出问题责任，或者奖励做的好的事务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分出哪些做的好，哪些做的不好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会议上指责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人没有做好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件事，甚至当场批评</a:t>
            </a:r>
            <a:endParaRPr lang="en-US" altLang="zh-CN" sz="1100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43"/>
          <p:cNvSpPr/>
          <p:nvPr/>
        </p:nvSpPr>
        <p:spPr>
          <a:xfrm>
            <a:off x="6116456" y="1850367"/>
            <a:ext cx="5734885" cy="216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识别可嵌入学习的行动，提供具体的可落地的行动建议，帮助下一个项目改进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关注分别从正面和负面事件中学到了什么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会议上针对某件事分析当时做法的考虑因素，提出后续遇到类似的事情能够采取哪些措施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43"/>
          <p:cNvSpPr/>
          <p:nvPr/>
        </p:nvSpPr>
        <p:spPr>
          <a:xfrm>
            <a:off x="360666" y="1229190"/>
            <a:ext cx="5184576" cy="4996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buSzPct val="60000"/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本次会议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要做的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43"/>
          <p:cNvSpPr/>
          <p:nvPr/>
        </p:nvSpPr>
        <p:spPr>
          <a:xfrm>
            <a:off x="6116455" y="1238155"/>
            <a:ext cx="5734885" cy="4996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buSzPct val="60000"/>
              <a:defRPr/>
            </a:pP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本次会议</a:t>
            </a:r>
            <a:r>
              <a:rPr lang="zh-CN" altLang="en-US" sz="20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提倡</a:t>
            </a:r>
            <a:r>
              <a:rPr lang="zh-CN" altLang="en-US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rPr>
              <a:t>要做的</a:t>
            </a:r>
            <a:endParaRPr lang="en-US" altLang="zh-CN" b="1" dirty="0">
              <a:solidFill>
                <a:srgbClr val="000000">
                  <a:lumMod val="75000"/>
                  <a:lumOff val="2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713" y="4126269"/>
            <a:ext cx="5171966" cy="4001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NO </a:t>
            </a:r>
            <a:r>
              <a:rPr lang="zh-CN" altLang="en-US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！ </a:t>
            </a:r>
            <a:r>
              <a:rPr lang="en-US" altLang="zh-CN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NO</a:t>
            </a:r>
            <a:r>
              <a:rPr lang="zh-CN" altLang="en-US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！ </a:t>
            </a:r>
            <a:r>
              <a:rPr lang="en-US" altLang="zh-CN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NO</a:t>
            </a:r>
            <a:r>
              <a:rPr lang="zh-CN" altLang="en-US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30744" y="4135234"/>
            <a:ext cx="5719967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en-US" altLang="zh-CN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YES </a:t>
            </a:r>
            <a:r>
              <a:rPr lang="zh-CN" altLang="en-US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！ </a:t>
            </a:r>
            <a:r>
              <a:rPr lang="en-US" altLang="zh-CN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YES </a:t>
            </a:r>
            <a:r>
              <a:rPr lang="zh-CN" altLang="en-US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！ </a:t>
            </a:r>
            <a:r>
              <a:rPr lang="en-US" altLang="zh-CN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YES </a:t>
            </a:r>
            <a:r>
              <a:rPr lang="zh-CN" altLang="en-US" sz="2000" b="1" dirty="0">
                <a:solidFill>
                  <a:srgbClr val="FFFFFF"/>
                </a:solidFill>
                <a:latin typeface="Arial" charset="0"/>
                <a:ea typeface="宋体" pitchFamily="2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36878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回顾会议引导白板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64309" y="1160746"/>
            <a:ext cx="5641718" cy="4397371"/>
            <a:chOff x="337741" y="1160748"/>
            <a:chExt cx="5399671" cy="4129459"/>
          </a:xfrm>
        </p:grpSpPr>
        <p:sp>
          <p:nvSpPr>
            <p:cNvPr id="6" name="圆角矩形 142"/>
            <p:cNvSpPr/>
            <p:nvPr/>
          </p:nvSpPr>
          <p:spPr bwMode="auto">
            <a:xfrm>
              <a:off x="337741" y="1160748"/>
              <a:ext cx="5399671" cy="4129459"/>
            </a:xfrm>
            <a:prstGeom prst="roundRect">
              <a:avLst>
                <a:gd name="adj" fmla="val 2868"/>
              </a:avLst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7" name="Rectangle 43"/>
            <p:cNvSpPr/>
            <p:nvPr/>
          </p:nvSpPr>
          <p:spPr>
            <a:xfrm>
              <a:off x="337741" y="1160749"/>
              <a:ext cx="5399671" cy="36417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r>
                <a:rPr lang="en-US" altLang="zh-CN" sz="20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Success  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成功</a:t>
              </a:r>
              <a:endParaRPr lang="en-US" altLang="zh-CN" sz="2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什么事情做的好？</a:t>
              </a:r>
              <a:endPara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如何做的？ </a:t>
              </a:r>
              <a:endPara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背景和细节是怎样的？</a:t>
              </a:r>
              <a:endPara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为能够重复成功，我们可以给出什么具体的建议？</a:t>
              </a:r>
              <a:endPara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endPara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endParaRPr lang="en-US" altLang="zh-CN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r>
                <a:rPr lang="en-US" altLang="zh-CN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Specific 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具体的</a:t>
              </a:r>
              <a:endPara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r>
                <a:rPr lang="en-US" altLang="zh-CN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Actionable 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可执行的</a:t>
              </a:r>
              <a:endPara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r>
                <a:rPr lang="en-US" altLang="zh-CN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Recommendations </a:t>
              </a:r>
              <a:r>
                <a:rPr lang="zh-CN" altLang="en-US" sz="1600" dirty="0" smtClean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建议性的</a:t>
              </a:r>
              <a:endParaRPr lang="en-US" altLang="zh-CN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254452" y="1160747"/>
            <a:ext cx="5614823" cy="4616650"/>
            <a:chOff x="337741" y="1160747"/>
            <a:chExt cx="5399671" cy="4616650"/>
          </a:xfrm>
        </p:grpSpPr>
        <p:sp>
          <p:nvSpPr>
            <p:cNvPr id="9" name="圆角矩形 142"/>
            <p:cNvSpPr/>
            <p:nvPr/>
          </p:nvSpPr>
          <p:spPr bwMode="auto">
            <a:xfrm>
              <a:off x="337741" y="1160747"/>
              <a:ext cx="5399671" cy="4397371"/>
            </a:xfrm>
            <a:prstGeom prst="roundRect">
              <a:avLst>
                <a:gd name="adj" fmla="val 2868"/>
              </a:avLst>
            </a:prstGeom>
            <a:noFill/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dirty="0">
                <a:solidFill>
                  <a:srgbClr val="000000"/>
                </a:solidFill>
                <a:latin typeface="微软雅黑" pitchFamily="34" charset="-122"/>
                <a:ea typeface="宋体" charset="-122"/>
              </a:endParaRPr>
            </a:p>
          </p:txBody>
        </p:sp>
        <p:sp>
          <p:nvSpPr>
            <p:cNvPr id="10" name="Rectangle 43"/>
            <p:cNvSpPr/>
            <p:nvPr/>
          </p:nvSpPr>
          <p:spPr>
            <a:xfrm>
              <a:off x="337741" y="1160749"/>
              <a:ext cx="5399671" cy="46166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r>
                <a:rPr lang="en-US" altLang="zh-CN" sz="2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Failure </a:t>
              </a:r>
              <a:r>
                <a:rPr lang="zh-CN" altLang="en-US" sz="20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失败</a:t>
              </a:r>
              <a:endParaRPr lang="en-US" altLang="zh-CN" sz="20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什么事情做的不好？</a:t>
              </a:r>
              <a:endPara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如何做的？</a:t>
              </a:r>
              <a:endPara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背景和细节是怎样的？</a:t>
              </a:r>
              <a:endPara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buFont typeface="Wingdings" panose="05000000000000000000" pitchFamily="2" charset="2"/>
                <a:buChar char="u"/>
                <a:defRPr/>
              </a:pPr>
              <a:r>
                <a:rPr lang="zh-CN" altLang="en-US" sz="160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为避免同样的问题发生，我们给出什么具体的建议</a:t>
              </a:r>
              <a:endPara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endPara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endParaRPr lang="en-US" altLang="zh-CN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Specific 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具体的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Actionable 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可执行的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Recommendations 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建议性的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endParaRPr lang="en-US" altLang="zh-CN" sz="16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buSzPct val="60000"/>
                <a:defRPr/>
              </a:pPr>
              <a:endParaRPr lang="en-US" altLang="zh-CN" sz="16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87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V0.9 </a:t>
            </a:r>
            <a:r>
              <a:rPr lang="zh-CN" altLang="en-US" dirty="0" smtClean="0"/>
              <a:t>版本交付过程回顾</a:t>
            </a:r>
            <a:endParaRPr lang="zh-CN" altLang="en-US" dirty="0"/>
          </a:p>
        </p:txBody>
      </p:sp>
      <p:pic>
        <p:nvPicPr>
          <p:cNvPr id="1026" name="Picture 2" descr="Version 0.9 Plan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81" y="1453714"/>
            <a:ext cx="11378092" cy="398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6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34157" y="416566"/>
            <a:ext cx="11586410" cy="633496"/>
          </a:xfrm>
        </p:spPr>
        <p:txBody>
          <a:bodyPr/>
          <a:lstStyle/>
          <a:p>
            <a:r>
              <a:rPr lang="zh-CN" altLang="en-US" dirty="0" smtClean="0"/>
              <a:t>测试回顾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>
          <a:xfrm>
            <a:off x="312822" y="1118240"/>
            <a:ext cx="5011653" cy="701036"/>
          </a:xfrm>
        </p:spPr>
        <p:txBody>
          <a:bodyPr/>
          <a:lstStyle/>
          <a:p>
            <a:pPr marL="354013" indent="-342900">
              <a:buFont typeface="+mj-lt"/>
              <a:buAutoNum type="arabicPeriod"/>
            </a:pPr>
            <a:r>
              <a:rPr lang="zh-CN" altLang="en-US" dirty="0" smtClean="0"/>
              <a:t>彭育单独胶片</a:t>
            </a:r>
            <a:endParaRPr lang="en-US" altLang="zh-CN" dirty="0" smtClean="0"/>
          </a:p>
          <a:p>
            <a:pPr marL="354013" indent="-342900">
              <a:buFont typeface="+mj-lt"/>
              <a:buAutoNum type="arabicPeriod"/>
            </a:pPr>
            <a:r>
              <a:rPr lang="zh-CN" altLang="en-US" dirty="0" smtClean="0"/>
              <a:t>收集学习点回顾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19936"/>
              </p:ext>
            </p:extLst>
          </p:nvPr>
        </p:nvGraphicFramePr>
        <p:xfrm>
          <a:off x="280549" y="2321170"/>
          <a:ext cx="11493625" cy="3643679"/>
        </p:xfrm>
        <a:graphic>
          <a:graphicData uri="http://schemas.openxmlformats.org/drawingml/2006/table">
            <a:tbl>
              <a:tblPr/>
              <a:tblGrid>
                <a:gridCol w="6430413"/>
                <a:gridCol w="1143000"/>
                <a:gridCol w="3920212"/>
              </a:tblGrid>
              <a:tr h="31072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学习点描述（如发生了什么？）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成功或失败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具体措施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332953">
                <a:tc>
                  <a:txBody>
                    <a:bodyPr/>
                    <a:lstStyle/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基本功能测试问题多、代码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fease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commits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多、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环境、开发环境、演示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环境管理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比较混乱；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Jenkins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任务、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SonarQube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任务的维护没有责任到人；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开发只关心了代码开发部分，前期没有过多的关心其他任务的结果是否可用：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jenkins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任务，漏洞检查，静态检查等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在服务搭建完成未及时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check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，一直到实际转测阶段才发现部署任务配置错误（代码路径配置错误，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user-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mgmt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部署一直用的老的前台服务），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742950" lvl="1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三方件检查未包含前台检查，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sonarqube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无用告警太多（引入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lombok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后消除多半告警）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）基本功能的测试用例自动化；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合入的审查（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个审查通过）；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）开发者测试（测试用例和测试组互通）；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）开发者测试的学习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赋能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）补充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CD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部署的里程碑；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）测试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演示环境管理责任人，定好时间表、资源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owner</a:t>
                      </a: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CI/CD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系统的责任人（建立工程组）；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）任务的看护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维护有各项目制定责任人；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）维护一个责任田；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CI/CD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结果邮件定时发出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505450" y="452722"/>
            <a:ext cx="3333750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zh-CN" altLang="en-US" sz="1400" b="1" kern="0" dirty="0">
                <a:latin typeface="+mj-ea"/>
                <a:ea typeface="+mj-ea"/>
              </a:rPr>
              <a:t>每条建议必须是</a:t>
            </a:r>
            <a:r>
              <a:rPr lang="en-GB" altLang="zh-CN" sz="1400" b="1" kern="0" dirty="0">
                <a:latin typeface="+mj-ea"/>
                <a:ea typeface="+mj-ea"/>
              </a:rPr>
              <a:t>SAR’s</a:t>
            </a: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1400" kern="0" dirty="0">
                <a:latin typeface="+mj-ea"/>
                <a:ea typeface="+mj-ea"/>
              </a:rPr>
              <a:t>Specific  </a:t>
            </a:r>
            <a:r>
              <a:rPr lang="zh-CN" altLang="en-US" sz="1400" kern="0" dirty="0">
                <a:latin typeface="+mj-ea"/>
                <a:ea typeface="+mj-ea"/>
              </a:rPr>
              <a:t>（</a:t>
            </a:r>
            <a:r>
              <a:rPr lang="zh-CN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具体的</a:t>
            </a:r>
            <a:r>
              <a:rPr lang="zh-CN" altLang="en-US" sz="1400" kern="0" dirty="0">
                <a:latin typeface="+mj-ea"/>
                <a:ea typeface="+mj-ea"/>
              </a:rPr>
              <a:t>）</a:t>
            </a:r>
            <a:endParaRPr lang="en-GB" altLang="zh-CN" sz="1400" kern="0" dirty="0">
              <a:latin typeface="+mj-ea"/>
              <a:ea typeface="+mj-ea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1400" kern="0" dirty="0">
                <a:latin typeface="+mj-ea"/>
                <a:ea typeface="+mj-ea"/>
              </a:rPr>
              <a:t>Actionable  </a:t>
            </a:r>
            <a:r>
              <a:rPr lang="zh-CN" altLang="en-US" sz="1400" kern="0" dirty="0">
                <a:latin typeface="+mj-ea"/>
                <a:ea typeface="+mj-ea"/>
              </a:rPr>
              <a:t>（</a:t>
            </a:r>
            <a:r>
              <a:rPr lang="zh-CN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可执行的</a:t>
            </a:r>
            <a:r>
              <a:rPr lang="zh-CN" altLang="en-US" sz="1400" kern="0" dirty="0">
                <a:latin typeface="+mj-ea"/>
                <a:ea typeface="+mj-ea"/>
              </a:rPr>
              <a:t>）</a:t>
            </a:r>
            <a:endParaRPr lang="en-GB" altLang="zh-CN" sz="1400" kern="0" dirty="0">
              <a:latin typeface="+mj-ea"/>
              <a:ea typeface="+mj-ea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zh-CN" sz="1400" kern="0" dirty="0">
                <a:latin typeface="+mj-ea"/>
                <a:ea typeface="+mj-ea"/>
              </a:rPr>
              <a:t>Recommendations  </a:t>
            </a:r>
            <a:r>
              <a:rPr lang="zh-CN" altLang="en-US" sz="1400" kern="0" dirty="0">
                <a:latin typeface="+mj-ea"/>
                <a:ea typeface="+mj-ea"/>
              </a:rPr>
              <a:t>（</a:t>
            </a:r>
            <a:r>
              <a:rPr lang="zh-CN" altLang="en-US" sz="1400" kern="0" dirty="0">
                <a:solidFill>
                  <a:srgbClr val="C00000"/>
                </a:solidFill>
                <a:latin typeface="+mj-ea"/>
                <a:ea typeface="+mj-ea"/>
              </a:rPr>
              <a:t>建议性的</a:t>
            </a:r>
            <a:r>
              <a:rPr lang="zh-CN" altLang="en-US" sz="1400" kern="0" dirty="0">
                <a:latin typeface="+mj-ea"/>
                <a:ea typeface="+mj-ea"/>
              </a:rPr>
              <a:t>）</a:t>
            </a:r>
            <a:endParaRPr lang="en-US" altLang="zh-CN" sz="1400" kern="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885592" y="444644"/>
            <a:ext cx="2842190" cy="1523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zh-CN" altLang="en-US" sz="1400" b="1" kern="0" dirty="0">
                <a:latin typeface="+mj-ea"/>
                <a:ea typeface="+mj-ea"/>
              </a:rPr>
              <a:t>每</a:t>
            </a:r>
            <a:r>
              <a:rPr lang="zh-CN" altLang="en-US" sz="1400" b="1" kern="0" dirty="0" smtClean="0">
                <a:latin typeface="+mj-ea"/>
                <a:ea typeface="+mj-ea"/>
              </a:rPr>
              <a:t>条措施覆盖要素</a:t>
            </a:r>
            <a:r>
              <a:rPr lang="zh-CN" altLang="en-US" sz="1400" kern="0" dirty="0" smtClean="0">
                <a:latin typeface="+mj-ea"/>
                <a:ea typeface="+mj-ea"/>
              </a:rPr>
              <a:t>：</a:t>
            </a:r>
            <a:endParaRPr lang="en-US" altLang="zh-CN" sz="1400" kern="0" dirty="0" smtClean="0">
              <a:latin typeface="+mj-ea"/>
              <a:ea typeface="+mj-ea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kern="0" dirty="0" smtClean="0">
                <a:latin typeface="+mj-ea"/>
                <a:ea typeface="+mj-ea"/>
              </a:rPr>
              <a:t>What</a:t>
            </a:r>
            <a:r>
              <a:rPr lang="zh-CN" altLang="en-US" sz="1200" kern="0" dirty="0" smtClean="0">
                <a:latin typeface="+mj-ea"/>
                <a:ea typeface="+mj-ea"/>
              </a:rPr>
              <a:t>（做什么）</a:t>
            </a:r>
            <a:endParaRPr lang="en-US" altLang="zh-CN" sz="1200" kern="0" dirty="0" smtClean="0">
              <a:latin typeface="+mj-ea"/>
              <a:ea typeface="+mj-ea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kern="0" dirty="0" smtClean="0">
                <a:latin typeface="+mj-ea"/>
                <a:ea typeface="+mj-ea"/>
              </a:rPr>
              <a:t>Who</a:t>
            </a:r>
            <a:r>
              <a:rPr lang="zh-CN" altLang="en-US" sz="1200" kern="0" dirty="0" smtClean="0">
                <a:latin typeface="+mj-ea"/>
                <a:ea typeface="+mj-ea"/>
              </a:rPr>
              <a:t>（谁是</a:t>
            </a:r>
            <a:r>
              <a:rPr lang="en-US" altLang="zh-CN" sz="1200" kern="0" dirty="0" smtClean="0">
                <a:latin typeface="+mj-ea"/>
                <a:ea typeface="+mj-ea"/>
              </a:rPr>
              <a:t>owner</a:t>
            </a:r>
            <a:r>
              <a:rPr lang="zh-CN" altLang="en-US" sz="1200" kern="0" dirty="0" smtClean="0">
                <a:latin typeface="+mj-ea"/>
                <a:ea typeface="+mj-ea"/>
              </a:rPr>
              <a:t>）</a:t>
            </a:r>
            <a:endParaRPr lang="en-US" altLang="zh-CN" sz="1200" kern="0" dirty="0" smtClean="0">
              <a:latin typeface="+mj-ea"/>
              <a:ea typeface="+mj-ea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kern="0" dirty="0" smtClean="0">
                <a:latin typeface="+mj-ea"/>
                <a:ea typeface="+mj-ea"/>
              </a:rPr>
              <a:t>How</a:t>
            </a:r>
            <a:r>
              <a:rPr lang="zh-CN" altLang="en-US" sz="1200" kern="0" dirty="0" smtClean="0">
                <a:latin typeface="+mj-ea"/>
                <a:ea typeface="+mj-ea"/>
              </a:rPr>
              <a:t>（怎么做）</a:t>
            </a:r>
            <a:endParaRPr lang="en-US" altLang="zh-CN" sz="1200" kern="0" dirty="0" smtClean="0">
              <a:latin typeface="+mj-ea"/>
              <a:ea typeface="+mj-ea"/>
            </a:endParaRPr>
          </a:p>
          <a:p>
            <a:pPr marL="28575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kern="0" dirty="0" smtClean="0">
                <a:latin typeface="+mj-ea"/>
                <a:ea typeface="+mj-ea"/>
              </a:rPr>
              <a:t>When</a:t>
            </a:r>
            <a:r>
              <a:rPr lang="zh-CN" altLang="en-US" sz="1200" kern="0" dirty="0" smtClean="0">
                <a:latin typeface="+mj-ea"/>
                <a:ea typeface="+mj-ea"/>
              </a:rPr>
              <a:t>（什么时间做）</a:t>
            </a:r>
            <a:endParaRPr lang="en-US" altLang="zh-CN" sz="1200" kern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912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需求收集阶段回顾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14824"/>
              </p:ext>
            </p:extLst>
          </p:nvPr>
        </p:nvGraphicFramePr>
        <p:xfrm>
          <a:off x="400050" y="1391444"/>
          <a:ext cx="10950818" cy="2634924"/>
        </p:xfrm>
        <a:graphic>
          <a:graphicData uri="http://schemas.openxmlformats.org/drawingml/2006/table">
            <a:tbl>
              <a:tblPr/>
              <a:tblGrid>
                <a:gridCol w="5258991"/>
                <a:gridCol w="1609895"/>
                <a:gridCol w="4081932"/>
              </a:tblGrid>
              <a:tr h="615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学习点描述（如发生了什么？）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成功或失败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具体措施（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what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who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how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when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24677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更多是来自内部演示，外部实际应用的案例不多。用户场景组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讨论过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很多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期真实案例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，希望能够结合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EdgeGallery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平台做出一个真实的案例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Failure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）反馈用户组提供需求、规划；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）架构组增强线下交流，讨论需求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35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需求收集可以不仅限于模块自己的负责人和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，可以集成整个社区的人，我们自己内部也可以让各个模块之间提需求，集思广益，带来更多好的想法。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/Failure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57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特性设计阶段回顾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75669"/>
              </p:ext>
            </p:extLst>
          </p:nvPr>
        </p:nvGraphicFramePr>
        <p:xfrm>
          <a:off x="646736" y="1945359"/>
          <a:ext cx="10918581" cy="2634924"/>
        </p:xfrm>
        <a:graphic>
          <a:graphicData uri="http://schemas.openxmlformats.org/drawingml/2006/table">
            <a:tbl>
              <a:tblPr/>
              <a:tblGrid>
                <a:gridCol w="6267450"/>
                <a:gridCol w="1099038"/>
                <a:gridCol w="3552093"/>
              </a:tblGrid>
              <a:tr h="615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学习点描述（如发生了什么？）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成功或失败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具体措施（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what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who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how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when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24677">
                <a:tc>
                  <a:txBody>
                    <a:bodyPr/>
                    <a:lstStyle/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需求分析的粒度不够细化，需要全员加强需求分析的方法和流程设计方法。</a:t>
                      </a: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Developer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开发者平台的核心功能，对于不熟悉的人，一上来不知道该怎么用，存在表达不清晰，流程不清晰等问题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/Success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）通过架构组输出模板、赋能（需要哪些模板、赋能）；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）组织人工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review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以及多次评审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35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需求设计完成以后，通过多次和社区内相关人员交流、评审，可以确保需求设计的正确性，保证后续开发不会有返工现象。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特性开发阶段回顾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88647"/>
              </p:ext>
            </p:extLst>
          </p:nvPr>
        </p:nvGraphicFramePr>
        <p:xfrm>
          <a:off x="361950" y="997119"/>
          <a:ext cx="10786697" cy="4324358"/>
        </p:xfrm>
        <a:graphic>
          <a:graphicData uri="http://schemas.openxmlformats.org/drawingml/2006/table">
            <a:tbl>
              <a:tblPr/>
              <a:tblGrid>
                <a:gridCol w="6504842"/>
                <a:gridCol w="1134208"/>
                <a:gridCol w="3147647"/>
              </a:tblGrid>
              <a:tr h="6159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学习点描述（如发生了什么？）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成功或失败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具体措施（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what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who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how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when</a:t>
                      </a: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24677">
                <a:tc>
                  <a:txBody>
                    <a:bodyPr/>
                    <a:lstStyle/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每周例行社区会议，一定程度上能对齐各方的进展，对齐各方的目标，但是过程中纪要和遗留问题跟踪不到位，在版本发布前有些目标理解有偏差。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测试出口条件要求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UT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覆盖率满足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40%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，但是开发理解只包含后台部分，不包含前台，澄清会议上这点没有说清楚，后来也没有继续跟踪进展，导致在转测前出现偏差，最后通过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TSC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会议进行裁决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失败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/Failure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）遗留问题录入</a:t>
                      </a:r>
                      <a:r>
                        <a:rPr lang="en-US" altLang="zh-CN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gitee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PTL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跟踪，截止日期变化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措施变化，项目组内评审；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PTL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要多求助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）重点关注风险，及时调整，提供措施；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）需求等测试后，需要重新审视发布级别和计划；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）测试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安全工作组制定质量要求，作为基本要求，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PTL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考虑进度、风险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35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每日晨会和每周例会很及时，能够对齐各方的目标，及时汇报风险、调整计划。如过程中由于需求分析时间拖堂，及时调整了计划，最终版本按时完成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Success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35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开发之前列出详细的开发计划，按照开发计划进行开发，如果未完成当天开发目标，可以提前识别出开发完成风险。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成功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/Success</a:t>
                      </a:r>
                    </a:p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50690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89F26BF-68E3-4534-8B82-5383260B836D}"/>
    </a:ext>
  </a:extLst>
</a:theme>
</file>

<file path=ppt/theme/theme4.xml><?xml version="1.0" encoding="utf-8"?>
<a:theme xmlns:a="http://schemas.openxmlformats.org/drawingml/2006/main" name="3_Title Slide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1AD3342-B2D7-44AB-B447-0EEAFE75289A}" vid="{2A9BC227-3AB3-406C-8329-4CEFEE79DCC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24874</TotalTime>
  <Words>1758</Words>
  <Application>Microsoft Office PowerPoint</Application>
  <PresentationFormat>自定义</PresentationFormat>
  <Paragraphs>180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.AppleSystemUIFont</vt:lpstr>
      <vt:lpstr>黑体</vt:lpstr>
      <vt:lpstr>宋体</vt:lpstr>
      <vt:lpstr>微软雅黑</vt:lpstr>
      <vt:lpstr>微软雅黑</vt:lpstr>
      <vt:lpstr>Arial</vt:lpstr>
      <vt:lpstr>Calibri</vt:lpstr>
      <vt:lpstr>Calibri Light</vt:lpstr>
      <vt:lpstr>Wingdings</vt:lpstr>
      <vt:lpstr>1_Title Slide</vt:lpstr>
      <vt:lpstr>自定义设计方案</vt:lpstr>
      <vt:lpstr>End page</vt:lpstr>
      <vt:lpstr>3_Title Slide</vt:lpstr>
      <vt:lpstr>EdgeGallery版本回顾</vt:lpstr>
      <vt:lpstr>回顾会议过程</vt:lpstr>
      <vt:lpstr>会议基本规则</vt:lpstr>
      <vt:lpstr>回顾会议引导白板</vt:lpstr>
      <vt:lpstr>V0.9 版本交付过程回顾</vt:lpstr>
      <vt:lpstr>测试回顾 </vt:lpstr>
      <vt:lpstr>需求收集阶段回顾</vt:lpstr>
      <vt:lpstr>特性设计阶段回顾</vt:lpstr>
      <vt:lpstr>特性开发阶段回顾</vt:lpstr>
      <vt:lpstr>社区整体介绍：185人关注，32家单位154人参与社区讨论和贡献，季度节奏发布版本</vt:lpstr>
      <vt:lpstr>社区活跃度：邮件月均100+，PRs月增近500，10+个技术组周例会例行运作</vt:lpstr>
      <vt:lpstr>V0.9版本特别贡献（按repos）</vt:lpstr>
      <vt:lpstr>V0.9版本各组织贡献者活跃情况</vt:lpstr>
      <vt:lpstr>V1.0版本计划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Yuyang (Gabriel)</cp:lastModifiedBy>
  <cp:revision>453</cp:revision>
  <dcterms:created xsi:type="dcterms:W3CDTF">2018-11-29T10:16:29Z</dcterms:created>
  <dcterms:modified xsi:type="dcterms:W3CDTF">2020-10-15T11:58:42Z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(3)JoL+2vnkf3ad9xWMvRFMGKSkc0Y+jpaGsHqP6FORFXdhebx4Pusp6UWBvHNnvhifgybt0Yux
bcYcYHu9AsPNA62OIcNRd+MmcJwRvcewNh0GkBOhQUgCdhldMyoUrEl1jI8ghHt+CLSXd8Yx
EpVzhyRRvt43a7M7h9paODq191dkHkP3keHolsdSgOSaBw5378m7A62p9OHZC/cJngsYxSFq
/9xuhqBET6omWcnoF1</vt:lpwstr>
  </property>
  <property fmtid="{D5CDD505-2E9C-101B-9397-08002B2CF9AE}" pid="3" name="_2015_ms_pID_7253431">
    <vt:lpwstr>FsFgCdoN2D+UEqaNXIhG71T5JR4JlCZFUV8wjf+DfvQQ/RLs8i2poD
PZv2+J+oh5uxeaLJGV5uWptN8FSsX/NpovKU6tiXFbtW/4SMeigyy8bYU1MVIFoOcE1/6Ba6
nvL9wczSx+z0d8FF0bn4rDD3soA1D1QuxS1/ZoeTso8PqJjijaXxM2e4pAbjgEfUc7EeKSb4
y+Etb94Oc3liLra6BUOycFb5CHqogVl7oxA7</vt:lpwstr>
  </property>
  <property fmtid="{D5CDD505-2E9C-101B-9397-08002B2CF9AE}" pid="4" name="_2015_ms_pID_7253432">
    <vt:lpwstr>Fg==</vt:lpwstr>
  </property>
</Properties>
</file>