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5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7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2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8366-FD96-4729-8BE4-2BFC9A7533D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8273-A3B5-4288-942F-F2D3C469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MEP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Static Check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1</a:t>
            </a:r>
            <a:r>
              <a:rPr lang="en-US" dirty="0"/>
              <a:t>: “Make this IP "0.0.0.0" address configurable.”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618615"/>
            <a:ext cx="7725410" cy="5239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30210" y="1690688"/>
            <a:ext cx="4161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DefaultIP</a:t>
            </a:r>
            <a:r>
              <a:rPr lang="en-US" sz="2400" dirty="0" smtClean="0"/>
              <a:t> is used in the command line parameters, which is already a user configurable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Hence this issue is not valid.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2: “</a:t>
            </a:r>
            <a:r>
              <a:rPr lang="en-IN" dirty="0" smtClean="0"/>
              <a:t>Define a constant instead of duplicating this literal 3 times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0210" y="1690688"/>
            <a:ext cx="4161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literal is used as part of the data bus, hence we cannot change this to a constant.</a:t>
            </a:r>
            <a:endParaRPr lang="en-US" sz="2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93874"/>
            <a:ext cx="803021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 3: “</a:t>
            </a:r>
            <a:r>
              <a:rPr lang="en-IN" dirty="0" smtClean="0"/>
              <a:t>Define a constant instead of duplicating this literal 3 times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30210" y="1690688"/>
            <a:ext cx="41617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literal is used as part of the data bus, hence we cannot change this to a constant.</a:t>
            </a:r>
            <a:endParaRPr lang="en-US" sz="24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803021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MEP Issues</vt:lpstr>
      <vt:lpstr>Issue 1: “Make this IP "0.0.0.0" address configurable.”</vt:lpstr>
      <vt:lpstr>Issue 2: “Define a constant instead of duplicating this literal 3 times.”</vt:lpstr>
      <vt:lpstr>Issue 3: “Define a constant instead of duplicating this literal 3 times.”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MEP Issues</dc:title>
  <dc:creator>Libu Jacob Varghese</dc:creator>
  <cp:lastModifiedBy>Libu Jacob Varghese</cp:lastModifiedBy>
  <cp:revision>6</cp:revision>
  <dcterms:created xsi:type="dcterms:W3CDTF">2020-09-03T08:04:50Z</dcterms:created>
  <dcterms:modified xsi:type="dcterms:W3CDTF">2020-09-03T08:08:33Z</dcterms:modified>
</cp:coreProperties>
</file>