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5.wmf" ContentType="image/x-wmf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xlsx" ContentType="application/vnd.openxmlformats-officedocument.spreadsheetml.shee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DFC5D2E-91EF-4697-96A8-1C2CE3B6EF5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6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91440" bIns="91440"/>
          <a:p>
            <a:pPr marL="216000" indent="-21420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7960" cy="20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8000" y="4176000"/>
            <a:ext cx="8517960" cy="7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56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Vidyashree Rama, Shashikanth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7960" cy="34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</a:t>
            </a: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ATP to use MECM for package management and application LCM verfication.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 Validates the package before sending the same to APP Store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APM: Fetches the package from APP Store during package upload.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Existing API of MECM APM can’t be used for ATP, as APP store doesn’t have package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68000" y="864000"/>
            <a:ext cx="2949120" cy="57312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5308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51200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360108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396000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120000" y="2016000"/>
            <a:ext cx="2013120" cy="71820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6478920" y="2223360"/>
            <a:ext cx="1438200" cy="2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 rot="2796600">
            <a:off x="2952000" y="1438920"/>
            <a:ext cx="142200" cy="574200"/>
          </a:xfrm>
          <a:custGeom>
            <a:avLst/>
            <a:gdLst/>
            <a:ahLst/>
            <a:rect l="l" t="t" r="r" b="b"/>
            <a:pathLst>
              <a:path w="402" h="1601">
                <a:moveTo>
                  <a:pt x="1" y="318"/>
                </a:moveTo>
                <a:lnTo>
                  <a:pt x="200" y="0"/>
                </a:lnTo>
                <a:lnTo>
                  <a:pt x="401" y="318"/>
                </a:lnTo>
                <a:lnTo>
                  <a:pt x="300" y="317"/>
                </a:lnTo>
                <a:lnTo>
                  <a:pt x="300" y="1282"/>
                </a:lnTo>
                <a:lnTo>
                  <a:pt x="401" y="1282"/>
                </a:lnTo>
                <a:lnTo>
                  <a:pt x="201" y="1600"/>
                </a:lnTo>
                <a:lnTo>
                  <a:pt x="0" y="1282"/>
                </a:lnTo>
                <a:lnTo>
                  <a:pt x="100" y="1282"/>
                </a:lnTo>
                <a:lnTo>
                  <a:pt x="100" y="317"/>
                </a:lnTo>
                <a:lnTo>
                  <a:pt x="1" y="31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64000" y="1512000"/>
            <a:ext cx="142200" cy="43020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0" y="239"/>
                </a:moveTo>
                <a:lnTo>
                  <a:pt x="200" y="0"/>
                </a:lnTo>
                <a:lnTo>
                  <a:pt x="401" y="239"/>
                </a:lnTo>
                <a:lnTo>
                  <a:pt x="300" y="239"/>
                </a:lnTo>
                <a:lnTo>
                  <a:pt x="300" y="961"/>
                </a:lnTo>
                <a:lnTo>
                  <a:pt x="401" y="961"/>
                </a:lnTo>
                <a:lnTo>
                  <a:pt x="200" y="1201"/>
                </a:lnTo>
                <a:lnTo>
                  <a:pt x="0" y="961"/>
                </a:lnTo>
                <a:lnTo>
                  <a:pt x="100" y="961"/>
                </a:lnTo>
                <a:lnTo>
                  <a:pt x="100" y="239"/>
                </a:lnTo>
                <a:lnTo>
                  <a:pt x="0" y="23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 rot="19097400">
            <a:off x="6190200" y="1511640"/>
            <a:ext cx="142200" cy="430200"/>
          </a:xfrm>
          <a:custGeom>
            <a:avLst/>
            <a:gdLst/>
            <a:ahLst/>
            <a:rect l="l" t="t" r="r" b="b"/>
            <a:pathLst>
              <a:path w="402" h="1203">
                <a:moveTo>
                  <a:pt x="0" y="240"/>
                </a:moveTo>
                <a:lnTo>
                  <a:pt x="200" y="0"/>
                </a:lnTo>
                <a:lnTo>
                  <a:pt x="401" y="239"/>
                </a:lnTo>
                <a:lnTo>
                  <a:pt x="299" y="239"/>
                </a:lnTo>
                <a:lnTo>
                  <a:pt x="300" y="961"/>
                </a:lnTo>
                <a:lnTo>
                  <a:pt x="400" y="961"/>
                </a:lnTo>
                <a:lnTo>
                  <a:pt x="200" y="1202"/>
                </a:lnTo>
                <a:lnTo>
                  <a:pt x="0" y="962"/>
                </a:lnTo>
                <a:lnTo>
                  <a:pt x="100" y="962"/>
                </a:lnTo>
                <a:lnTo>
                  <a:pt x="100" y="239"/>
                </a:lnTo>
                <a:lnTo>
                  <a:pt x="0" y="2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2448000" y="1512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4104000" y="1584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461280" y="151884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3168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1008000" y="3145680"/>
            <a:ext cx="459396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System Registration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370800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1008000" y="3685680"/>
            <a:ext cx="519588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Upload/Remove –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API for 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660240" y="4270320"/>
            <a:ext cx="286200" cy="286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1020240" y="4248000"/>
            <a:ext cx="530100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Instantiation/Termination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2000" y="661680"/>
            <a:ext cx="7918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/apm/v1/tenants/{tenant_id}/packages/upload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04000" y="1584000"/>
          <a:ext cx="8351640" cy="338472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user management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appPackageVersion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hostList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 ip, if multiple hosts then need to seperate by comma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CSAR package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456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tenant_id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 UUID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 - continued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432000" y="661680"/>
            <a:ext cx="7918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Ouput 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504000" y="1584000"/>
          <a:ext cx="8351640" cy="338472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String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8000" y="7560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Security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8" name="Object 2"/>
          <p:cNvGraphicFramePr/>
          <p:nvPr/>
        </p:nvGraphicFramePr>
        <p:xfrm>
          <a:off x="3547800" y="2168280"/>
          <a:ext cx="2047320" cy="8060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0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47800" y="2168280"/>
                    <a:ext cx="2047320" cy="806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42280" y="257184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2020-10-22T16:51:33Z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(3)6SUOlcG2JZc3bjtwaTWxeuePaYDbZr6N2szAplWOX9Bd7jEZgF+6knv/qC1YJu/a+w87+Wzr
s3Lg+Pq9RIFsWcCedIRF5G0Rr/n1P986Blb6sWfnT6lhhn9v0TTDqV8sEAXfdxpWhDWy+H33
qK+zVIBI9M4CB0qmYNPfwCVEy/+O4zK5TgJLFKf7QyLGAyrqyTTBzoOfpKHEKMahWvIOVplC
k2KRLy1FO6JyVIHXRK</vt:lpwstr>
  </property>
  <property fmtid="{D5CDD505-2E9C-101B-9397-08002B2CF9AE}" pid="3" name="_2015_ms_pID_7253431">
    <vt:lpwstr>PSrBo6n6Mr2+NTfip6ZQDXVMP6Vx47jG7X39WPLS1vU+IiYoWQv3t3
Nbj2bMJ399+x5sGjMuolchzKj0YLMjhtHNCbsCzFZOVfXXnJ9/sCnpAYV/pW0j1aoO7FN8oW
//6NvMjKpuuG8dTFSgNy7gHO/jzuYR3Zw6L6eiWlvFerNrEcohDYOLr0a0X59Gp1TF7Re2js
WBpb23xv6wulBqn99Bfd5E/9XIOPoYnB7gtn</vt:lpwstr>
  </property>
  <property fmtid="{D5CDD505-2E9C-101B-9397-08002B2CF9AE}" pid="4" name="_2015_ms_pID_7253432">
    <vt:lpwstr>3g==</vt:lpwstr>
  </property>
</Properties>
</file>