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68F1C89-D219-4327-A550-C09D7235BE8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4400" cy="42062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282200" y="1015560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1800" y="0"/>
            <a:ext cx="10072800" cy="75564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3177000"/>
            <a:ext cx="10074600" cy="43790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图片 5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28520" y="345960"/>
            <a:ext cx="1792440" cy="617760"/>
          </a:xfrm>
          <a:prstGeom prst="rect">
            <a:avLst/>
          </a:prstGeom>
          <a:ln>
            <a:noFill/>
          </a:ln>
        </p:spPr>
      </p:pic>
      <p:pic>
        <p:nvPicPr>
          <p:cNvPr id="3" name="图片 7" descr=""/>
          <p:cNvPicPr/>
          <p:nvPr/>
        </p:nvPicPr>
        <p:blipFill>
          <a:blip r:embed="rId4"/>
          <a:stretch/>
        </p:blipFill>
        <p:spPr>
          <a:xfrm>
            <a:off x="0" y="4996800"/>
            <a:ext cx="10076760" cy="25592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9" descr=""/>
          <p:cNvPicPr/>
          <p:nvPr/>
        </p:nvPicPr>
        <p:blipFill>
          <a:blip r:embed="rId2"/>
          <a:stretch/>
        </p:blipFill>
        <p:spPr>
          <a:xfrm>
            <a:off x="360" y="1440"/>
            <a:ext cx="10072800" cy="755640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360" y="4132440"/>
            <a:ext cx="10076760" cy="34236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3612600" y="2994480"/>
            <a:ext cx="323712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612600" y="2586960"/>
            <a:ext cx="323712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图片 8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13040" y="390240"/>
            <a:ext cx="1559520" cy="537480"/>
          </a:xfrm>
          <a:prstGeom prst="rect">
            <a:avLst/>
          </a:prstGeom>
          <a:ln>
            <a:noFill/>
          </a:ln>
        </p:spPr>
      </p:pic>
      <p:pic>
        <p:nvPicPr>
          <p:cNvPr id="189" name="图片 10" descr=""/>
          <p:cNvPicPr/>
          <p:nvPr/>
        </p:nvPicPr>
        <p:blipFill>
          <a:blip r:embed="rId4"/>
          <a:stretch/>
        </p:blipFill>
        <p:spPr>
          <a:xfrm>
            <a:off x="0" y="4998240"/>
            <a:ext cx="10076760" cy="2559240"/>
          </a:xfrm>
          <a:prstGeom prst="rect">
            <a:avLst/>
          </a:prstGeom>
          <a:ln>
            <a:noFill/>
          </a:ln>
        </p:spPr>
      </p:pic>
      <p:sp>
        <p:nvSpPr>
          <p:cNvPr id="19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3640" y="176868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 Autonomous Portal (MEPM-FE)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                                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 Vidyashree Rama(v00270735)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432360" y="1303200"/>
            <a:ext cx="8192520" cy="5752080"/>
          </a:xfrm>
          <a:prstGeom prst="rect">
            <a:avLst/>
          </a:prstGeom>
          <a:ln>
            <a:noFill/>
          </a:ln>
        </p:spPr>
      </p:pic>
      <p:sp>
        <p:nvSpPr>
          <p:cNvPr id="310" name="TextShape 1"/>
          <p:cNvSpPr txBox="1"/>
          <p:nvPr/>
        </p:nvSpPr>
        <p:spPr>
          <a:xfrm>
            <a:off x="432720" y="3348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 node details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446400" y="1223640"/>
            <a:ext cx="7257960" cy="5076000"/>
          </a:xfrm>
          <a:prstGeom prst="rect">
            <a:avLst/>
          </a:prstGeom>
          <a:ln>
            <a:noFill/>
          </a:ln>
        </p:spPr>
      </p:pic>
      <p:sp>
        <p:nvSpPr>
          <p:cNvPr id="312" name="TextShape 1"/>
          <p:cNvSpPr txBox="1"/>
          <p:nvPr/>
        </p:nvSpPr>
        <p:spPr>
          <a:xfrm>
            <a:off x="432720" y="3348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 instance Management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432360" y="1245600"/>
            <a:ext cx="7067520" cy="5161680"/>
          </a:xfrm>
          <a:prstGeom prst="rect">
            <a:avLst/>
          </a:prstGeom>
          <a:ln>
            <a:noFill/>
          </a:ln>
        </p:spPr>
      </p:pic>
      <p:sp>
        <p:nvSpPr>
          <p:cNvPr id="314" name="TextShape 1"/>
          <p:cNvSpPr txBox="1"/>
          <p:nvPr/>
        </p:nvSpPr>
        <p:spPr>
          <a:xfrm>
            <a:off x="432720" y="3348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 Instance Management -Actions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445320" y="1223640"/>
            <a:ext cx="7115040" cy="4923720"/>
          </a:xfrm>
          <a:prstGeom prst="rect">
            <a:avLst/>
          </a:prstGeom>
          <a:ln>
            <a:noFill/>
          </a:ln>
        </p:spPr>
      </p:pic>
      <p:sp>
        <p:nvSpPr>
          <p:cNvPr id="316" name="TextShape 1"/>
          <p:cNvSpPr txBox="1"/>
          <p:nvPr/>
        </p:nvSpPr>
        <p:spPr>
          <a:xfrm>
            <a:off x="432720" y="3348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EdgeNodes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432360" y="1220040"/>
            <a:ext cx="7134120" cy="4971240"/>
          </a:xfrm>
          <a:prstGeom prst="rect">
            <a:avLst/>
          </a:prstGeom>
          <a:ln>
            <a:noFill/>
          </a:ln>
        </p:spPr>
      </p:pic>
      <p:sp>
        <p:nvSpPr>
          <p:cNvPr id="318" name="TextShape 1"/>
          <p:cNvSpPr txBox="1"/>
          <p:nvPr/>
        </p:nvSpPr>
        <p:spPr>
          <a:xfrm>
            <a:off x="432720" y="3348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EdgeNodes - Action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Points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User-mgmt is not currently available in edge. So login feature can’t be supported.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have option to provide tenant id.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tenant id is not provided, then mepm portal will use default tenant id to support syncronization.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147600"/>
            <a:ext cx="9284400" cy="9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Requirement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77360" y="1037880"/>
            <a:ext cx="9312840" cy="62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portal enables users to deploy/terminate/monitor applications in host, independent of mecm/center.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Blip>
                <a:blip r:embed="rId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支持本地边缘自治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Autonomous(id=I2EB7C)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Edge Portal integrate with MEP portal(id=I2P7T7)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Blip>
                <a:blip r:embed="rId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APPO/Inventory support synchronize data from edge.(id=I2P7RL)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Effort Estimation: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4" name="Table 3"/>
          <p:cNvGraphicFramePr/>
          <p:nvPr/>
        </p:nvGraphicFramePr>
        <p:xfrm>
          <a:off x="520560" y="4640760"/>
          <a:ext cx="3927600" cy="2630880"/>
        </p:xfrm>
        <a:graphic>
          <a:graphicData uri="http://schemas.openxmlformats.org/drawingml/2006/table">
            <a:tbl>
              <a:tblPr/>
              <a:tblGrid>
                <a:gridCol w="653400"/>
                <a:gridCol w="1965240"/>
                <a:gridCol w="1309320"/>
              </a:tblGrid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Modules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Effort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Mepm-fe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applcm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Inventory/appo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59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944640" y="6091560"/>
            <a:ext cx="4309560" cy="7466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81440" y="792000"/>
            <a:ext cx="5828760" cy="6260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0" y="0"/>
            <a:ext cx="813276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EdgeGallery(MECM) Architecture Impact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60000" y="1060560"/>
            <a:ext cx="1091520" cy="28468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-5441760" y="2586600"/>
            <a:ext cx="2865960" cy="38487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433080" y="2791080"/>
            <a:ext cx="945720" cy="913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433080" y="1722240"/>
            <a:ext cx="945720" cy="8110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1539360" y="2027520"/>
            <a:ext cx="2988720" cy="91332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1539360" y="1060560"/>
            <a:ext cx="1482840" cy="811080"/>
          </a:xfrm>
          <a:prstGeom prst="rect">
            <a:avLst/>
          </a:prstGeom>
          <a:solidFill>
            <a:srgbClr val="c9daf8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3144960" y="1060560"/>
            <a:ext cx="1383480" cy="8110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>
            <a:off x="1539360" y="3096360"/>
            <a:ext cx="1456560" cy="8110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2"/>
          <p:cNvSpPr/>
          <p:nvPr/>
        </p:nvSpPr>
        <p:spPr>
          <a:xfrm>
            <a:off x="4604760" y="1060560"/>
            <a:ext cx="1091520" cy="28468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 rot="1200">
            <a:off x="4784040" y="1017000"/>
            <a:ext cx="8362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4"/>
          <p:cNvSpPr/>
          <p:nvPr/>
        </p:nvSpPr>
        <p:spPr>
          <a:xfrm>
            <a:off x="4677840" y="2435040"/>
            <a:ext cx="945720" cy="606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5"/>
          <p:cNvSpPr/>
          <p:nvPr/>
        </p:nvSpPr>
        <p:spPr>
          <a:xfrm>
            <a:off x="4677840" y="1722240"/>
            <a:ext cx="945720" cy="5558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6"/>
          <p:cNvSpPr/>
          <p:nvPr/>
        </p:nvSpPr>
        <p:spPr>
          <a:xfrm>
            <a:off x="3144960" y="3096360"/>
            <a:ext cx="1383480" cy="8110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7"/>
          <p:cNvSpPr/>
          <p:nvPr/>
        </p:nvSpPr>
        <p:spPr>
          <a:xfrm>
            <a:off x="4677840" y="3198600"/>
            <a:ext cx="945720" cy="606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8"/>
          <p:cNvSpPr/>
          <p:nvPr/>
        </p:nvSpPr>
        <p:spPr>
          <a:xfrm>
            <a:off x="2962440" y="6024240"/>
            <a:ext cx="173160" cy="28512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9"/>
          <p:cNvSpPr/>
          <p:nvPr/>
        </p:nvSpPr>
        <p:spPr>
          <a:xfrm>
            <a:off x="2962440" y="3864600"/>
            <a:ext cx="173160" cy="28512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0"/>
          <p:cNvSpPr/>
          <p:nvPr/>
        </p:nvSpPr>
        <p:spPr>
          <a:xfrm rot="1200">
            <a:off x="393120" y="860760"/>
            <a:ext cx="1098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1"/>
          <p:cNvSpPr/>
          <p:nvPr/>
        </p:nvSpPr>
        <p:spPr>
          <a:xfrm>
            <a:off x="1028520" y="4209120"/>
            <a:ext cx="4309560" cy="17546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2"/>
          <p:cNvSpPr/>
          <p:nvPr/>
        </p:nvSpPr>
        <p:spPr>
          <a:xfrm>
            <a:off x="2561400" y="4154040"/>
            <a:ext cx="109116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3"/>
          <p:cNvSpPr/>
          <p:nvPr/>
        </p:nvSpPr>
        <p:spPr>
          <a:xfrm>
            <a:off x="4035600" y="4491720"/>
            <a:ext cx="1238040" cy="1471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4"/>
          <p:cNvSpPr/>
          <p:nvPr/>
        </p:nvSpPr>
        <p:spPr>
          <a:xfrm>
            <a:off x="1163160" y="5328720"/>
            <a:ext cx="701640" cy="561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5"/>
          <p:cNvSpPr/>
          <p:nvPr/>
        </p:nvSpPr>
        <p:spPr>
          <a:xfrm>
            <a:off x="1164240" y="4882680"/>
            <a:ext cx="1456560" cy="40320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6"/>
          <p:cNvSpPr/>
          <p:nvPr/>
        </p:nvSpPr>
        <p:spPr>
          <a:xfrm>
            <a:off x="1919160" y="5328720"/>
            <a:ext cx="701640" cy="561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7"/>
          <p:cNvSpPr/>
          <p:nvPr/>
        </p:nvSpPr>
        <p:spPr>
          <a:xfrm>
            <a:off x="360000" y="1060560"/>
            <a:ext cx="1091520" cy="28468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8"/>
          <p:cNvSpPr/>
          <p:nvPr/>
        </p:nvSpPr>
        <p:spPr>
          <a:xfrm>
            <a:off x="433080" y="2791080"/>
            <a:ext cx="945720" cy="913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9"/>
          <p:cNvSpPr/>
          <p:nvPr/>
        </p:nvSpPr>
        <p:spPr>
          <a:xfrm>
            <a:off x="433080" y="1722240"/>
            <a:ext cx="945720" cy="8110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0"/>
          <p:cNvSpPr/>
          <p:nvPr/>
        </p:nvSpPr>
        <p:spPr>
          <a:xfrm>
            <a:off x="1539360" y="1060560"/>
            <a:ext cx="1482840" cy="81108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1"/>
          <p:cNvSpPr/>
          <p:nvPr/>
        </p:nvSpPr>
        <p:spPr>
          <a:xfrm>
            <a:off x="3144960" y="1060560"/>
            <a:ext cx="1383480" cy="8110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2"/>
          <p:cNvSpPr/>
          <p:nvPr/>
        </p:nvSpPr>
        <p:spPr>
          <a:xfrm>
            <a:off x="1539360" y="3096360"/>
            <a:ext cx="1456560" cy="8110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3"/>
          <p:cNvSpPr/>
          <p:nvPr/>
        </p:nvSpPr>
        <p:spPr>
          <a:xfrm>
            <a:off x="4604760" y="1060560"/>
            <a:ext cx="1091520" cy="28468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4"/>
          <p:cNvSpPr/>
          <p:nvPr/>
        </p:nvSpPr>
        <p:spPr>
          <a:xfrm rot="1200">
            <a:off x="4784040" y="1017000"/>
            <a:ext cx="83628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5"/>
          <p:cNvSpPr/>
          <p:nvPr/>
        </p:nvSpPr>
        <p:spPr>
          <a:xfrm>
            <a:off x="4677840" y="2435040"/>
            <a:ext cx="945720" cy="606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6"/>
          <p:cNvSpPr/>
          <p:nvPr/>
        </p:nvSpPr>
        <p:spPr>
          <a:xfrm>
            <a:off x="4677840" y="1722240"/>
            <a:ext cx="945720" cy="5558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7"/>
          <p:cNvSpPr/>
          <p:nvPr/>
        </p:nvSpPr>
        <p:spPr>
          <a:xfrm>
            <a:off x="4677840" y="3198600"/>
            <a:ext cx="945720" cy="606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8"/>
          <p:cNvSpPr/>
          <p:nvPr/>
        </p:nvSpPr>
        <p:spPr>
          <a:xfrm>
            <a:off x="1171800" y="6348600"/>
            <a:ext cx="1778400" cy="489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K8s/Future VIM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9"/>
          <p:cNvSpPr/>
          <p:nvPr/>
        </p:nvSpPr>
        <p:spPr>
          <a:xfrm>
            <a:off x="2962440" y="6024240"/>
            <a:ext cx="173160" cy="28512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0"/>
          <p:cNvSpPr/>
          <p:nvPr/>
        </p:nvSpPr>
        <p:spPr>
          <a:xfrm>
            <a:off x="2962440" y="3864600"/>
            <a:ext cx="173160" cy="28512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1"/>
          <p:cNvSpPr/>
          <p:nvPr/>
        </p:nvSpPr>
        <p:spPr>
          <a:xfrm rot="1200">
            <a:off x="393120" y="860760"/>
            <a:ext cx="1098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2"/>
          <p:cNvSpPr/>
          <p:nvPr/>
        </p:nvSpPr>
        <p:spPr>
          <a:xfrm>
            <a:off x="2561400" y="4154040"/>
            <a:ext cx="109116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3"/>
          <p:cNvSpPr/>
          <p:nvPr/>
        </p:nvSpPr>
        <p:spPr>
          <a:xfrm>
            <a:off x="2735640" y="4752000"/>
            <a:ext cx="1238040" cy="121104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App-rule-mgr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4"/>
          <p:cNvSpPr/>
          <p:nvPr/>
        </p:nvSpPr>
        <p:spPr>
          <a:xfrm>
            <a:off x="1079280" y="4752000"/>
            <a:ext cx="1595880" cy="12110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AppLCM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5"/>
          <p:cNvSpPr/>
          <p:nvPr/>
        </p:nvSpPr>
        <p:spPr>
          <a:xfrm>
            <a:off x="4035600" y="4752000"/>
            <a:ext cx="1238040" cy="12110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6"/>
          <p:cNvSpPr/>
          <p:nvPr/>
        </p:nvSpPr>
        <p:spPr>
          <a:xfrm>
            <a:off x="1163160" y="5328720"/>
            <a:ext cx="701640" cy="561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7"/>
          <p:cNvSpPr/>
          <p:nvPr/>
        </p:nvSpPr>
        <p:spPr>
          <a:xfrm>
            <a:off x="1164240" y="5040000"/>
            <a:ext cx="1456560" cy="2458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8"/>
          <p:cNvSpPr/>
          <p:nvPr/>
        </p:nvSpPr>
        <p:spPr>
          <a:xfrm>
            <a:off x="1919160" y="5328720"/>
            <a:ext cx="701640" cy="561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9"/>
          <p:cNvSpPr/>
          <p:nvPr/>
        </p:nvSpPr>
        <p:spPr>
          <a:xfrm>
            <a:off x="432000" y="7200000"/>
            <a:ext cx="212760" cy="21276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0"/>
          <p:cNvSpPr/>
          <p:nvPr/>
        </p:nvSpPr>
        <p:spPr>
          <a:xfrm>
            <a:off x="792000" y="7128000"/>
            <a:ext cx="158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51"/>
          <p:cNvSpPr/>
          <p:nvPr/>
        </p:nvSpPr>
        <p:spPr>
          <a:xfrm>
            <a:off x="432000" y="7200000"/>
            <a:ext cx="212760" cy="21276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2"/>
          <p:cNvSpPr/>
          <p:nvPr/>
        </p:nvSpPr>
        <p:spPr>
          <a:xfrm>
            <a:off x="432000" y="7200000"/>
            <a:ext cx="212760" cy="21276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3"/>
          <p:cNvSpPr/>
          <p:nvPr/>
        </p:nvSpPr>
        <p:spPr>
          <a:xfrm>
            <a:off x="432000" y="7200000"/>
            <a:ext cx="212760" cy="21276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4"/>
          <p:cNvSpPr/>
          <p:nvPr/>
        </p:nvSpPr>
        <p:spPr>
          <a:xfrm>
            <a:off x="2664000" y="7200000"/>
            <a:ext cx="212760" cy="21276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5"/>
          <p:cNvSpPr/>
          <p:nvPr/>
        </p:nvSpPr>
        <p:spPr>
          <a:xfrm>
            <a:off x="2897640" y="7164000"/>
            <a:ext cx="2012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56"/>
          <p:cNvSpPr/>
          <p:nvPr/>
        </p:nvSpPr>
        <p:spPr>
          <a:xfrm>
            <a:off x="6408000" y="1080000"/>
            <a:ext cx="3308760" cy="44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New module mepm-fe has to be added to support edge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Applcm to support required api changes to display apps instantiated and batch terminate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Changes in inventory/appo/applcm-be to support syncronization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App rule mgr to support to display app rules configured and maintain app rule mgr in database for syncronization.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7"/>
          <p:cNvSpPr/>
          <p:nvPr/>
        </p:nvSpPr>
        <p:spPr>
          <a:xfrm>
            <a:off x="1164240" y="5040000"/>
            <a:ext cx="1456560" cy="2458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8"/>
          <p:cNvSpPr/>
          <p:nvPr/>
        </p:nvSpPr>
        <p:spPr>
          <a:xfrm>
            <a:off x="1164240" y="5040000"/>
            <a:ext cx="1456560" cy="2458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9"/>
          <p:cNvSpPr/>
          <p:nvPr/>
        </p:nvSpPr>
        <p:spPr>
          <a:xfrm>
            <a:off x="1079280" y="4392000"/>
            <a:ext cx="4194360" cy="245880"/>
          </a:xfrm>
          <a:prstGeom prst="rect">
            <a:avLst/>
          </a:prstGeom>
          <a:solidFill>
            <a:srgbClr val="6666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MEPM-FE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60"/>
          <p:cNvSpPr/>
          <p:nvPr/>
        </p:nvSpPr>
        <p:spPr>
          <a:xfrm>
            <a:off x="3259800" y="6333120"/>
            <a:ext cx="1778400" cy="505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147600"/>
            <a:ext cx="92847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Interaction with other modules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63600" y="1227240"/>
            <a:ext cx="9354600" cy="4894200"/>
          </a:xfrm>
          <a:prstGeom prst="rect">
            <a:avLst/>
          </a:prstGeom>
          <a:ln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432000" y="6408000"/>
            <a:ext cx="8998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point: Interaction with user-mgmt to be confirmed by architecture team.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4000" y="-68400"/>
            <a:ext cx="9284400" cy="9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04000" y="720000"/>
            <a:ext cx="8997480" cy="69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840">
              <a:lnSpc>
                <a:spcPct val="100000"/>
              </a:lnSpc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Validate using user-mgmt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APPLCM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4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Configure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5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Add/Remove kube config file for specific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6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Upload new app package and instantiate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7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8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9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all apps instantiated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Blip>
                <a:blip r:embed="rId10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 Rule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1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existing app 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1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 new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1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Modify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14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15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Blip>
                <a:blip r:embed="rId16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MEP Portal 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17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Redirect to MEP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Blip>
                <a:blip r:embed="rId18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Syncronization between mecm-appo/inventory and 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840">
              <a:lnSpc>
                <a:spcPct val="100000"/>
              </a:lnSpc>
              <a:buBlip>
                <a:blip r:embed="rId19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Provide a button in mecm portal to syncronize app instance info from edge to mecm-appo/inventory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88000" y="39600"/>
            <a:ext cx="56854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APPLCM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1" name="Table 2"/>
          <p:cNvGraphicFramePr/>
          <p:nvPr/>
        </p:nvGraphicFramePr>
        <p:xfrm>
          <a:off x="288000" y="864000"/>
          <a:ext cx="9503640" cy="442440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Config 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lcmcontroller/v1/tenants/:tenantId/app_instances/:appInstanceId/instantiate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package 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instance info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lcmcontroller/v1/tenants/:tenantId/hosts/:hostIp/kpi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lcmcontroller/v1/tenants/:tenantId/hosts/:hostIp/mep_capabilities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 capabilities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lcmcontroller/v1/tenants/:tenantId/app_instances/batchterminate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 of appinstance 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88000" y="39600"/>
            <a:ext cx="56854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APP-Rule-Mgr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3" name="Table 2"/>
          <p:cNvGraphicFramePr/>
          <p:nvPr/>
        </p:nvGraphicFramePr>
        <p:xfrm>
          <a:off x="288000" y="864000"/>
          <a:ext cx="9503640" cy="247608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26440" y="230400"/>
            <a:ext cx="718740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Data Syncronization between cloud and edge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288000" y="1008000"/>
            <a:ext cx="957456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a button in mecm portal to synchronize  data from edge.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Prerequisite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There should be connection between cloud and edge when user/adminstrator is manually synchronizing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syncronize button is clicked, inventory/appo pulls the information from applcm and update to its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WorkFlow: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504000" y="4335120"/>
            <a:ext cx="4914000" cy="25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32360" y="3348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Overview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504000" y="1504080"/>
            <a:ext cx="7560720" cy="555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2020-11-13T11:51:58Z</dcterms:created>
  <dc:creator/>
  <dc:description/>
  <dc:language>en-IN</dc:language>
  <cp:lastModifiedBy/>
  <dcterms:modified xsi:type="dcterms:W3CDTF">2021-02-24T10:59:16Z</dcterms:modified>
  <cp:revision>49</cp:revision>
  <dc:subject/>
  <dc:title/>
</cp:coreProperties>
</file>