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 call flows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11760" y="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application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Google Shape;61;p14" descr=""/>
          <p:cNvPicPr/>
          <p:nvPr/>
        </p:nvPicPr>
        <p:blipFill>
          <a:blip r:embed="rId1"/>
          <a:stretch/>
        </p:blipFill>
        <p:spPr>
          <a:xfrm>
            <a:off x="1450800" y="572760"/>
            <a:ext cx="5702760" cy="45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11760" y="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Instantiate application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oogle Shape;67;p15" descr=""/>
          <p:cNvPicPr/>
          <p:nvPr/>
        </p:nvPicPr>
        <p:blipFill>
          <a:blip r:embed="rId1"/>
          <a:stretch/>
        </p:blipFill>
        <p:spPr>
          <a:xfrm>
            <a:off x="403200" y="572760"/>
            <a:ext cx="7072200" cy="45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Terminate application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87440" y="571680"/>
            <a:ext cx="6928560" cy="45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              </a:t>
            </a:r>
            <a:r>
              <a:rPr b="0" lang="en-IN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2021-02-02T09:50:19Z</dcterms:modified>
  <cp:revision>4</cp:revision>
  <dc:subject/>
  <dc:title/>
</cp:coreProperties>
</file>