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283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280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jinghan" initials="s" lastIdx="1" clrIdx="0">
    <p:extLst>
      <p:ext uri="{19B8F6BF-5375-455C-9EA6-DF929625EA0E}">
        <p15:presenceInfo xmlns:p15="http://schemas.microsoft.com/office/powerpoint/2012/main" userId="S-1-5-21-147214757-305610072-1517763936-6737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50" autoAdjust="0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75645" y="2235033"/>
            <a:ext cx="6559809" cy="690255"/>
          </a:xfrm>
        </p:spPr>
        <p:txBody>
          <a:bodyPr/>
          <a:lstStyle/>
          <a:p>
            <a:r>
              <a:rPr lang="en-US" altLang="zh-CN" dirty="0" err="1" smtClean="0"/>
              <a:t>CSAR</a:t>
            </a:r>
            <a:r>
              <a:rPr lang="zh-CN" altLang="en-US" dirty="0" smtClean="0"/>
              <a:t>包结构重构分析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topology_template.groups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nfv.PlacementGroup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members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中需要包含所有的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7" y="1665287"/>
            <a:ext cx="4010025" cy="2714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5041964"/>
            <a:ext cx="87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topology_template.policies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的定义保持不变，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中定义的资源名字保持一致。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65" y="1665287"/>
            <a:ext cx="4591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en-US" altLang="zh-CN" sz="6000" dirty="0" err="1" smtClean="0"/>
              <a:t>CSAR</a:t>
            </a:r>
            <a:r>
              <a:rPr lang="zh-CN" altLang="en-US" sz="6000" dirty="0" smtClean="0"/>
              <a:t>包结构重构</a:t>
            </a:r>
            <a:endParaRPr lang="en-US" altLang="zh-CN" sz="6000" dirty="0" smtClean="0"/>
          </a:p>
          <a:p>
            <a:pPr algn="ctr"/>
            <a:r>
              <a:rPr lang="zh-CN" altLang="en-US" sz="3200" dirty="0" smtClean="0"/>
              <a:t>（以</a:t>
            </a:r>
            <a:r>
              <a:rPr lang="en-US" altLang="zh-CN" sz="3200" dirty="0" smtClean="0"/>
              <a:t>positioning-service</a:t>
            </a:r>
            <a:r>
              <a:rPr lang="zh-CN" altLang="en-US" sz="3200" dirty="0" smtClean="0"/>
              <a:t>应用为例）</a:t>
            </a:r>
            <a:endParaRPr lang="zh-CN" altLang="en-US" sz="3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36426"/>
              </p:ext>
            </p:extLst>
          </p:nvPr>
        </p:nvGraphicFramePr>
        <p:xfrm>
          <a:off x="5520315" y="4501718"/>
          <a:ext cx="1166811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0315" y="4501718"/>
                        <a:ext cx="1166811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2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一、目录结构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7199" y="1431062"/>
            <a:ext cx="32512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positioning-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75" y="1431062"/>
            <a:ext cx="330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原结构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MainServiceTemplate.mf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├─Definitions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1296" y="1431062"/>
            <a:ext cx="4202545" cy="3575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文件定义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文件：定义应用元数据，用于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包完整性校验，文件内容重构；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：定义应用的需求与规则，如网络、硬件资源，流规则，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规则等，文件位置与内容重构；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部署的包文件，保持不变；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定义文件，文件内容重构；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tosca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定义文件，新增文件。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5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smtClean="0"/>
              <a:t>positioning-</a:t>
            </a:r>
            <a:r>
              <a:rPr lang="en-US" altLang="zh-CN" dirty="0" err="1" smtClean="0"/>
              <a:t>service.mf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575911"/>
            <a:ext cx="6581775" cy="238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8040" y="1160968"/>
            <a:ext cx="6373091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字段说明：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厂商名字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app_release_data_time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包创建时间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app_package_description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包描述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包中需要校验完整性的重要文件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：对文件进行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值计算时使用的算法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：文件的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值，用于校验文件完整性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间以空行分隔；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间以空行分隔。</a:t>
            </a:r>
          </a:p>
        </p:txBody>
      </p:sp>
    </p:spTree>
    <p:extLst>
      <p:ext uri="{BB962C8B-B14F-4D97-AF65-F5344CB8AC3E}">
        <p14:creationId xmlns:p14="http://schemas.microsoft.com/office/powerpoint/2010/main" val="240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TOSCA.meta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90" y="2094345"/>
            <a:ext cx="5648325" cy="68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890" y="1464162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模板文件，定义包入口，无需修改</a:t>
            </a:r>
          </a:p>
        </p:txBody>
      </p:sp>
      <p:sp>
        <p:nvSpPr>
          <p:cNvPr id="6" name="副标题 1"/>
          <p:cNvSpPr txBox="1">
            <a:spLocks/>
          </p:cNvSpPr>
          <p:nvPr/>
        </p:nvSpPr>
        <p:spPr>
          <a:xfrm>
            <a:off x="729175" y="351798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TOSCA_VNFD.meta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" y="5142923"/>
            <a:ext cx="5105400" cy="118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890" y="4526016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模板文件，无需修改，文件位于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</a:t>
            </a:r>
          </a:p>
        </p:txBody>
      </p:sp>
    </p:spTree>
    <p:extLst>
      <p:ext uri="{BB962C8B-B14F-4D97-AF65-F5344CB8AC3E}">
        <p14:creationId xmlns:p14="http://schemas.microsoft.com/office/powerpoint/2010/main" val="16474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二、文件说明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MainServiceTemplate.yaml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2109" y="1449534"/>
            <a:ext cx="9458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位置从原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Definitions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文件夹中转移到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/Definition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删除自定义字段，如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node_types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字段，描述此模板的元数据，其中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template_author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app_provider_id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app_package_version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保持一致即可，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app_product_name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名字生成，保持全局唯一性，其余字段默认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2" y="2834529"/>
            <a:ext cx="5476875" cy="1714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2109" y="4889224"/>
            <a:ext cx="621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topology_template.inputs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字段，接收用户输入，其中包含了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名字、部署区域、网络配置信息等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72" y="2733675"/>
            <a:ext cx="3971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topology_template.node_templates.Simple_VNF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，用于定义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的基本信息，其中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保持一致，其余数据默认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13" y="1422335"/>
            <a:ext cx="4914900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109" y="4764533"/>
            <a:ext cx="570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 +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数字的形式命名。其中使用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描述镜像名字。新增初始化时实例化数量，并在此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下直接定义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virtual_local_storage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资源诉求。目前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同名，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sw_image_data.name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的值为镜像名，其余使用默认值。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当存在多个镜像时，以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logic0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logic1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的形式定义多个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4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40" y="1422335"/>
            <a:ext cx="4929712" cy="54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资源的定义，将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与网络定义链接。每个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可以绑定一个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资源，如存在多个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，需定义多个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2" y="1633826"/>
            <a:ext cx="3590925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02" y="1805276"/>
            <a:ext cx="5743575" cy="2790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2109" y="4979042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nfv.VnfVirtualLink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资源的定义，根据用户输入的网络配置信息进行资源的定义。当前可定义一个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VnfVirtualLink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资源，所有的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nfv.VduCp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均可链接到此资源。</a:t>
            </a:r>
          </a:p>
        </p:txBody>
      </p:sp>
    </p:spTree>
    <p:extLst>
      <p:ext uri="{BB962C8B-B14F-4D97-AF65-F5344CB8AC3E}">
        <p14:creationId xmlns:p14="http://schemas.microsoft.com/office/powerpoint/2010/main" val="24661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109" y="899115"/>
            <a:ext cx="87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9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app.configuration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资源的定义，包含服务必要依赖、可选依赖、自身服务信息、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TrafficRules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DnsRules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65" y="1523278"/>
            <a:ext cx="4176144" cy="460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16" y="1422335"/>
            <a:ext cx="3337638" cy="53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54708</TotalTime>
  <Words>595</Words>
  <Application>Microsoft Office PowerPoint</Application>
  <PresentationFormat>自定义</PresentationFormat>
  <Paragraphs>76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程序包</vt:lpstr>
      <vt:lpstr>CSAR包结构重构分析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sunjinghan</cp:lastModifiedBy>
  <cp:revision>381</cp:revision>
  <dcterms:created xsi:type="dcterms:W3CDTF">2018-11-29T10:16:29Z</dcterms:created>
  <dcterms:modified xsi:type="dcterms:W3CDTF">2020-11-13T09:14:08Z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(3)TowYwmwtfrOGu2BVLLbMLq0Cxv3sb3QAUdvVilKnq3xbg72dWglE/2niDQFdIvNVSjPb371N
Yii7UX2tTSCiNZu9oYkOxf4aAWpAuJb8yrm/2i2H/CMbdQxXZgttdpNUbdqFcpKhsG+EbBAN
q2W1Axv8RXDOAP+kYGmuq85dtKTj9advGye3Kre7Bcdf+054esOEh2JKIAHzoyugIxKoqvJm
ot2QLaNUo1sYgmOcKc</vt:lpwstr>
  </property>
  <property fmtid="{D5CDD505-2E9C-101B-9397-08002B2CF9AE}" pid="3" name="_2015_ms_pID_7253431">
    <vt:lpwstr>dC0QP2kG4JVTcWFaWrpZ7xxreALIH+HvzX8UUQ803cDJXiMBDt+vML
NPTBCNlx8NYLcucQvbYbsIzdZ+Lsg8pSLL2d5R8rxYQRFGxxcXjd6zEnl/i4uc+MCj8AlvIX
7Ol1xonANJjc+re313oLFfwayD9g51WnWf9XbY6zj7HGV+HptRs0HYZuuoiyuIFs0oB0ZHWc
eLDIezdgvBo2BJ1tc2wokFWmW7fhELLz3muE</vt:lpwstr>
  </property>
  <property fmtid="{D5CDD505-2E9C-101B-9397-08002B2CF9AE}" pid="4" name="_2015_ms_pID_7253432">
    <vt:lpwstr>rygcoZJ12TXMytmTjDnUxIA=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1604883901</vt:lpwstr>
  </property>
</Properties>
</file>