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797" r:id="rId2"/>
    <p:sldMasterId id="2147483816" r:id="rId3"/>
    <p:sldMasterId id="2147483683" r:id="rId4"/>
  </p:sldMasterIdLst>
  <p:notesMasterIdLst>
    <p:notesMasterId r:id="rId14"/>
  </p:notesMasterIdLst>
  <p:handoutMasterIdLst>
    <p:handoutMasterId r:id="rId15"/>
  </p:handoutMasterIdLst>
  <p:sldIdLst>
    <p:sldId id="283" r:id="rId5"/>
    <p:sldId id="295" r:id="rId6"/>
    <p:sldId id="294" r:id="rId7"/>
    <p:sldId id="296" r:id="rId8"/>
    <p:sldId id="297" r:id="rId9"/>
    <p:sldId id="299" r:id="rId10"/>
    <p:sldId id="298" r:id="rId11"/>
    <p:sldId id="300" r:id="rId12"/>
    <p:sldId id="290" r:id="rId13"/>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页_图片版" id="{E8D0D622-F6C6-F44A-B365-B4A5FF6195C2}">
          <p14:sldIdLst>
            <p14:sldId id="283"/>
          </p14:sldIdLst>
        </p14:section>
        <p14:section name="章节页" id="{FD05EE94-C931-8C4B-83A2-004B32AA1207}">
          <p14:sldIdLst>
            <p14:sldId id="295"/>
            <p14:sldId id="294"/>
            <p14:sldId id="296"/>
            <p14:sldId id="297"/>
            <p14:sldId id="299"/>
            <p14:sldId id="298"/>
            <p14:sldId id="300"/>
          </p14:sldIdLst>
        </p14:section>
        <p14:section name="结束页" id="{3F9D54A7-3BE2-2540-BB4C-DFE5509085F3}">
          <p14:sldIdLst>
            <p14:sldId id="290"/>
          </p14:sldIdLst>
        </p14:section>
      </p14:sectionLst>
    </p:ext>
    <p:ext uri="{EFAFB233-063F-42B5-8137-9DF3F51BA10A}">
      <p15:sldGuideLst xmlns:p15="http://schemas.microsoft.com/office/powerpoint/2012/main">
        <p15:guide id="5" pos="3683" userDrawn="1">
          <p15:clr>
            <a:srgbClr val="A4A3A4"/>
          </p15:clr>
        </p15:guide>
        <p15:guide id="6" orient="horz" pos="2159" userDrawn="1">
          <p15:clr>
            <a:srgbClr val="A4A3A4"/>
          </p15:clr>
        </p15:guide>
        <p15:guide id="7" pos="35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322"/>
    <a:srgbClr val="171DB6"/>
    <a:srgbClr val="003668"/>
    <a:srgbClr val="021446"/>
    <a:srgbClr val="151515"/>
    <a:srgbClr val="C7000B"/>
    <a:srgbClr val="575756"/>
    <a:srgbClr val="FFFFFF"/>
    <a:srgbClr val="DD4654"/>
    <a:srgbClr val="F3D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6424" autoAdjust="0"/>
  </p:normalViewPr>
  <p:slideViewPr>
    <p:cSldViewPr snapToGrid="0" snapToObjects="1">
      <p:cViewPr>
        <p:scale>
          <a:sx n="100" d="100"/>
          <a:sy n="100" d="100"/>
        </p:scale>
        <p:origin x="582" y="348"/>
      </p:cViewPr>
      <p:guideLst>
        <p:guide pos="3683"/>
        <p:guide orient="horz" pos="2159"/>
        <p:guide pos="35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96" d="100"/>
          <a:sy n="96" d="100"/>
        </p:scale>
        <p:origin x="3104"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8/20/2020</a:t>
            </a:fld>
            <a:endParaRPr lang="en-US"/>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8/20/2020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探索">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8227DEE9-8BE9-0D49-BF96-9E83C5312E00}"/>
              </a:ext>
            </a:extLst>
          </p:cNvPr>
          <p:cNvSpPr>
            <a:spLocks noGrp="1"/>
          </p:cNvSpPr>
          <p:nvPr>
            <p:ph type="ctrTitle" hasCustomPrompt="1"/>
          </p:nvPr>
        </p:nvSpPr>
        <p:spPr>
          <a:xfrm>
            <a:off x="898996" y="1252219"/>
            <a:ext cx="6559809" cy="69025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Tree>
    <p:extLst>
      <p:ext uri="{BB962C8B-B14F-4D97-AF65-F5344CB8AC3E}">
        <p14:creationId xmlns:p14="http://schemas.microsoft.com/office/powerpoint/2010/main" val="16519495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41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2"/>
                </a:solidFill>
                <a:latin typeface="Microsoft YaHei" panose="020B0503020204020204" pitchFamily="34" charset="-122"/>
                <a:ea typeface="Microsoft YaHei" panose="020B0503020204020204" pitchFamily="34" charset="-122"/>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zh-CN" altLang="en-US" dirty="0"/>
              <a:t>单击此处添加标题</a:t>
            </a:r>
            <a:endParaRPr lang="en-US" dirty="0"/>
          </a:p>
        </p:txBody>
      </p:sp>
      <p:sp>
        <p:nvSpPr>
          <p:cNvPr id="7" name="Content Placeholder 2">
            <a:extLst>
              <a:ext uri="{FF2B5EF4-FFF2-40B4-BE49-F238E27FC236}">
                <a16:creationId xmlns:a16="http://schemas.microsoft.com/office/drawing/2014/main" xmlns="" id="{8A4EAA63-3827-DA40-B921-C01084B9DA87}"/>
              </a:ext>
            </a:extLst>
          </p:cNvPr>
          <p:cNvSpPr>
            <a:spLocks noGrp="1"/>
          </p:cNvSpPr>
          <p:nvPr>
            <p:ph idx="10" hasCustomPrompt="1"/>
          </p:nvPr>
        </p:nvSpPr>
        <p:spPr>
          <a:xfrm>
            <a:off x="736908" y="1501989"/>
            <a:ext cx="10733557" cy="4690459"/>
          </a:xfrm>
          <a:prstGeom prst="rect">
            <a:avLst/>
          </a:prstGeom>
        </p:spPr>
        <p:txBody>
          <a:bodyPr lIns="0" tIns="0" rIns="0" bIns="0"/>
          <a:lstStyle>
            <a:lvl1pPr marL="12373" indent="0">
              <a:lnSpc>
                <a:spcPct val="100000"/>
              </a:lnSpc>
              <a:spcBef>
                <a:spcPts val="0"/>
              </a:spcBef>
              <a:buFontTx/>
              <a:buNone/>
              <a:tabLst>
                <a:tab pos="1208420" algn="ctr"/>
              </a:tabLst>
              <a:defRPr sz="1800" baseline="0">
                <a:solidFill>
                  <a:schemeClr val="tx2"/>
                </a:solidFill>
                <a:latin typeface="Microsoft YaHei" panose="020B0503020204020204" pitchFamily="34" charset="-122"/>
                <a:ea typeface="Microsoft YaHei" panose="020B0503020204020204" pitchFamily="34" charset="-122"/>
                <a:cs typeface="Arial" panose="020B0604020202020204" pitchFamily="34" charset="0"/>
              </a:defRPr>
            </a:lvl1pPr>
            <a:lvl2pPr marL="525850" indent="-171159">
              <a:buFont typeface="Arial" panose="020B0604020202020204" pitchFamily="34" charset="0"/>
              <a:buChar char="•"/>
              <a:tabLst>
                <a:tab pos="1208420" algn="ctr"/>
              </a:tabLst>
              <a:defRPr sz="1299" baseline="0"/>
            </a:lvl2pPr>
            <a:lvl3pPr marL="525850" indent="-171159">
              <a:buFont typeface="Arial" panose="020B0604020202020204" pitchFamily="34" charset="0"/>
              <a:buChar char="•"/>
              <a:tabLst>
                <a:tab pos="1208420" algn="ctr"/>
              </a:tabLst>
              <a:defRPr sz="1299" baseline="0"/>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21857913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38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rgbClr val="FFFFFF"/>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88"/>
            <a:ext cx="12192000" cy="6858000"/>
          </a:xfrm>
          <a:prstGeom prst="rect">
            <a:avLst/>
          </a:prstGeom>
        </p:spPr>
      </p:pic>
      <p:sp>
        <p:nvSpPr>
          <p:cNvPr id="7" name="矩形 6"/>
          <p:cNvSpPr/>
          <p:nvPr userDrawn="1"/>
        </p:nvSpPr>
        <p:spPr>
          <a:xfrm>
            <a:off x="0" y="3749040"/>
            <a:ext cx="12196763" cy="31089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xmlns="" id="{42AF307D-40F4-EC4C-9108-79E948007529}"/>
              </a:ext>
            </a:extLst>
          </p:cNvPr>
          <p:cNvSpPr txBox="1"/>
          <p:nvPr userDrawn="1"/>
        </p:nvSpPr>
        <p:spPr>
          <a:xfrm>
            <a:off x="4371222" y="2716514"/>
            <a:ext cx="3921034" cy="854717"/>
          </a:xfrm>
          <a:prstGeom prst="rect">
            <a:avLst/>
          </a:prstGeom>
          <a:noFill/>
        </p:spPr>
        <p:txBody>
          <a:bodyPr wrap="square" rtlCol="0">
            <a:spAutoFit/>
          </a:bodyPr>
          <a:lstStyle/>
          <a:p>
            <a:pPr algn="l"/>
            <a:r>
              <a:rPr lang="en-US" sz="4800" dirty="0">
                <a:solidFill>
                  <a:schemeClr val="tx2"/>
                </a:solidFill>
              </a:rPr>
              <a:t>Thank you.</a:t>
            </a:r>
          </a:p>
        </p:txBody>
      </p:sp>
      <p:sp>
        <p:nvSpPr>
          <p:cNvPr id="5" name="TextBox 3">
            <a:extLst>
              <a:ext uri="{FF2B5EF4-FFF2-40B4-BE49-F238E27FC236}">
                <a16:creationId xmlns:a16="http://schemas.microsoft.com/office/drawing/2014/main" xmlns="" id="{42AF307D-40F4-EC4C-9108-79E948007529}"/>
              </a:ext>
            </a:extLst>
          </p:cNvPr>
          <p:cNvSpPr txBox="1"/>
          <p:nvPr userDrawn="1"/>
        </p:nvSpPr>
        <p:spPr>
          <a:xfrm>
            <a:off x="4371222" y="2346996"/>
            <a:ext cx="3921034" cy="854717"/>
          </a:xfrm>
          <a:prstGeom prst="rect">
            <a:avLst/>
          </a:prstGeom>
          <a:noFill/>
        </p:spPr>
        <p:txBody>
          <a:bodyPr wrap="square" rtlCol="0">
            <a:spAutoFit/>
          </a:bodyPr>
          <a:lstStyle/>
          <a:p>
            <a:pPr algn="l"/>
            <a:r>
              <a:rPr lang="en-US" sz="4800" dirty="0">
                <a:solidFill>
                  <a:schemeClr val="tx1"/>
                </a:solidFill>
              </a:rPr>
              <a:t>Thank you.</a:t>
            </a:r>
          </a:p>
        </p:txBody>
      </p:sp>
      <p:pic>
        <p:nvPicPr>
          <p:cNvPr id="9" name="图片 8"/>
          <p:cNvPicPr>
            <a:picLocks noChangeAspect="1"/>
          </p:cNvPicPr>
          <p:nvPr userDrawn="1"/>
        </p:nvPicPr>
        <p:blipFill rotWithShape="1">
          <a:blip r:embed="rId3" cstate="print">
            <a:extLst>
              <a:ext uri="{28A0092B-C50C-407E-A947-70E740481C1C}">
                <a14:useLocalDpi xmlns:a14="http://schemas.microsoft.com/office/drawing/2010/main" val="0"/>
              </a:ext>
            </a:extLst>
          </a:blip>
          <a:srcRect t="36276" b="37778"/>
          <a:stretch/>
        </p:blipFill>
        <p:spPr>
          <a:xfrm>
            <a:off x="136646" y="354227"/>
            <a:ext cx="1891277" cy="490710"/>
          </a:xfrm>
          <a:prstGeom prst="rect">
            <a:avLst/>
          </a:prstGeom>
        </p:spPr>
      </p:pic>
      <p:pic>
        <p:nvPicPr>
          <p:cNvPr id="11" name="图片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534208"/>
            <a:ext cx="12196763" cy="2325008"/>
          </a:xfrm>
          <a:prstGeom prst="rect">
            <a:avLst/>
          </a:prstGeom>
        </p:spPr>
      </p:pic>
    </p:spTree>
    <p:extLst>
      <p:ext uri="{BB962C8B-B14F-4D97-AF65-F5344CB8AC3E}">
        <p14:creationId xmlns:p14="http://schemas.microsoft.com/office/powerpoint/2010/main" val="36647860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81" y="0"/>
            <a:ext cx="12192000" cy="6858000"/>
          </a:xfrm>
          <a:prstGeom prst="rect">
            <a:avLst/>
          </a:prstGeom>
        </p:spPr>
      </p:pic>
      <p:sp>
        <p:nvSpPr>
          <p:cNvPr id="2" name="矩形 1"/>
          <p:cNvSpPr/>
          <p:nvPr userDrawn="1"/>
        </p:nvSpPr>
        <p:spPr>
          <a:xfrm>
            <a:off x="0" y="2881993"/>
            <a:ext cx="12194381" cy="3976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pic>
        <p:nvPicPr>
          <p:cNvPr id="6" name="图片 5"/>
          <p:cNvPicPr>
            <a:picLocks noChangeAspect="1"/>
          </p:cNvPicPr>
          <p:nvPr userDrawn="1"/>
        </p:nvPicPr>
        <p:blipFill rotWithShape="1">
          <a:blip r:embed="rId4" cstate="print">
            <a:extLst>
              <a:ext uri="{28A0092B-C50C-407E-A947-70E740481C1C}">
                <a14:useLocalDpi xmlns:a14="http://schemas.microsoft.com/office/drawing/2010/main" val="0"/>
              </a:ext>
            </a:extLst>
          </a:blip>
          <a:srcRect t="36276" b="37778"/>
          <a:stretch/>
        </p:blipFill>
        <p:spPr>
          <a:xfrm>
            <a:off x="155448" y="314026"/>
            <a:ext cx="2173217" cy="563862"/>
          </a:xfrm>
          <a:prstGeom prst="rect">
            <a:avLst/>
          </a:prstGeom>
        </p:spPr>
      </p:pic>
      <p:pic>
        <p:nvPicPr>
          <p:cNvPr id="8" name="图片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532992"/>
            <a:ext cx="12196763" cy="2325008"/>
          </a:xfrm>
          <a:prstGeom prst="rect">
            <a:avLst/>
          </a:prstGeom>
        </p:spPr>
      </p:pic>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819" r:id="rId1"/>
  </p:sldLayoutIdLst>
  <p:timing>
    <p:tnLst>
      <p:par>
        <p:cTn id="1" dur="indefinite" restart="never" nodeType="tmRoot"/>
      </p:par>
    </p:tnLst>
  </p:timing>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59" userDrawn="1">
          <p15:clr>
            <a:srgbClr val="F26B43"/>
          </p15:clr>
        </p15:guide>
        <p15:guide id="2" pos="3841" userDrawn="1">
          <p15:clr>
            <a:srgbClr val="F26B43"/>
          </p15:clr>
        </p15:guide>
        <p15:guide id="3" pos="565" userDrawn="1">
          <p15:clr>
            <a:srgbClr val="F26B43"/>
          </p15:clr>
        </p15:guide>
        <p15:guide id="4" orient="horz" pos="4007" userDrawn="1">
          <p15:clr>
            <a:srgbClr val="F26B43"/>
          </p15:clr>
        </p15:guide>
        <p15:guide id="5" orient="horz" pos="1235" userDrawn="1">
          <p15:clr>
            <a:srgbClr val="F26B43"/>
          </p15:clr>
        </p15:guide>
        <p15:guide id="6" orient="horz" pos="55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36276" b="37778"/>
          <a:stretch/>
        </p:blipFill>
        <p:spPr>
          <a:xfrm>
            <a:off x="10195758" y="5951166"/>
            <a:ext cx="1891277" cy="49071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672" y="5363502"/>
            <a:ext cx="12196763" cy="1480128"/>
          </a:xfrm>
          <a:prstGeom prst="rect">
            <a:avLst/>
          </a:prstGeom>
        </p:spPr>
      </p:pic>
    </p:spTree>
    <p:extLst>
      <p:ext uri="{BB962C8B-B14F-4D97-AF65-F5344CB8AC3E}">
        <p14:creationId xmlns:p14="http://schemas.microsoft.com/office/powerpoint/2010/main" val="861239436"/>
      </p:ext>
    </p:extLst>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25" userDrawn="1">
          <p15:clr>
            <a:srgbClr val="F26B43"/>
          </p15:clr>
        </p15:guide>
        <p15:guide id="5" orient="horz" pos="41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xmlns=""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a:solidFill>
                      <a:schemeClr val="tx2"/>
                    </a:solidFill>
                    <a:latin typeface="Arial" charset="0"/>
                    <a:ea typeface="Arial" charset="0"/>
                    <a:cs typeface="Arial" charset="0"/>
                  </a:rPr>
                  <a:t>P</a:t>
                </a:r>
                <a:r>
                  <a:rPr kumimoji="1" lang="en-US" altLang="zh-Hant" sz="700" b="1" dirty="0">
                    <a:solidFill>
                      <a:schemeClr val="tx2"/>
                    </a:solidFill>
                    <a:latin typeface="Arial" charset="0"/>
                    <a:ea typeface="Arial" charset="0"/>
                    <a:cs typeface="Arial" charset="0"/>
                  </a:rPr>
                  <a:t>ANTONE</a:t>
                </a:r>
                <a:r>
                  <a:rPr kumimoji="1" lang="en-US" altLang="zh-CN" sz="700" b="1" dirty="0">
                    <a:solidFill>
                      <a:schemeClr val="tx2"/>
                    </a:solidFill>
                    <a:latin typeface="Arial" charset="0"/>
                    <a:ea typeface="Arial" charset="0"/>
                    <a:cs typeface="Arial" charset="0"/>
                  </a:rPr>
                  <a:t> 186C</a:t>
                </a:r>
              </a:p>
              <a:p>
                <a:pPr algn="ctr">
                  <a:lnSpc>
                    <a:spcPct val="100000"/>
                  </a:lnSpc>
                </a:pPr>
                <a:r>
                  <a:rPr kumimoji="1" lang="en-US" altLang="zh-CN" sz="700" b="1" dirty="0" smtClean="0">
                    <a:solidFill>
                      <a:schemeClr val="tx2"/>
                    </a:solidFill>
                    <a:latin typeface="Arial" charset="0"/>
                    <a:ea typeface="Arial" charset="0"/>
                    <a:cs typeface="Arial" charset="0"/>
                  </a:rPr>
                  <a:t>RGB </a:t>
                </a:r>
                <a:r>
                  <a:rPr kumimoji="1" lang="en-US" altLang="zh-CN" sz="700" b="1" dirty="0">
                    <a:solidFill>
                      <a:schemeClr val="tx2"/>
                    </a:solidFill>
                    <a:latin typeface="Arial" charset="0"/>
                    <a:ea typeface="Arial" charset="0"/>
                    <a:cs typeface="Arial" charset="0"/>
                  </a:rPr>
                  <a:t>200/16/46</a:t>
                </a:r>
              </a:p>
            </p:txBody>
          </p:sp>
          <p:sp>
            <p:nvSpPr>
              <p:cNvPr id="45" name="矩形 9">
                <a:extLst>
                  <a:ext uri="{FF2B5EF4-FFF2-40B4-BE49-F238E27FC236}">
                    <a16:creationId xmlns:a16="http://schemas.microsoft.com/office/drawing/2014/main" xmlns=""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a:solidFill>
                      <a:schemeClr val="tx2"/>
                    </a:solidFill>
                    <a:latin typeface="Arial" charset="0"/>
                    <a:ea typeface="Arial" charset="0"/>
                    <a:cs typeface="Arial" charset="0"/>
                  </a:rPr>
                  <a:t>P</a:t>
                </a:r>
                <a:r>
                  <a:rPr kumimoji="1" lang="en-US" altLang="zh-Hant" sz="700" b="1" dirty="0">
                    <a:solidFill>
                      <a:schemeClr val="tx2"/>
                    </a:solidFill>
                    <a:latin typeface="Arial" charset="0"/>
                    <a:ea typeface="Arial" charset="0"/>
                    <a:cs typeface="Arial" charset="0"/>
                  </a:rPr>
                  <a:t>ANTONE</a:t>
                </a:r>
                <a:r>
                  <a:rPr kumimoji="1" lang="en-US" altLang="zh-CN" sz="700" b="1" dirty="0">
                    <a:solidFill>
                      <a:schemeClr val="tx2"/>
                    </a:solidFill>
                    <a:latin typeface="Arial" charset="0"/>
                    <a:ea typeface="Arial" charset="0"/>
                    <a:cs typeface="Arial" charset="0"/>
                  </a:rPr>
                  <a:t> 185C</a:t>
                </a:r>
              </a:p>
              <a:p>
                <a:pPr algn="ctr">
                  <a:lnSpc>
                    <a:spcPct val="100000"/>
                  </a:lnSpc>
                </a:pPr>
                <a:r>
                  <a:rPr kumimoji="1" lang="en-US" altLang="zh-CN" sz="700" b="1" dirty="0" smtClean="0">
                    <a:solidFill>
                      <a:schemeClr val="tx2"/>
                    </a:solidFill>
                    <a:latin typeface="Arial" charset="0"/>
                    <a:ea typeface="Arial" charset="0"/>
                    <a:cs typeface="Arial" charset="0"/>
                  </a:rPr>
                  <a:t>RGB </a:t>
                </a:r>
                <a:r>
                  <a:rPr kumimoji="1" lang="en-US" altLang="zh-CN" sz="700" b="1" dirty="0">
                    <a:solidFill>
                      <a:schemeClr val="tx2"/>
                    </a:solidFill>
                    <a:latin typeface="Arial" charset="0"/>
                    <a:ea typeface="Arial" charset="0"/>
                    <a:cs typeface="Arial" charset="0"/>
                  </a:rPr>
                  <a:t>199/0/11</a:t>
                </a:r>
              </a:p>
            </p:txBody>
          </p:sp>
          <p:sp>
            <p:nvSpPr>
              <p:cNvPr id="46" name="文本框 31">
                <a:extLst>
                  <a:ext uri="{FF2B5EF4-FFF2-40B4-BE49-F238E27FC236}">
                    <a16:creationId xmlns:a16="http://schemas.microsoft.com/office/drawing/2014/main" xmlns="" id="{58918196-0639-EE4B-AFC2-315BE04587B9}"/>
                  </a:ext>
                </a:extLst>
              </p:cNvPr>
              <p:cNvSpPr txBox="1"/>
              <p:nvPr userDrawn="1"/>
            </p:nvSpPr>
            <p:spPr>
              <a:xfrm>
                <a:off x="12326898" y="2207613"/>
                <a:ext cx="384721" cy="153888"/>
              </a:xfrm>
              <a:prstGeom prst="rect">
                <a:avLst/>
              </a:prstGeom>
              <a:noFill/>
            </p:spPr>
            <p:txBody>
              <a:bodyPr wrap="none" lIns="0" tIns="0" rIns="0" bIns="0" rtlCol="0">
                <a:spAutoFit/>
              </a:bodyPr>
              <a:lstStyle/>
              <a:p>
                <a:pPr algn="ctr">
                  <a:lnSpc>
                    <a:spcPct val="100000"/>
                  </a:lnSpc>
                </a:pPr>
                <a:r>
                  <a:rPr kumimoji="1" lang="zh-CN" altLang="en-US" sz="1000" dirty="0" smtClean="0">
                    <a:solidFill>
                      <a:schemeClr val="tx1"/>
                    </a:solidFill>
                    <a:latin typeface="Microsoft YaHei" panose="020B0503020204020204" pitchFamily="34" charset="-122"/>
                    <a:ea typeface="Microsoft YaHei" panose="020B0503020204020204" pitchFamily="34" charset="-122"/>
                  </a:rPr>
                  <a:t>品牌色</a:t>
                </a:r>
                <a:endParaRPr kumimoji="1" lang="zh-CN" altLang="en-US" sz="1000" dirty="0">
                  <a:solidFill>
                    <a:schemeClr val="tx1"/>
                  </a:solidFill>
                  <a:latin typeface="Microsoft YaHei" panose="020B0503020204020204" pitchFamily="34" charset="-122"/>
                  <a:ea typeface="Microsoft YaHei" panose="020B0503020204020204" pitchFamily="34" charset="-122"/>
                </a:endParaRPr>
              </a:p>
            </p:txBody>
          </p:sp>
        </p:grpSp>
        <p:grpSp>
          <p:nvGrpSpPr>
            <p:cNvPr id="27" name="组合 26"/>
            <p:cNvGrpSpPr/>
            <p:nvPr userDrawn="1"/>
          </p:nvGrpSpPr>
          <p:grpSpPr>
            <a:xfrm>
              <a:off x="12216278" y="3080825"/>
              <a:ext cx="1982912" cy="3785795"/>
              <a:chOff x="12216278" y="3080825"/>
              <a:chExt cx="1982912" cy="3785795"/>
            </a:xfrm>
          </p:grpSpPr>
          <p:sp>
            <p:nvSpPr>
              <p:cNvPr id="28" name="矩形 12">
                <a:extLst>
                  <a:ext uri="{FF2B5EF4-FFF2-40B4-BE49-F238E27FC236}">
                    <a16:creationId xmlns:a16="http://schemas.microsoft.com/office/drawing/2014/main" xmlns=""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234</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90/79</a:t>
                </a:r>
                <a:endParaRPr kumimoji="1" lang="mr-IN" altLang="zh-CN" sz="700" b="1" dirty="0">
                  <a:solidFill>
                    <a:schemeClr val="tx2"/>
                  </a:solidFill>
                  <a:latin typeface="Arial" charset="0"/>
                  <a:ea typeface="Arial" charset="0"/>
                  <a:cs typeface="Arial" charset="0"/>
                </a:endParaRPr>
              </a:p>
            </p:txBody>
          </p:sp>
          <p:sp>
            <p:nvSpPr>
              <p:cNvPr id="29" name="矩形 13">
                <a:extLst>
                  <a:ext uri="{FF2B5EF4-FFF2-40B4-BE49-F238E27FC236}">
                    <a16:creationId xmlns:a16="http://schemas.microsoft.com/office/drawing/2014/main" xmlns=""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120</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0/15</a:t>
                </a:r>
                <a:endParaRPr kumimoji="1" lang="mr-IN" altLang="zh-CN" sz="700" b="1" dirty="0">
                  <a:solidFill>
                    <a:schemeClr val="tx2"/>
                  </a:solidFill>
                  <a:latin typeface="Arial" charset="0"/>
                  <a:ea typeface="Arial" charset="0"/>
                  <a:cs typeface="Arial" charset="0"/>
                </a:endParaRPr>
              </a:p>
            </p:txBody>
          </p:sp>
          <p:sp>
            <p:nvSpPr>
              <p:cNvPr id="30" name="文本框 15">
                <a:extLst>
                  <a:ext uri="{FF2B5EF4-FFF2-40B4-BE49-F238E27FC236}">
                    <a16:creationId xmlns:a16="http://schemas.microsoft.com/office/drawing/2014/main" xmlns="" id="{8F53C07A-1022-C740-8F8D-97538E174D38}"/>
                  </a:ext>
                </a:extLst>
              </p:cNvPr>
              <p:cNvSpPr txBox="1"/>
              <p:nvPr userDrawn="1"/>
            </p:nvSpPr>
            <p:spPr>
              <a:xfrm>
                <a:off x="12216278" y="3080825"/>
                <a:ext cx="569387" cy="153888"/>
              </a:xfrm>
              <a:prstGeom prst="rect">
                <a:avLst/>
              </a:prstGeom>
              <a:noFill/>
            </p:spPr>
            <p:txBody>
              <a:bodyPr wrap="square" lIns="0" tIns="0" rIns="0" bIns="0" rtlCol="0" anchor="b" anchorCtr="0">
                <a:spAutoFit/>
              </a:bodyPr>
              <a:lstStyle/>
              <a:p>
                <a:pPr algn="ctr">
                  <a:lnSpc>
                    <a:spcPct val="100000"/>
                  </a:lnSpc>
                </a:pPr>
                <a:r>
                  <a:rPr kumimoji="1" lang="zh-CN" altLang="en-US" sz="1000" dirty="0">
                    <a:solidFill>
                      <a:schemeClr val="tx1"/>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a16="http://schemas.microsoft.com/office/drawing/2014/main" xmlns=""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248</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181/60</a:t>
                </a:r>
                <a:endParaRPr kumimoji="1" lang="mr-IN" altLang="zh-CN" sz="700" b="1" dirty="0">
                  <a:solidFill>
                    <a:schemeClr val="tx2"/>
                  </a:solidFill>
                  <a:latin typeface="Arial" charset="0"/>
                  <a:ea typeface="Arial" charset="0"/>
                  <a:cs typeface="Arial" charset="0"/>
                </a:endParaRPr>
              </a:p>
            </p:txBody>
          </p:sp>
          <p:sp>
            <p:nvSpPr>
              <p:cNvPr id="32" name="矩形 17">
                <a:extLst>
                  <a:ext uri="{FF2B5EF4-FFF2-40B4-BE49-F238E27FC236}">
                    <a16:creationId xmlns:a16="http://schemas.microsoft.com/office/drawing/2014/main" xmlns=""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235</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92/1</a:t>
                </a:r>
                <a:endParaRPr kumimoji="1" lang="mr-IN" altLang="zh-CN" sz="700" b="1" dirty="0">
                  <a:solidFill>
                    <a:schemeClr val="tx2"/>
                  </a:solidFill>
                  <a:latin typeface="Arial" charset="0"/>
                  <a:ea typeface="Arial" charset="0"/>
                  <a:cs typeface="Arial" charset="0"/>
                </a:endParaRPr>
              </a:p>
            </p:txBody>
          </p:sp>
          <p:sp>
            <p:nvSpPr>
              <p:cNvPr id="33" name="矩形 18">
                <a:extLst>
                  <a:ext uri="{FF2B5EF4-FFF2-40B4-BE49-F238E27FC236}">
                    <a16:creationId xmlns:a16="http://schemas.microsoft.com/office/drawing/2014/main" xmlns=""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137/137/137</a:t>
                </a:r>
                <a:endParaRPr kumimoji="1" lang="mr-IN" altLang="zh-CN" sz="700" b="1" dirty="0">
                  <a:solidFill>
                    <a:schemeClr val="tx2"/>
                  </a:solidFill>
                  <a:latin typeface="Arial" charset="0"/>
                  <a:ea typeface="Arial" charset="0"/>
                  <a:cs typeface="Arial" charset="0"/>
                </a:endParaRPr>
              </a:p>
            </p:txBody>
          </p:sp>
          <p:sp>
            <p:nvSpPr>
              <p:cNvPr id="34" name="矩形 19">
                <a:extLst>
                  <a:ext uri="{FF2B5EF4-FFF2-40B4-BE49-F238E27FC236}">
                    <a16:creationId xmlns:a16="http://schemas.microsoft.com/office/drawing/2014/main" xmlns=""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35/24/21</a:t>
                </a:r>
                <a:endParaRPr kumimoji="1" lang="mr-IN" altLang="zh-CN" sz="700" b="1" dirty="0">
                  <a:solidFill>
                    <a:schemeClr val="tx2"/>
                  </a:solidFill>
                  <a:latin typeface="Arial" charset="0"/>
                  <a:ea typeface="Arial" charset="0"/>
                  <a:cs typeface="Arial" charset="0"/>
                </a:endParaRPr>
              </a:p>
            </p:txBody>
          </p:sp>
          <p:sp>
            <p:nvSpPr>
              <p:cNvPr id="35" name="矩形 22">
                <a:extLst>
                  <a:ext uri="{FF2B5EF4-FFF2-40B4-BE49-F238E27FC236}">
                    <a16:creationId xmlns:a16="http://schemas.microsoft.com/office/drawing/2014/main" xmlns=""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bg1"/>
                    </a:solidFill>
                    <a:latin typeface="Arial" charset="0"/>
                    <a:ea typeface="Arial" charset="0"/>
                    <a:cs typeface="Arial" charset="0"/>
                  </a:rPr>
                  <a:t>RGB</a:t>
                </a:r>
                <a:r>
                  <a:rPr kumimoji="1" lang="en-US" altLang="zh-CN" sz="700" b="1" dirty="0" smtClean="0">
                    <a:solidFill>
                      <a:schemeClr val="bg1"/>
                    </a:solidFill>
                    <a:latin typeface="Arial" charset="0"/>
                    <a:ea typeface="Arial" charset="0"/>
                    <a:cs typeface="Arial" charset="0"/>
                  </a:rPr>
                  <a:t> </a:t>
                </a:r>
                <a:r>
                  <a:rPr kumimoji="1" lang="en-US" altLang="zh-CN" sz="700" b="1" dirty="0">
                    <a:solidFill>
                      <a:schemeClr val="bg1"/>
                    </a:solidFill>
                    <a:latin typeface="Arial" charset="0"/>
                    <a:ea typeface="Arial" charset="0"/>
                    <a:cs typeface="Arial" charset="0"/>
                  </a:rPr>
                  <a:t>221</a:t>
                </a:r>
                <a:r>
                  <a:rPr kumimoji="1" lang="mr-IN" altLang="zh-CN" sz="700" b="1" dirty="0">
                    <a:solidFill>
                      <a:schemeClr val="bg1"/>
                    </a:solidFill>
                    <a:latin typeface="Arial" charset="0"/>
                    <a:ea typeface="Arial" charset="0"/>
                    <a:cs typeface="Arial" charset="0"/>
                  </a:rPr>
                  <a:t>/</a:t>
                </a:r>
                <a:r>
                  <a:rPr kumimoji="1" lang="en-US" altLang="zh-CN" sz="700" b="1" dirty="0">
                    <a:solidFill>
                      <a:schemeClr val="bg1"/>
                    </a:solidFill>
                    <a:latin typeface="Arial" charset="0"/>
                    <a:ea typeface="Arial" charset="0"/>
                    <a:cs typeface="Arial" charset="0"/>
                  </a:rPr>
                  <a:t>221/221</a:t>
                </a:r>
                <a:endParaRPr kumimoji="1" lang="mr-IN" altLang="zh-CN" sz="700" b="1" dirty="0">
                  <a:solidFill>
                    <a:schemeClr val="bg1"/>
                  </a:solidFill>
                  <a:latin typeface="Arial" charset="0"/>
                  <a:ea typeface="Arial" charset="0"/>
                  <a:cs typeface="Arial" charset="0"/>
                </a:endParaRPr>
              </a:p>
            </p:txBody>
          </p:sp>
          <p:sp>
            <p:nvSpPr>
              <p:cNvPr id="36" name="矩形 12">
                <a:extLst>
                  <a:ext uri="{FF2B5EF4-FFF2-40B4-BE49-F238E27FC236}">
                    <a16:creationId xmlns:a16="http://schemas.microsoft.com/office/drawing/2014/main" xmlns=""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233</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140/128</a:t>
                </a:r>
                <a:endParaRPr kumimoji="1" lang="mr-IN" altLang="zh-CN" sz="700" b="1" dirty="0">
                  <a:solidFill>
                    <a:schemeClr val="tx2"/>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159</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0/1</a:t>
                </a:r>
                <a:endParaRPr kumimoji="1" lang="mr-IN" altLang="zh-CN" sz="700" b="1" dirty="0">
                  <a:solidFill>
                    <a:schemeClr val="tx2"/>
                  </a:solidFill>
                  <a:latin typeface="Arial" charset="0"/>
                  <a:ea typeface="Arial" charset="0"/>
                  <a:cs typeface="Arial" charset="0"/>
                </a:endParaRPr>
              </a:p>
            </p:txBody>
          </p:sp>
          <p:sp>
            <p:nvSpPr>
              <p:cNvPr id="38" name="矩形 16">
                <a:extLst>
                  <a:ext uri="{FF2B5EF4-FFF2-40B4-BE49-F238E27FC236}">
                    <a16:creationId xmlns:a16="http://schemas.microsoft.com/office/drawing/2014/main" xmlns=""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bg1"/>
                    </a:solidFill>
                    <a:latin typeface="Arial" charset="0"/>
                    <a:ea typeface="Arial" charset="0"/>
                    <a:cs typeface="Arial" charset="0"/>
                  </a:rPr>
                  <a:t>RGB</a:t>
                </a:r>
                <a:r>
                  <a:rPr kumimoji="1" lang="en-US" altLang="zh-CN" sz="700" b="1" dirty="0" smtClean="0">
                    <a:solidFill>
                      <a:schemeClr val="bg1"/>
                    </a:solidFill>
                    <a:latin typeface="Arial" charset="0"/>
                    <a:ea typeface="Arial" charset="0"/>
                    <a:cs typeface="Arial" charset="0"/>
                  </a:rPr>
                  <a:t> </a:t>
                </a:r>
                <a:r>
                  <a:rPr kumimoji="1" lang="en-US" altLang="zh-CN" sz="700" b="1" dirty="0">
                    <a:solidFill>
                      <a:schemeClr val="bg1"/>
                    </a:solidFill>
                    <a:latin typeface="Arial" charset="0"/>
                    <a:ea typeface="Arial" charset="0"/>
                    <a:cs typeface="Arial" charset="0"/>
                  </a:rPr>
                  <a:t>245</a:t>
                </a:r>
                <a:r>
                  <a:rPr kumimoji="1" lang="mr-IN" altLang="zh-CN" sz="700" b="1" dirty="0">
                    <a:solidFill>
                      <a:schemeClr val="bg1"/>
                    </a:solidFill>
                    <a:latin typeface="Arial" charset="0"/>
                    <a:ea typeface="Arial" charset="0"/>
                    <a:cs typeface="Arial" charset="0"/>
                  </a:rPr>
                  <a:t>/</a:t>
                </a:r>
                <a:r>
                  <a:rPr kumimoji="1" lang="en-US" altLang="zh-CN" sz="700" b="1" dirty="0">
                    <a:solidFill>
                      <a:schemeClr val="bg1"/>
                    </a:solidFill>
                    <a:latin typeface="Arial" charset="0"/>
                    <a:ea typeface="Arial" charset="0"/>
                    <a:cs typeface="Arial" charset="0"/>
                  </a:rPr>
                  <a:t>220/87</a:t>
                </a:r>
                <a:endParaRPr kumimoji="1" lang="mr-IN" altLang="zh-CN" sz="700" b="1" dirty="0">
                  <a:solidFill>
                    <a:schemeClr val="bg1"/>
                  </a:solidFill>
                  <a:latin typeface="Arial" charset="0"/>
                  <a:ea typeface="Arial" charset="0"/>
                  <a:cs typeface="Arial" charset="0"/>
                </a:endParaRPr>
              </a:p>
            </p:txBody>
          </p:sp>
          <p:sp>
            <p:nvSpPr>
              <p:cNvPr id="39" name="矩形 17">
                <a:extLst>
                  <a:ext uri="{FF2B5EF4-FFF2-40B4-BE49-F238E27FC236}">
                    <a16:creationId xmlns:a16="http://schemas.microsoft.com/office/drawing/2014/main" xmlns=""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240</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133/0</a:t>
                </a:r>
                <a:endParaRPr kumimoji="1" lang="mr-IN" altLang="zh-CN" sz="700" b="1" dirty="0">
                  <a:solidFill>
                    <a:schemeClr val="tx2"/>
                  </a:solidFill>
                  <a:latin typeface="Arial" charset="0"/>
                  <a:ea typeface="Arial" charset="0"/>
                  <a:cs typeface="Arial" charset="0"/>
                </a:endParaRPr>
              </a:p>
            </p:txBody>
          </p:sp>
          <p:sp>
            <p:nvSpPr>
              <p:cNvPr id="40" name="矩形 18">
                <a:extLst>
                  <a:ext uri="{FF2B5EF4-FFF2-40B4-BE49-F238E27FC236}">
                    <a16:creationId xmlns:a16="http://schemas.microsoft.com/office/drawing/2014/main" xmlns=""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181</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181/181</a:t>
                </a:r>
                <a:endParaRPr kumimoji="1" lang="mr-IN" altLang="zh-CN" sz="700" b="1" dirty="0">
                  <a:solidFill>
                    <a:schemeClr val="tx2"/>
                  </a:solidFill>
                  <a:latin typeface="Arial" charset="0"/>
                  <a:ea typeface="Arial" charset="0"/>
                  <a:cs typeface="Arial" charset="0"/>
                </a:endParaRPr>
              </a:p>
            </p:txBody>
          </p:sp>
          <p:sp>
            <p:nvSpPr>
              <p:cNvPr id="42" name="矩形 19">
                <a:extLst>
                  <a:ext uri="{FF2B5EF4-FFF2-40B4-BE49-F238E27FC236}">
                    <a16:creationId xmlns:a16="http://schemas.microsoft.com/office/drawing/2014/main" xmlns=""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89</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87/87</a:t>
                </a:r>
                <a:endParaRPr kumimoji="1" lang="mr-IN" altLang="zh-CN" sz="700" b="1" dirty="0">
                  <a:solidFill>
                    <a:schemeClr val="tx2"/>
                  </a:solidFill>
                  <a:latin typeface="Arial" charset="0"/>
                  <a:ea typeface="Arial" charset="0"/>
                  <a:cs typeface="Arial" charset="0"/>
                </a:endParaRPr>
              </a:p>
            </p:txBody>
          </p:sp>
          <p:sp>
            <p:nvSpPr>
              <p:cNvPr id="43" name="矩形 22">
                <a:extLst>
                  <a:ext uri="{FF2B5EF4-FFF2-40B4-BE49-F238E27FC236}">
                    <a16:creationId xmlns:a16="http://schemas.microsoft.com/office/drawing/2014/main" xmlns=""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bg1"/>
                    </a:solidFill>
                    <a:latin typeface="Arial" charset="0"/>
                    <a:ea typeface="Arial" charset="0"/>
                    <a:cs typeface="Arial" charset="0"/>
                  </a:rPr>
                  <a:t>RGB</a:t>
                </a:r>
                <a:r>
                  <a:rPr kumimoji="1" lang="en-US" altLang="zh-CN" sz="700" b="1" dirty="0" smtClean="0">
                    <a:solidFill>
                      <a:schemeClr val="bg1"/>
                    </a:solidFill>
                    <a:latin typeface="Arial" charset="0"/>
                    <a:ea typeface="Arial" charset="0"/>
                    <a:cs typeface="Arial" charset="0"/>
                  </a:rPr>
                  <a:t> </a:t>
                </a:r>
                <a:r>
                  <a:rPr kumimoji="1" lang="en-US" altLang="zh-CN" sz="700" b="1" dirty="0">
                    <a:solidFill>
                      <a:schemeClr val="bg1"/>
                    </a:solidFill>
                    <a:latin typeface="Arial" charset="0"/>
                    <a:ea typeface="Arial" charset="0"/>
                    <a:cs typeface="Arial" charset="0"/>
                  </a:rPr>
                  <a:t>255</a:t>
                </a:r>
                <a:r>
                  <a:rPr kumimoji="1" lang="mr-IN" altLang="zh-CN" sz="700" b="1" dirty="0">
                    <a:solidFill>
                      <a:schemeClr val="bg1"/>
                    </a:solidFill>
                    <a:latin typeface="Arial" charset="0"/>
                    <a:ea typeface="Arial" charset="0"/>
                    <a:cs typeface="Arial" charset="0"/>
                  </a:rPr>
                  <a:t>/</a:t>
                </a:r>
                <a:r>
                  <a:rPr kumimoji="1" lang="en-US" altLang="zh-CN" sz="700" b="1" dirty="0">
                    <a:solidFill>
                      <a:schemeClr val="bg1"/>
                    </a:solidFill>
                    <a:latin typeface="Arial" charset="0"/>
                    <a:ea typeface="Arial" charset="0"/>
                    <a:cs typeface="Arial" charset="0"/>
                  </a:rPr>
                  <a:t>255/255</a:t>
                </a:r>
                <a:endParaRPr kumimoji="1" lang="mr-IN" altLang="zh-CN" sz="700" b="1" dirty="0">
                  <a:solidFill>
                    <a:schemeClr val="bg1"/>
                  </a:solidFill>
                  <a:latin typeface="Arial" charset="0"/>
                  <a:ea typeface="Arial" charset="0"/>
                  <a:cs typeface="Arial" charset="0"/>
                </a:endParaRPr>
              </a:p>
            </p:txBody>
          </p:sp>
        </p:grpSp>
      </p:grpSp>
      <p:pic>
        <p:nvPicPr>
          <p:cNvPr id="47" name="图片 46"/>
          <p:cNvPicPr>
            <a:picLocks noChangeAspect="1"/>
          </p:cNvPicPr>
          <p:nvPr userDrawn="1"/>
        </p:nvPicPr>
        <p:blipFill rotWithShape="1">
          <a:blip r:embed="rId3" cstate="print">
            <a:extLst>
              <a:ext uri="{28A0092B-C50C-407E-A947-70E740481C1C}">
                <a14:useLocalDpi xmlns:a14="http://schemas.microsoft.com/office/drawing/2010/main" val="0"/>
              </a:ext>
            </a:extLst>
          </a:blip>
          <a:srcRect t="36276" b="37778"/>
          <a:stretch/>
        </p:blipFill>
        <p:spPr>
          <a:xfrm>
            <a:off x="10195758" y="5951166"/>
            <a:ext cx="1891277" cy="490710"/>
          </a:xfrm>
          <a:prstGeom prst="rect">
            <a:avLst/>
          </a:prstGeom>
        </p:spPr>
      </p:pic>
      <p:pic>
        <p:nvPicPr>
          <p:cNvPr id="49" name="图片 4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2672" y="5363502"/>
            <a:ext cx="12196763" cy="1480128"/>
          </a:xfrm>
          <a:prstGeom prst="rect">
            <a:avLst/>
          </a:prstGeom>
        </p:spPr>
      </p:pic>
    </p:spTree>
    <p:extLst>
      <p:ext uri="{BB962C8B-B14F-4D97-AF65-F5344CB8AC3E}">
        <p14:creationId xmlns:p14="http://schemas.microsoft.com/office/powerpoint/2010/main" val="99056531"/>
      </p:ext>
    </p:extLst>
  </p:cSld>
  <p:clrMap bg1="lt1" tx1="dk1" bg2="lt2" tx2="dk2" accent1="accent1" accent2="accent2" accent3="accent3" accent4="accent4" accent5="accent5" accent6="accent6" hlink="hlink" folHlink="folHlink"/>
  <p:sldLayoutIdLst>
    <p:sldLayoutId id="2147483891" r:id="rId1"/>
  </p:sldLayoutIdLst>
  <p:timing>
    <p:tnLst>
      <p:par>
        <p:cTn id="1" dur="indefinite" restart="never" nodeType="tmRoot"/>
      </p:par>
    </p:tnLst>
  </p:timing>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25" userDrawn="1">
          <p15:clr>
            <a:srgbClr val="F26B43"/>
          </p15:clr>
        </p15:guide>
        <p15:guide id="5" orient="horz" pos="410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l" defTabSz="1187798" rtl="0" eaLnBrk="1" latinLnBrk="0" hangingPunct="1">
        <a:lnSpc>
          <a:spcPct val="90000"/>
        </a:lnSpc>
        <a:spcBef>
          <a:spcPct val="0"/>
        </a:spcBef>
        <a:buNone/>
        <a:defRPr sz="5000" b="0" kern="1200">
          <a:solidFill>
            <a:schemeClr val="tx1"/>
          </a:solidFill>
          <a:latin typeface="Arial" panose="020B0604020202020204" pitchFamily="34" charset="0"/>
          <a:ea typeface="Microsoft YaHei" panose="020B0503020204020204" pitchFamily="34" charset="-122"/>
          <a:cs typeface="Arial" panose="020B0604020202020204" pitchFamily="34" charset="0"/>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nvPr>
        </p:nvSpPr>
        <p:spPr>
          <a:xfrm>
            <a:off x="514434" y="1203349"/>
            <a:ext cx="9415778" cy="981882"/>
          </a:xfrm>
        </p:spPr>
        <p:txBody>
          <a:bodyPr>
            <a:normAutofit/>
          </a:bodyPr>
          <a:lstStyle/>
          <a:p>
            <a:r>
              <a:rPr lang="en-US" altLang="zh-CN" dirty="0"/>
              <a:t>【MECM】</a:t>
            </a:r>
            <a:r>
              <a:rPr lang="zh-CN" altLang="en-US" dirty="0"/>
              <a:t>提供</a:t>
            </a:r>
            <a:r>
              <a:rPr lang="en-US" altLang="zh-CN" dirty="0" err="1"/>
              <a:t>aksk</a:t>
            </a:r>
            <a:r>
              <a:rPr lang="zh-CN" altLang="en-US" dirty="0"/>
              <a:t>分配功能</a:t>
            </a:r>
            <a:br>
              <a:rPr lang="zh-CN" altLang="en-US" dirty="0"/>
            </a:br>
            <a:r>
              <a:rPr lang="en-US" altLang="zh-CN" dirty="0" err="1"/>
              <a:t>httpsgitee.comOSDTdashboardissue_id</a:t>
            </a:r>
            <a:r>
              <a:rPr lang="en-US" altLang="zh-CN" dirty="0"/>
              <a:t>=I1R5LY</a:t>
            </a:r>
            <a:endParaRPr lang="zh-CN" altLang="en-US" dirty="0"/>
          </a:p>
        </p:txBody>
      </p:sp>
    </p:spTree>
    <p:extLst>
      <p:ext uri="{BB962C8B-B14F-4D97-AF65-F5344CB8AC3E}">
        <p14:creationId xmlns:p14="http://schemas.microsoft.com/office/powerpoint/2010/main" val="363295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19" y="273193"/>
            <a:ext cx="10363200" cy="528350"/>
          </a:xfrm>
          <a:prstGeom prst="rect">
            <a:avLst/>
          </a:prstGeom>
          <a:noFill/>
        </p:spPr>
        <p:txBody>
          <a:bodyPr wrap="square" rtlCol="0">
            <a:spAutoFit/>
          </a:bodyPr>
          <a:lstStyle/>
          <a:p>
            <a:pPr algn="l">
              <a:lnSpc>
                <a:spcPts val="3440"/>
              </a:lnSpc>
            </a:pPr>
            <a:r>
              <a:rPr lang="en-US" altLang="zh-CN" sz="3200" b="1" dirty="0" smtClean="0">
                <a:solidFill>
                  <a:srgbClr val="C00000"/>
                </a:solidFill>
                <a:latin typeface="Microsoft YaHei" panose="020B0503020204020204" pitchFamily="34" charset="-122"/>
                <a:ea typeface="Microsoft YaHei" panose="020B0503020204020204" pitchFamily="34" charset="-122"/>
              </a:rPr>
              <a:t>Requirements Description</a:t>
            </a:r>
            <a:r>
              <a:rPr lang="zh-CN" altLang="en-US" sz="3200" b="1" dirty="0" smtClean="0">
                <a:solidFill>
                  <a:srgbClr val="C00000"/>
                </a:solidFill>
                <a:latin typeface="Microsoft YaHei" panose="020B0503020204020204" pitchFamily="34" charset="-122"/>
                <a:ea typeface="Microsoft YaHei" panose="020B0503020204020204" pitchFamily="34" charset="-122"/>
              </a:rPr>
              <a:t>：</a:t>
            </a:r>
            <a:endParaRPr lang="zh-CN" altLang="en-US" sz="3200" b="1" dirty="0" smtClean="0">
              <a:solidFill>
                <a:srgbClr val="C00000"/>
              </a:solidFill>
              <a:latin typeface="Microsoft YaHei" panose="020B0503020204020204" pitchFamily="34" charset="-122"/>
              <a:ea typeface="Microsoft YaHei" panose="020B0503020204020204" pitchFamily="34" charset="-122"/>
            </a:endParaRPr>
          </a:p>
        </p:txBody>
      </p:sp>
      <p:sp>
        <p:nvSpPr>
          <p:cNvPr id="3" name="矩形 2"/>
          <p:cNvSpPr/>
          <p:nvPr/>
        </p:nvSpPr>
        <p:spPr>
          <a:xfrm>
            <a:off x="509453" y="5486399"/>
            <a:ext cx="3875314" cy="63572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MEP</a:t>
            </a:r>
            <a:endParaRPr lang="zh-CN" altLang="en-US" dirty="0"/>
          </a:p>
        </p:txBody>
      </p:sp>
      <p:sp>
        <p:nvSpPr>
          <p:cNvPr id="4" name="矩形 3"/>
          <p:cNvSpPr/>
          <p:nvPr/>
        </p:nvSpPr>
        <p:spPr>
          <a:xfrm>
            <a:off x="1750424" y="4354285"/>
            <a:ext cx="696686" cy="635725"/>
          </a:xfrm>
          <a:prstGeom prst="rect">
            <a:avLst/>
          </a:prstGeom>
          <a:solidFill>
            <a:srgbClr val="EA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APP</a:t>
            </a:r>
            <a:endParaRPr lang="zh-CN" altLang="en-US" dirty="0"/>
          </a:p>
        </p:txBody>
      </p:sp>
      <p:sp>
        <p:nvSpPr>
          <p:cNvPr id="5" name="矩形 4"/>
          <p:cNvSpPr/>
          <p:nvPr/>
        </p:nvSpPr>
        <p:spPr>
          <a:xfrm>
            <a:off x="2721430" y="4354285"/>
            <a:ext cx="696686" cy="635725"/>
          </a:xfrm>
          <a:prstGeom prst="rect">
            <a:avLst/>
          </a:prstGeom>
          <a:solidFill>
            <a:srgbClr val="EA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APP</a:t>
            </a:r>
            <a:endParaRPr lang="zh-CN" altLang="en-US" dirty="0"/>
          </a:p>
        </p:txBody>
      </p:sp>
      <p:sp>
        <p:nvSpPr>
          <p:cNvPr id="6" name="矩形 5"/>
          <p:cNvSpPr/>
          <p:nvPr/>
        </p:nvSpPr>
        <p:spPr>
          <a:xfrm>
            <a:off x="3688081" y="4354285"/>
            <a:ext cx="696686" cy="635725"/>
          </a:xfrm>
          <a:prstGeom prst="rect">
            <a:avLst/>
          </a:prstGeom>
          <a:solidFill>
            <a:srgbClr val="EA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APP</a:t>
            </a:r>
            <a:endParaRPr lang="zh-CN" altLang="en-US" dirty="0"/>
          </a:p>
        </p:txBody>
      </p:sp>
      <p:sp>
        <p:nvSpPr>
          <p:cNvPr id="7" name="矩形 6"/>
          <p:cNvSpPr/>
          <p:nvPr/>
        </p:nvSpPr>
        <p:spPr>
          <a:xfrm>
            <a:off x="509453" y="1686589"/>
            <a:ext cx="2133600" cy="69668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MECM</a:t>
            </a:r>
            <a:endParaRPr lang="zh-CN" altLang="en-US" dirty="0"/>
          </a:p>
        </p:txBody>
      </p:sp>
      <p:cxnSp>
        <p:nvCxnSpPr>
          <p:cNvPr id="9" name="直接箭头连接符 8"/>
          <p:cNvCxnSpPr/>
          <p:nvPr/>
        </p:nvCxnSpPr>
        <p:spPr>
          <a:xfrm>
            <a:off x="4023362" y="4990010"/>
            <a:ext cx="13062" cy="4963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069773" y="5020488"/>
            <a:ext cx="13062" cy="4963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092236" y="4990009"/>
            <a:ext cx="13062" cy="4963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64672" y="908919"/>
            <a:ext cx="6096000" cy="449867"/>
          </a:xfrm>
          <a:prstGeom prst="rect">
            <a:avLst/>
          </a:prstGeom>
          <a:noFill/>
        </p:spPr>
        <p:txBody>
          <a:bodyPr wrap="square" rtlCol="0">
            <a:spAutoFit/>
          </a:bodyPr>
          <a:lstStyle/>
          <a:p>
            <a:pPr>
              <a:lnSpc>
                <a:spcPts val="3440"/>
              </a:lnSpc>
            </a:pPr>
            <a:r>
              <a:rPr lang="en-US" altLang="zh-CN" sz="1000" dirty="0" smtClean="0">
                <a:latin typeface="Microsoft YaHei" panose="020B0503020204020204" pitchFamily="34" charset="-122"/>
                <a:ea typeface="Microsoft YaHei" panose="020B0503020204020204" pitchFamily="34" charset="-122"/>
              </a:rPr>
              <a:t>APP is unbelievable for MEP . </a:t>
            </a:r>
            <a:r>
              <a:rPr lang="en-US" altLang="zh-CN" sz="1000" dirty="0">
                <a:latin typeface="Microsoft YaHei" panose="020B0503020204020204" pitchFamily="34" charset="-122"/>
                <a:ea typeface="Microsoft YaHei" panose="020B0503020204020204" pitchFamily="34" charset="-122"/>
              </a:rPr>
              <a:t>So </a:t>
            </a:r>
            <a:r>
              <a:rPr lang="en-US" altLang="zh-CN" sz="1000" dirty="0" smtClean="0">
                <a:latin typeface="Microsoft YaHei" panose="020B0503020204020204" pitchFamily="34" charset="-122"/>
                <a:ea typeface="Microsoft YaHei" panose="020B0503020204020204" pitchFamily="34" charset="-122"/>
              </a:rPr>
              <a:t>authentication is needed between APP and MEP.</a:t>
            </a:r>
            <a:endParaRPr lang="zh-CN" altLang="en-US" sz="1000" dirty="0" smtClean="0">
              <a:latin typeface="Microsoft YaHei" panose="020B0503020204020204" pitchFamily="34" charset="-122"/>
              <a:ea typeface="Microsoft YaHei" panose="020B0503020204020204" pitchFamily="34" charset="-122"/>
            </a:endParaRPr>
          </a:p>
        </p:txBody>
      </p:sp>
      <p:sp>
        <p:nvSpPr>
          <p:cNvPr id="14" name="文本框 13"/>
          <p:cNvSpPr txBox="1"/>
          <p:nvPr/>
        </p:nvSpPr>
        <p:spPr>
          <a:xfrm>
            <a:off x="1677491" y="3985253"/>
            <a:ext cx="1539238" cy="338554"/>
          </a:xfrm>
          <a:prstGeom prst="rect">
            <a:avLst/>
          </a:prstGeom>
          <a:noFill/>
        </p:spPr>
        <p:txBody>
          <a:bodyPr wrap="square" rtlCol="0">
            <a:spAutoFit/>
          </a:bodyPr>
          <a:lstStyle/>
          <a:p>
            <a:pPr algn="l"/>
            <a:r>
              <a:rPr lang="en-US" altLang="zh-CN" sz="800" dirty="0" smtClean="0">
                <a:latin typeface="Microsoft YaHei" panose="020B0503020204020204" pitchFamily="34" charset="-122"/>
                <a:ea typeface="Microsoft YaHei" panose="020B0503020204020204" pitchFamily="34" charset="-122"/>
              </a:rPr>
              <a:t>appInstanceId1</a:t>
            </a:r>
          </a:p>
          <a:p>
            <a:pPr algn="l"/>
            <a:r>
              <a:rPr lang="en-US" altLang="zh-CN" sz="800" dirty="0">
                <a:latin typeface="Microsoft YaHei" panose="020B0503020204020204" pitchFamily="34" charset="-122"/>
                <a:ea typeface="Microsoft YaHei" panose="020B0503020204020204" pitchFamily="34" charset="-122"/>
              </a:rPr>
              <a:t>a</a:t>
            </a:r>
            <a:r>
              <a:rPr lang="en-US" altLang="zh-CN" sz="800" dirty="0" smtClean="0">
                <a:latin typeface="Microsoft YaHei" panose="020B0503020204020204" pitchFamily="34" charset="-122"/>
                <a:ea typeface="Microsoft YaHei" panose="020B0503020204020204" pitchFamily="34" charset="-122"/>
              </a:rPr>
              <a:t>k1/sk1</a:t>
            </a:r>
            <a:endParaRPr lang="zh-CN" altLang="en-US" sz="800" dirty="0" smtClean="0">
              <a:latin typeface="Microsoft YaHei" panose="020B0503020204020204" pitchFamily="34" charset="-122"/>
              <a:ea typeface="Microsoft YaHei" panose="020B0503020204020204" pitchFamily="34" charset="-122"/>
            </a:endParaRPr>
          </a:p>
        </p:txBody>
      </p:sp>
      <p:sp>
        <p:nvSpPr>
          <p:cNvPr id="15" name="文本框 14"/>
          <p:cNvSpPr txBox="1"/>
          <p:nvPr/>
        </p:nvSpPr>
        <p:spPr>
          <a:xfrm>
            <a:off x="2643053" y="3985253"/>
            <a:ext cx="1539238" cy="338554"/>
          </a:xfrm>
          <a:prstGeom prst="rect">
            <a:avLst/>
          </a:prstGeom>
          <a:noFill/>
        </p:spPr>
        <p:txBody>
          <a:bodyPr wrap="square" rtlCol="0">
            <a:spAutoFit/>
          </a:bodyPr>
          <a:lstStyle/>
          <a:p>
            <a:pPr algn="l"/>
            <a:r>
              <a:rPr lang="en-US" altLang="zh-CN" sz="800" dirty="0" smtClean="0">
                <a:latin typeface="Microsoft YaHei" panose="020B0503020204020204" pitchFamily="34" charset="-122"/>
                <a:ea typeface="Microsoft YaHei" panose="020B0503020204020204" pitchFamily="34" charset="-122"/>
              </a:rPr>
              <a:t>appInstanceId2</a:t>
            </a:r>
          </a:p>
          <a:p>
            <a:pPr algn="l"/>
            <a:r>
              <a:rPr lang="en-US" altLang="zh-CN" sz="800" dirty="0" smtClean="0">
                <a:latin typeface="Microsoft YaHei" panose="020B0503020204020204" pitchFamily="34" charset="-122"/>
                <a:ea typeface="Microsoft YaHei" panose="020B0503020204020204" pitchFamily="34" charset="-122"/>
              </a:rPr>
              <a:t>ak2/sk2</a:t>
            </a:r>
            <a:endParaRPr lang="zh-CN" altLang="en-US" sz="800" dirty="0" smtClean="0">
              <a:latin typeface="Microsoft YaHei" panose="020B0503020204020204" pitchFamily="34" charset="-122"/>
              <a:ea typeface="Microsoft YaHei" panose="020B0503020204020204" pitchFamily="34" charset="-122"/>
            </a:endParaRPr>
          </a:p>
        </p:txBody>
      </p:sp>
      <p:sp>
        <p:nvSpPr>
          <p:cNvPr id="16" name="文本框 15"/>
          <p:cNvSpPr txBox="1"/>
          <p:nvPr/>
        </p:nvSpPr>
        <p:spPr>
          <a:xfrm>
            <a:off x="3688081" y="3985253"/>
            <a:ext cx="1539238" cy="338554"/>
          </a:xfrm>
          <a:prstGeom prst="rect">
            <a:avLst/>
          </a:prstGeom>
          <a:noFill/>
        </p:spPr>
        <p:txBody>
          <a:bodyPr wrap="square" rtlCol="0">
            <a:spAutoFit/>
          </a:bodyPr>
          <a:lstStyle/>
          <a:p>
            <a:pPr algn="l"/>
            <a:r>
              <a:rPr lang="en-US" altLang="zh-CN" sz="800" dirty="0" smtClean="0">
                <a:latin typeface="Microsoft YaHei" panose="020B0503020204020204" pitchFamily="34" charset="-122"/>
                <a:ea typeface="Microsoft YaHei" panose="020B0503020204020204" pitchFamily="34" charset="-122"/>
              </a:rPr>
              <a:t>appInstanceId3</a:t>
            </a:r>
          </a:p>
          <a:p>
            <a:pPr algn="l"/>
            <a:r>
              <a:rPr lang="en-US" altLang="zh-CN" sz="800" dirty="0" smtClean="0">
                <a:latin typeface="Microsoft YaHei" panose="020B0503020204020204" pitchFamily="34" charset="-122"/>
                <a:ea typeface="Microsoft YaHei" panose="020B0503020204020204" pitchFamily="34" charset="-122"/>
              </a:rPr>
              <a:t>ak3/sk3</a:t>
            </a:r>
            <a:endParaRPr lang="zh-CN" altLang="en-US" sz="800" dirty="0" smtClean="0">
              <a:latin typeface="Microsoft YaHei" panose="020B0503020204020204" pitchFamily="34" charset="-122"/>
              <a:ea typeface="Microsoft YaHei" panose="020B0503020204020204" pitchFamily="34" charset="-122"/>
            </a:endParaRPr>
          </a:p>
        </p:txBody>
      </p:sp>
      <p:sp>
        <p:nvSpPr>
          <p:cNvPr id="17" name="文本框 16"/>
          <p:cNvSpPr txBox="1"/>
          <p:nvPr/>
        </p:nvSpPr>
        <p:spPr>
          <a:xfrm>
            <a:off x="509453" y="6030682"/>
            <a:ext cx="1539238" cy="954107"/>
          </a:xfrm>
          <a:prstGeom prst="rect">
            <a:avLst/>
          </a:prstGeom>
          <a:noFill/>
        </p:spPr>
        <p:txBody>
          <a:bodyPr wrap="square" rtlCol="0">
            <a:spAutoFit/>
          </a:bodyPr>
          <a:lstStyle/>
          <a:p>
            <a:pPr algn="l"/>
            <a:r>
              <a:rPr lang="en-US" altLang="zh-CN" sz="800" dirty="0" smtClean="0">
                <a:latin typeface="Microsoft YaHei" panose="020B0503020204020204" pitchFamily="34" charset="-122"/>
                <a:ea typeface="Microsoft YaHei" panose="020B0503020204020204" pitchFamily="34" charset="-122"/>
              </a:rPr>
              <a:t>appInstanceId1</a:t>
            </a:r>
          </a:p>
          <a:p>
            <a:pPr algn="l"/>
            <a:r>
              <a:rPr lang="en-US" altLang="zh-CN" sz="800" dirty="0" smtClean="0">
                <a:latin typeface="Microsoft YaHei" panose="020B0503020204020204" pitchFamily="34" charset="-122"/>
                <a:ea typeface="Microsoft YaHei" panose="020B0503020204020204" pitchFamily="34" charset="-122"/>
              </a:rPr>
              <a:t>ak1/sk1</a:t>
            </a:r>
          </a:p>
          <a:p>
            <a:r>
              <a:rPr lang="en-US" altLang="zh-CN" sz="800" dirty="0" smtClean="0">
                <a:latin typeface="Microsoft YaHei" panose="020B0503020204020204" pitchFamily="34" charset="-122"/>
                <a:ea typeface="Microsoft YaHei" panose="020B0503020204020204" pitchFamily="34" charset="-122"/>
              </a:rPr>
              <a:t>appInstanceId</a:t>
            </a:r>
            <a:r>
              <a:rPr lang="en-US" altLang="zh-CN" sz="800" dirty="0">
                <a:latin typeface="Microsoft YaHei" panose="020B0503020204020204" pitchFamily="34" charset="-122"/>
                <a:ea typeface="Microsoft YaHei" panose="020B0503020204020204" pitchFamily="34" charset="-122"/>
              </a:rPr>
              <a:t>2</a:t>
            </a:r>
          </a:p>
          <a:p>
            <a:r>
              <a:rPr lang="en-US" altLang="zh-CN" sz="800" dirty="0" smtClean="0">
                <a:latin typeface="Microsoft YaHei" panose="020B0503020204020204" pitchFamily="34" charset="-122"/>
                <a:ea typeface="Microsoft YaHei" panose="020B0503020204020204" pitchFamily="34" charset="-122"/>
              </a:rPr>
              <a:t>ak2/sk2</a:t>
            </a:r>
            <a:endParaRPr lang="en-US" altLang="zh-CN" sz="800" dirty="0">
              <a:latin typeface="Microsoft YaHei" panose="020B0503020204020204" pitchFamily="34" charset="-122"/>
              <a:ea typeface="Microsoft YaHei" panose="020B0503020204020204" pitchFamily="34" charset="-122"/>
            </a:endParaRPr>
          </a:p>
          <a:p>
            <a:r>
              <a:rPr lang="en-US" altLang="zh-CN" sz="800" dirty="0" smtClean="0">
                <a:latin typeface="Microsoft YaHei" panose="020B0503020204020204" pitchFamily="34" charset="-122"/>
                <a:ea typeface="Microsoft YaHei" panose="020B0503020204020204" pitchFamily="34" charset="-122"/>
              </a:rPr>
              <a:t>appInstanceId3</a:t>
            </a:r>
            <a:endParaRPr lang="en-US" altLang="zh-CN" sz="800" dirty="0">
              <a:latin typeface="Microsoft YaHei" panose="020B0503020204020204" pitchFamily="34" charset="-122"/>
              <a:ea typeface="Microsoft YaHei" panose="020B0503020204020204" pitchFamily="34" charset="-122"/>
            </a:endParaRPr>
          </a:p>
          <a:p>
            <a:r>
              <a:rPr lang="en-US" altLang="zh-CN" sz="800" dirty="0" smtClean="0">
                <a:latin typeface="Microsoft YaHei" panose="020B0503020204020204" pitchFamily="34" charset="-122"/>
                <a:ea typeface="Microsoft YaHei" panose="020B0503020204020204" pitchFamily="34" charset="-122"/>
              </a:rPr>
              <a:t>ak3/sk3</a:t>
            </a:r>
            <a:endParaRPr lang="en-US" altLang="zh-CN" sz="800" dirty="0">
              <a:latin typeface="Microsoft YaHei" panose="020B0503020204020204" pitchFamily="34" charset="-122"/>
              <a:ea typeface="Microsoft YaHei" panose="020B0503020204020204" pitchFamily="34" charset="-122"/>
            </a:endParaRPr>
          </a:p>
          <a:p>
            <a:pPr algn="l"/>
            <a:endParaRPr lang="zh-CN" altLang="en-US" sz="800" dirty="0" smtClean="0">
              <a:latin typeface="Microsoft YaHei" panose="020B0503020204020204" pitchFamily="34" charset="-122"/>
              <a:ea typeface="Microsoft YaHei" panose="020B0503020204020204" pitchFamily="34" charset="-122"/>
            </a:endParaRPr>
          </a:p>
        </p:txBody>
      </p:sp>
      <p:sp>
        <p:nvSpPr>
          <p:cNvPr id="18" name="文本框 17"/>
          <p:cNvSpPr txBox="1"/>
          <p:nvPr/>
        </p:nvSpPr>
        <p:spPr>
          <a:xfrm>
            <a:off x="4005944" y="4935942"/>
            <a:ext cx="757646" cy="443776"/>
          </a:xfrm>
          <a:prstGeom prst="rect">
            <a:avLst/>
          </a:prstGeom>
          <a:noFill/>
        </p:spPr>
        <p:txBody>
          <a:bodyPr wrap="square" rtlCol="0">
            <a:spAutoFit/>
          </a:bodyPr>
          <a:lstStyle/>
          <a:p>
            <a:pPr algn="l">
              <a:lnSpc>
                <a:spcPts val="3440"/>
              </a:lnSpc>
            </a:pPr>
            <a:r>
              <a:rPr lang="en-US" altLang="zh-CN" sz="800" dirty="0" smtClean="0">
                <a:latin typeface="Microsoft YaHei" panose="020B0503020204020204" pitchFamily="34" charset="-122"/>
                <a:ea typeface="Microsoft YaHei" panose="020B0503020204020204" pitchFamily="34" charset="-122"/>
              </a:rPr>
              <a:t>AK/SK </a:t>
            </a:r>
            <a:r>
              <a:rPr lang="en-US" altLang="zh-CN" sz="800" dirty="0" err="1" smtClean="0">
                <a:latin typeface="Microsoft YaHei" panose="020B0503020204020204" pitchFamily="34" charset="-122"/>
                <a:ea typeface="Microsoft YaHei" panose="020B0503020204020204" pitchFamily="34" charset="-122"/>
              </a:rPr>
              <a:t>Auth</a:t>
            </a:r>
            <a:endParaRPr lang="zh-CN" altLang="en-US" sz="800" dirty="0" smtClean="0">
              <a:latin typeface="Microsoft YaHei" panose="020B0503020204020204" pitchFamily="34" charset="-122"/>
              <a:ea typeface="Microsoft YaHei" panose="020B0503020204020204" pitchFamily="34" charset="-122"/>
            </a:endParaRPr>
          </a:p>
        </p:txBody>
      </p:sp>
      <p:cxnSp>
        <p:nvCxnSpPr>
          <p:cNvPr id="20" name="直接箭头连接符 19"/>
          <p:cNvCxnSpPr/>
          <p:nvPr/>
        </p:nvCxnSpPr>
        <p:spPr>
          <a:xfrm>
            <a:off x="1296491" y="2383275"/>
            <a:ext cx="0" cy="310312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296491" y="2383275"/>
            <a:ext cx="710836" cy="160197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355772" y="1527696"/>
            <a:ext cx="6381207" cy="3144451"/>
          </a:xfrm>
          <a:prstGeom prst="rect">
            <a:avLst/>
          </a:prstGeom>
          <a:noFill/>
        </p:spPr>
        <p:txBody>
          <a:bodyPr wrap="square" rtlCol="0">
            <a:spAutoFit/>
          </a:bodyPr>
          <a:lstStyle/>
          <a:p>
            <a:pPr algn="l">
              <a:lnSpc>
                <a:spcPts val="3440"/>
              </a:lnSpc>
            </a:pPr>
            <a:r>
              <a:rPr lang="en-US" altLang="zh-CN" sz="1200" dirty="0" smtClean="0">
                <a:latin typeface="Microsoft YaHei" panose="020B0503020204020204" pitchFamily="34" charset="-122"/>
                <a:ea typeface="Microsoft YaHei" panose="020B0503020204020204" pitchFamily="34" charset="-122"/>
              </a:rPr>
              <a:t>1.MECM should support to allocate AK/SK when instantiating an APP instance.</a:t>
            </a:r>
          </a:p>
          <a:p>
            <a:pPr algn="l">
              <a:lnSpc>
                <a:spcPts val="3440"/>
              </a:lnSpc>
            </a:pPr>
            <a:r>
              <a:rPr lang="en-US" altLang="zh-CN" sz="1200" dirty="0" smtClean="0">
                <a:latin typeface="Microsoft YaHei" panose="020B0503020204020204" pitchFamily="34" charset="-122"/>
                <a:ea typeface="Microsoft YaHei" panose="020B0503020204020204" pitchFamily="34" charset="-122"/>
              </a:rPr>
              <a:t>2.MECM should support to </a:t>
            </a:r>
            <a:r>
              <a:rPr lang="en-US" altLang="zh-CN" sz="1200" dirty="0" err="1" smtClean="0">
                <a:latin typeface="Microsoft YaHei" panose="020B0503020204020204" pitchFamily="34" charset="-122"/>
                <a:ea typeface="Microsoft YaHei" panose="020B0503020204020204" pitchFamily="34" charset="-122"/>
              </a:rPr>
              <a:t>config</a:t>
            </a:r>
            <a:r>
              <a:rPr lang="en-US" altLang="zh-CN" sz="1200" dirty="0" smtClean="0">
                <a:latin typeface="Microsoft YaHei" panose="020B0503020204020204" pitchFamily="34" charset="-122"/>
                <a:ea typeface="Microsoft YaHei" panose="020B0503020204020204" pitchFamily="34" charset="-122"/>
              </a:rPr>
              <a:t> the </a:t>
            </a:r>
            <a:r>
              <a:rPr lang="en-US" altLang="zh-CN" sz="1200" dirty="0" err="1" smtClean="0">
                <a:latin typeface="Microsoft YaHei" panose="020B0503020204020204" pitchFamily="34" charset="-122"/>
                <a:ea typeface="Microsoft YaHei" panose="020B0503020204020204" pitchFamily="34" charset="-122"/>
              </a:rPr>
              <a:t>appinstanceId</a:t>
            </a:r>
            <a:r>
              <a:rPr lang="en-US" altLang="zh-CN" sz="1200" dirty="0" smtClean="0">
                <a:latin typeface="Microsoft YaHei" panose="020B0503020204020204" pitchFamily="34" charset="-122"/>
                <a:ea typeface="Microsoft YaHei" panose="020B0503020204020204" pitchFamily="34" charset="-122"/>
              </a:rPr>
              <a:t> and AK/SK  to MEP.</a:t>
            </a:r>
          </a:p>
          <a:p>
            <a:pPr algn="l">
              <a:lnSpc>
                <a:spcPts val="3440"/>
              </a:lnSpc>
            </a:pPr>
            <a:r>
              <a:rPr lang="en-US" altLang="zh-CN" sz="1200" dirty="0" smtClean="0">
                <a:latin typeface="Microsoft YaHei" panose="020B0503020204020204" pitchFamily="34" charset="-122"/>
                <a:ea typeface="Microsoft YaHei" panose="020B0503020204020204" pitchFamily="34" charset="-122"/>
              </a:rPr>
              <a:t>3.MECM </a:t>
            </a:r>
            <a:r>
              <a:rPr lang="en-US" altLang="zh-CN" sz="1200" dirty="0" err="1" smtClean="0">
                <a:latin typeface="Microsoft YaHei" panose="020B0503020204020204" pitchFamily="34" charset="-122"/>
                <a:ea typeface="Microsoft YaHei" panose="020B0503020204020204" pitchFamily="34" charset="-122"/>
              </a:rPr>
              <a:t>whould</a:t>
            </a:r>
            <a:r>
              <a:rPr lang="en-US" altLang="zh-CN" sz="1200" dirty="0" smtClean="0">
                <a:latin typeface="Microsoft YaHei" panose="020B0503020204020204" pitchFamily="34" charset="-122"/>
                <a:ea typeface="Microsoft YaHei" panose="020B0503020204020204" pitchFamily="34" charset="-122"/>
              </a:rPr>
              <a:t> support to </a:t>
            </a:r>
            <a:r>
              <a:rPr lang="en-US" altLang="zh-CN" sz="1200" dirty="0" err="1" smtClean="0">
                <a:latin typeface="Microsoft YaHei" panose="020B0503020204020204" pitchFamily="34" charset="-122"/>
                <a:ea typeface="Microsoft YaHei" panose="020B0503020204020204" pitchFamily="34" charset="-122"/>
              </a:rPr>
              <a:t>config</a:t>
            </a:r>
            <a:r>
              <a:rPr lang="en-US" altLang="zh-CN" sz="1200" dirty="0" smtClean="0">
                <a:latin typeface="Microsoft YaHei" panose="020B0503020204020204" pitchFamily="34" charset="-122"/>
                <a:ea typeface="Microsoft YaHei" panose="020B0503020204020204" pitchFamily="34" charset="-122"/>
              </a:rPr>
              <a:t> the </a:t>
            </a:r>
            <a:r>
              <a:rPr lang="en-US" altLang="zh-CN" sz="1200" dirty="0" err="1" smtClean="0">
                <a:latin typeface="Microsoft YaHei" panose="020B0503020204020204" pitchFamily="34" charset="-122"/>
                <a:ea typeface="Microsoft YaHei" panose="020B0503020204020204" pitchFamily="34" charset="-122"/>
              </a:rPr>
              <a:t>appinstanceId</a:t>
            </a:r>
            <a:r>
              <a:rPr lang="en-US" altLang="zh-CN" sz="1200" dirty="0" smtClean="0">
                <a:latin typeface="Microsoft YaHei" panose="020B0503020204020204" pitchFamily="34" charset="-122"/>
                <a:ea typeface="Microsoft YaHei" panose="020B0503020204020204" pitchFamily="34" charset="-122"/>
              </a:rPr>
              <a:t> and AK/SK to APP.</a:t>
            </a:r>
          </a:p>
          <a:p>
            <a:pPr algn="l">
              <a:lnSpc>
                <a:spcPts val="3440"/>
              </a:lnSpc>
            </a:pPr>
            <a:r>
              <a:rPr lang="en-US" altLang="zh-CN" sz="1200" dirty="0">
                <a:latin typeface="Microsoft YaHei" panose="020B0503020204020204" pitchFamily="34" charset="-122"/>
                <a:ea typeface="Microsoft YaHei" panose="020B0503020204020204" pitchFamily="34" charset="-122"/>
              </a:rPr>
              <a:t>4</a:t>
            </a:r>
            <a:r>
              <a:rPr lang="en-US" altLang="zh-CN" sz="1200" dirty="0" smtClean="0">
                <a:latin typeface="Microsoft YaHei" panose="020B0503020204020204" pitchFamily="34" charset="-122"/>
                <a:ea typeface="Microsoft YaHei" panose="020B0503020204020204" pitchFamily="34" charset="-122"/>
              </a:rPr>
              <a:t>.MECM  should support to remove AK/SK when terminating an APP instance.</a:t>
            </a:r>
          </a:p>
          <a:p>
            <a:pPr algn="l">
              <a:lnSpc>
                <a:spcPts val="3440"/>
              </a:lnSpc>
            </a:pPr>
            <a:r>
              <a:rPr lang="en-US" altLang="zh-CN" sz="1200" dirty="0" smtClean="0">
                <a:latin typeface="Microsoft YaHei" panose="020B0503020204020204" pitchFamily="34" charset="-122"/>
                <a:ea typeface="Microsoft YaHei" panose="020B0503020204020204" pitchFamily="34" charset="-122"/>
              </a:rPr>
              <a:t>5.MECM should support to remove the AK/SK and </a:t>
            </a:r>
            <a:r>
              <a:rPr lang="en-US" altLang="zh-CN" sz="1200" dirty="0" err="1" smtClean="0">
                <a:latin typeface="Microsoft YaHei" panose="020B0503020204020204" pitchFamily="34" charset="-122"/>
                <a:ea typeface="Microsoft YaHei" panose="020B0503020204020204" pitchFamily="34" charset="-122"/>
              </a:rPr>
              <a:t>appinstanceId</a:t>
            </a:r>
            <a:r>
              <a:rPr lang="en-US" altLang="zh-CN" sz="1200" dirty="0" smtClean="0">
                <a:latin typeface="Microsoft YaHei" panose="020B0503020204020204" pitchFamily="34" charset="-122"/>
                <a:ea typeface="Microsoft YaHei" panose="020B0503020204020204" pitchFamily="34" charset="-122"/>
              </a:rPr>
              <a:t> from MEP when terminating an APP instance.</a:t>
            </a:r>
          </a:p>
          <a:p>
            <a:pPr algn="l">
              <a:lnSpc>
                <a:spcPts val="3440"/>
              </a:lnSpc>
            </a:pPr>
            <a:endParaRPr lang="zh-CN" altLang="en-US" sz="1200" dirty="0" smtClean="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40254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27907" y="950553"/>
            <a:ext cx="914400" cy="330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APPO</a:t>
            </a:r>
            <a:endParaRPr lang="zh-CN" altLang="en-US" sz="1100" dirty="0"/>
          </a:p>
        </p:txBody>
      </p:sp>
      <p:cxnSp>
        <p:nvCxnSpPr>
          <p:cNvPr id="9" name="直接箭头连接符 8"/>
          <p:cNvCxnSpPr>
            <a:stCxn id="8" idx="2"/>
          </p:cNvCxnSpPr>
          <p:nvPr/>
        </p:nvCxnSpPr>
        <p:spPr>
          <a:xfrm>
            <a:off x="1685107" y="1281479"/>
            <a:ext cx="0" cy="530352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252754" y="950553"/>
            <a:ext cx="914400" cy="330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APPLCM</a:t>
            </a:r>
            <a:r>
              <a:rPr lang="zh-CN" altLang="en-US" sz="1100" dirty="0" smtClean="0"/>
              <a:t>（</a:t>
            </a:r>
            <a:r>
              <a:rPr lang="en-US" altLang="zh-CN" sz="1100" dirty="0" smtClean="0"/>
              <a:t>DB</a:t>
            </a:r>
            <a:r>
              <a:rPr lang="zh-CN" altLang="en-US" sz="1100" dirty="0" smtClean="0"/>
              <a:t>）</a:t>
            </a:r>
            <a:endParaRPr lang="zh-CN" altLang="en-US" sz="1100" dirty="0"/>
          </a:p>
        </p:txBody>
      </p:sp>
      <p:cxnSp>
        <p:nvCxnSpPr>
          <p:cNvPr id="11" name="直接箭头连接符 10"/>
          <p:cNvCxnSpPr>
            <a:stCxn id="10" idx="2"/>
          </p:cNvCxnSpPr>
          <p:nvPr/>
        </p:nvCxnSpPr>
        <p:spPr>
          <a:xfrm>
            <a:off x="6709954" y="1281479"/>
            <a:ext cx="0" cy="530352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8821783" y="959262"/>
            <a:ext cx="914400" cy="330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MEP</a:t>
            </a:r>
            <a:endParaRPr lang="zh-CN" altLang="en-US" dirty="0"/>
          </a:p>
        </p:txBody>
      </p:sp>
      <p:cxnSp>
        <p:nvCxnSpPr>
          <p:cNvPr id="13" name="直接箭头连接符 12"/>
          <p:cNvCxnSpPr>
            <a:stCxn id="12" idx="2"/>
          </p:cNvCxnSpPr>
          <p:nvPr/>
        </p:nvCxnSpPr>
        <p:spPr>
          <a:xfrm>
            <a:off x="9278983" y="1290188"/>
            <a:ext cx="0" cy="530352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371552" y="698004"/>
            <a:ext cx="52252" cy="598854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2286001" y="567199"/>
            <a:ext cx="1313907" cy="261610"/>
          </a:xfrm>
          <a:prstGeom prst="rect">
            <a:avLst/>
          </a:prstGeom>
          <a:noFill/>
        </p:spPr>
        <p:txBody>
          <a:bodyPr wrap="square" rtlCol="0">
            <a:spAutoFit/>
          </a:bodyPr>
          <a:lstStyle/>
          <a:p>
            <a:pPr algn="l"/>
            <a:r>
              <a:rPr lang="en-US" altLang="zh-CN" sz="1100" dirty="0" smtClean="0">
                <a:latin typeface="Microsoft YaHei" panose="020B0503020204020204" pitchFamily="34" charset="-122"/>
                <a:ea typeface="Microsoft YaHei" panose="020B0503020204020204" pitchFamily="34" charset="-122"/>
              </a:rPr>
              <a:t>Core</a:t>
            </a:r>
            <a:endParaRPr lang="zh-CN" altLang="en-US" sz="1100" dirty="0" smtClean="0">
              <a:latin typeface="Microsoft YaHei" panose="020B0503020204020204" pitchFamily="34" charset="-122"/>
              <a:ea typeface="Microsoft YaHei" panose="020B0503020204020204" pitchFamily="34" charset="-122"/>
            </a:endParaRPr>
          </a:p>
        </p:txBody>
      </p:sp>
      <p:sp>
        <p:nvSpPr>
          <p:cNvPr id="29" name="文本框 28"/>
          <p:cNvSpPr txBox="1"/>
          <p:nvPr/>
        </p:nvSpPr>
        <p:spPr>
          <a:xfrm>
            <a:off x="7315201" y="567199"/>
            <a:ext cx="1313907" cy="261610"/>
          </a:xfrm>
          <a:prstGeom prst="rect">
            <a:avLst/>
          </a:prstGeom>
          <a:noFill/>
        </p:spPr>
        <p:txBody>
          <a:bodyPr wrap="square" rtlCol="0">
            <a:spAutoFit/>
          </a:bodyPr>
          <a:lstStyle/>
          <a:p>
            <a:pPr algn="l"/>
            <a:r>
              <a:rPr lang="en-US" altLang="zh-CN" sz="1100" dirty="0" smtClean="0">
                <a:latin typeface="Microsoft YaHei" panose="020B0503020204020204" pitchFamily="34" charset="-122"/>
                <a:ea typeface="Microsoft YaHei" panose="020B0503020204020204" pitchFamily="34" charset="-122"/>
              </a:rPr>
              <a:t>Edge</a:t>
            </a:r>
            <a:endParaRPr lang="zh-CN" altLang="en-US" sz="1100" dirty="0" smtClean="0">
              <a:latin typeface="Microsoft YaHei" panose="020B0503020204020204" pitchFamily="34" charset="-122"/>
              <a:ea typeface="Microsoft YaHei" panose="020B0503020204020204" pitchFamily="34" charset="-122"/>
            </a:endParaRPr>
          </a:p>
        </p:txBody>
      </p:sp>
      <p:sp>
        <p:nvSpPr>
          <p:cNvPr id="30" name="右弧形箭头 29"/>
          <p:cNvSpPr/>
          <p:nvPr/>
        </p:nvSpPr>
        <p:spPr>
          <a:xfrm>
            <a:off x="6709954" y="4738250"/>
            <a:ext cx="457200" cy="400594"/>
          </a:xfrm>
          <a:prstGeom prst="curvedLeftArrow">
            <a:avLst>
              <a:gd name="adj1" fmla="val 0"/>
              <a:gd name="adj2" fmla="val 50000"/>
              <a:gd name="adj3" fmla="val 25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文本框 30"/>
          <p:cNvSpPr txBox="1"/>
          <p:nvPr/>
        </p:nvSpPr>
        <p:spPr>
          <a:xfrm>
            <a:off x="7134496" y="4769270"/>
            <a:ext cx="1915887" cy="338554"/>
          </a:xfrm>
          <a:prstGeom prst="rect">
            <a:avLst/>
          </a:prstGeom>
          <a:noFill/>
        </p:spPr>
        <p:txBody>
          <a:bodyPr wrap="square" rtlCol="0">
            <a:spAutoFit/>
          </a:bodyPr>
          <a:lstStyle/>
          <a:p>
            <a:pPr algn="l"/>
            <a:r>
              <a:rPr lang="en-US" altLang="zh-CN" sz="800" dirty="0" smtClean="0">
                <a:latin typeface="Microsoft YaHei" panose="020B0503020204020204" pitchFamily="34" charset="-122"/>
                <a:ea typeface="Microsoft YaHei" panose="020B0503020204020204" pitchFamily="34" charset="-122"/>
              </a:rPr>
              <a:t>Instantiate APP(</a:t>
            </a:r>
            <a:r>
              <a:rPr lang="en-US" altLang="zh-CN" sz="800" dirty="0" smtClean="0">
                <a:solidFill>
                  <a:srgbClr val="FF0000"/>
                </a:solidFill>
                <a:latin typeface="Microsoft YaHei" panose="020B0503020204020204" pitchFamily="34" charset="-122"/>
                <a:ea typeface="Microsoft YaHei" panose="020B0503020204020204" pitchFamily="34" charset="-122"/>
              </a:rPr>
              <a:t>Set </a:t>
            </a:r>
            <a:r>
              <a:rPr lang="en-US" altLang="zh-CN" sz="800" dirty="0" err="1" smtClean="0">
                <a:solidFill>
                  <a:srgbClr val="FF0000"/>
                </a:solidFill>
                <a:latin typeface="Microsoft YaHei" panose="020B0503020204020204" pitchFamily="34" charset="-122"/>
                <a:ea typeface="Microsoft YaHei" panose="020B0503020204020204" pitchFamily="34" charset="-122"/>
              </a:rPr>
              <a:t>appinstanceId</a:t>
            </a:r>
            <a:r>
              <a:rPr lang="en-US" altLang="zh-CN" sz="800" dirty="0" smtClean="0">
                <a:solidFill>
                  <a:srgbClr val="FF0000"/>
                </a:solidFill>
                <a:latin typeface="Microsoft YaHei" panose="020B0503020204020204" pitchFamily="34" charset="-122"/>
                <a:ea typeface="Microsoft YaHei" panose="020B0503020204020204" pitchFamily="34" charset="-122"/>
              </a:rPr>
              <a:t> AK/SK to </a:t>
            </a:r>
            <a:r>
              <a:rPr lang="en-US" altLang="zh-CN" sz="800" dirty="0" err="1" smtClean="0">
                <a:solidFill>
                  <a:srgbClr val="FF0000"/>
                </a:solidFill>
                <a:latin typeface="Microsoft YaHei" panose="020B0503020204020204" pitchFamily="34" charset="-122"/>
                <a:ea typeface="Microsoft YaHei" panose="020B0503020204020204" pitchFamily="34" charset="-122"/>
              </a:rPr>
              <a:t>appinstance</a:t>
            </a:r>
            <a:r>
              <a:rPr lang="en-US" altLang="zh-CN" sz="800" dirty="0" smtClean="0">
                <a:latin typeface="Microsoft YaHei" panose="020B0503020204020204" pitchFamily="34" charset="-122"/>
                <a:ea typeface="Microsoft YaHei" panose="020B0503020204020204" pitchFamily="34" charset="-122"/>
              </a:rPr>
              <a:t>)</a:t>
            </a:r>
            <a:endParaRPr lang="zh-CN" altLang="en-US" sz="800" dirty="0" smtClean="0">
              <a:latin typeface="Microsoft YaHei" panose="020B0503020204020204" pitchFamily="34" charset="-122"/>
              <a:ea typeface="Microsoft YaHei" panose="020B0503020204020204" pitchFamily="34" charset="-122"/>
            </a:endParaRPr>
          </a:p>
        </p:txBody>
      </p:sp>
      <p:cxnSp>
        <p:nvCxnSpPr>
          <p:cNvPr id="40" name="直接箭头连接符 39"/>
          <p:cNvCxnSpPr/>
          <p:nvPr/>
        </p:nvCxnSpPr>
        <p:spPr>
          <a:xfrm>
            <a:off x="1685107" y="2155262"/>
            <a:ext cx="1284514" cy="0"/>
          </a:xfrm>
          <a:prstGeom prst="straightConnector1">
            <a:avLst/>
          </a:prstGeom>
          <a:ln>
            <a:solidFill>
              <a:srgbClr val="00032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a:off x="1697626" y="5554514"/>
            <a:ext cx="5007970" cy="47386"/>
          </a:xfrm>
          <a:prstGeom prst="straightConnector1">
            <a:avLst/>
          </a:prstGeom>
          <a:ln>
            <a:solidFill>
              <a:srgbClr val="00032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171450" y="1716907"/>
            <a:ext cx="1513657" cy="0"/>
          </a:xfrm>
          <a:prstGeom prst="straightConnector1">
            <a:avLst/>
          </a:prstGeom>
          <a:ln>
            <a:solidFill>
              <a:srgbClr val="000322"/>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35156" y="1239331"/>
            <a:ext cx="1186545" cy="528350"/>
          </a:xfrm>
          <a:prstGeom prst="rect">
            <a:avLst/>
          </a:prstGeom>
          <a:noFill/>
        </p:spPr>
        <p:txBody>
          <a:bodyPr wrap="square" rtlCol="0">
            <a:spAutoFit/>
          </a:bodyPr>
          <a:lstStyle/>
          <a:p>
            <a:pPr algn="l">
              <a:lnSpc>
                <a:spcPts val="3440"/>
              </a:lnSpc>
            </a:pPr>
            <a:r>
              <a:rPr lang="en-US" altLang="zh-CN" sz="800" dirty="0" smtClean="0">
                <a:latin typeface="Microsoft YaHei" panose="020B0503020204020204" pitchFamily="34" charset="-122"/>
                <a:ea typeface="Microsoft YaHei" panose="020B0503020204020204" pitchFamily="34" charset="-122"/>
              </a:rPr>
              <a:t>Instantiate </a:t>
            </a:r>
            <a:r>
              <a:rPr lang="en-US" altLang="zh-CN" sz="800" dirty="0" smtClean="0">
                <a:latin typeface="Microsoft YaHei" panose="020B0503020204020204" pitchFamily="34" charset="-122"/>
                <a:ea typeface="Microsoft YaHei" panose="020B0503020204020204" pitchFamily="34" charset="-122"/>
              </a:rPr>
              <a:t>APP</a:t>
            </a:r>
            <a:endParaRPr lang="zh-CN" altLang="en-US" sz="800" dirty="0" smtClean="0">
              <a:latin typeface="Microsoft YaHei" panose="020B0503020204020204" pitchFamily="34" charset="-122"/>
              <a:ea typeface="Microsoft YaHei" panose="020B0503020204020204" pitchFamily="34" charset="-122"/>
            </a:endParaRPr>
          </a:p>
        </p:txBody>
      </p:sp>
      <p:sp>
        <p:nvSpPr>
          <p:cNvPr id="45" name="矩形 44"/>
          <p:cNvSpPr/>
          <p:nvPr/>
        </p:nvSpPr>
        <p:spPr>
          <a:xfrm>
            <a:off x="2512421" y="950553"/>
            <a:ext cx="914400" cy="330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APM</a:t>
            </a:r>
            <a:endParaRPr lang="zh-CN" altLang="en-US" sz="1100" dirty="0"/>
          </a:p>
        </p:txBody>
      </p:sp>
      <p:cxnSp>
        <p:nvCxnSpPr>
          <p:cNvPr id="18" name="直接连接符 17"/>
          <p:cNvCxnSpPr>
            <a:stCxn id="45" idx="2"/>
          </p:cNvCxnSpPr>
          <p:nvPr/>
        </p:nvCxnSpPr>
        <p:spPr>
          <a:xfrm>
            <a:off x="2969621" y="1281479"/>
            <a:ext cx="0" cy="53035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1872343" y="1939818"/>
            <a:ext cx="1186545" cy="215444"/>
          </a:xfrm>
          <a:prstGeom prst="rect">
            <a:avLst/>
          </a:prstGeom>
          <a:noFill/>
        </p:spPr>
        <p:txBody>
          <a:bodyPr wrap="square" rtlCol="0">
            <a:spAutoFit/>
          </a:bodyPr>
          <a:lstStyle/>
          <a:p>
            <a:pPr algn="l"/>
            <a:r>
              <a:rPr lang="en-US" altLang="zh-CN" sz="800" dirty="0" smtClean="0">
                <a:latin typeface="Microsoft YaHei" panose="020B0503020204020204" pitchFamily="34" charset="-122"/>
                <a:ea typeface="Microsoft YaHei" panose="020B0503020204020204" pitchFamily="34" charset="-122"/>
              </a:rPr>
              <a:t>Get package</a:t>
            </a:r>
            <a:endParaRPr lang="zh-CN" altLang="en-US" sz="800" dirty="0" smtClean="0">
              <a:latin typeface="Microsoft YaHei" panose="020B0503020204020204" pitchFamily="34" charset="-122"/>
              <a:ea typeface="Microsoft YaHei" panose="020B0503020204020204" pitchFamily="34" charset="-122"/>
            </a:endParaRPr>
          </a:p>
        </p:txBody>
      </p:sp>
      <p:sp>
        <p:nvSpPr>
          <p:cNvPr id="49" name="右弧形箭头 48"/>
          <p:cNvSpPr/>
          <p:nvPr/>
        </p:nvSpPr>
        <p:spPr>
          <a:xfrm>
            <a:off x="1685107" y="2404162"/>
            <a:ext cx="457200" cy="400594"/>
          </a:xfrm>
          <a:prstGeom prst="curvedLeftArrow">
            <a:avLst>
              <a:gd name="adj1" fmla="val 0"/>
              <a:gd name="adj2" fmla="val 50000"/>
              <a:gd name="adj3" fmla="val 25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文本框 51"/>
          <p:cNvSpPr txBox="1"/>
          <p:nvPr/>
        </p:nvSpPr>
        <p:spPr>
          <a:xfrm>
            <a:off x="2142307" y="2264300"/>
            <a:ext cx="1915887" cy="443776"/>
          </a:xfrm>
          <a:prstGeom prst="rect">
            <a:avLst/>
          </a:prstGeom>
          <a:noFill/>
        </p:spPr>
        <p:txBody>
          <a:bodyPr wrap="square" rtlCol="0">
            <a:spAutoFit/>
          </a:bodyPr>
          <a:lstStyle/>
          <a:p>
            <a:pPr algn="l">
              <a:lnSpc>
                <a:spcPts val="3440"/>
              </a:lnSpc>
            </a:pPr>
            <a:r>
              <a:rPr lang="en-US" altLang="zh-CN" sz="800" dirty="0" smtClean="0">
                <a:latin typeface="Microsoft YaHei" panose="020B0503020204020204" pitchFamily="34" charset="-122"/>
                <a:ea typeface="Microsoft YaHei" panose="020B0503020204020204" pitchFamily="34" charset="-122"/>
              </a:rPr>
              <a:t>Update </a:t>
            </a:r>
            <a:r>
              <a:rPr lang="en-US" altLang="zh-CN" sz="800" dirty="0" err="1" smtClean="0">
                <a:latin typeface="Microsoft YaHei" panose="020B0503020204020204" pitchFamily="34" charset="-122"/>
                <a:ea typeface="Microsoft YaHei" panose="020B0503020204020204" pitchFamily="34" charset="-122"/>
              </a:rPr>
              <a:t>infomation</a:t>
            </a:r>
            <a:endParaRPr lang="zh-CN" altLang="en-US" sz="800" dirty="0" smtClean="0">
              <a:latin typeface="Microsoft YaHei" panose="020B0503020204020204" pitchFamily="34" charset="-122"/>
              <a:ea typeface="Microsoft YaHei" panose="020B0503020204020204" pitchFamily="34" charset="-122"/>
            </a:endParaRPr>
          </a:p>
        </p:txBody>
      </p:sp>
      <p:cxnSp>
        <p:nvCxnSpPr>
          <p:cNvPr id="32" name="直接箭头连接符 31"/>
          <p:cNvCxnSpPr/>
          <p:nvPr/>
        </p:nvCxnSpPr>
        <p:spPr>
          <a:xfrm flipV="1">
            <a:off x="1685107" y="4616185"/>
            <a:ext cx="5024847" cy="12349"/>
          </a:xfrm>
          <a:prstGeom prst="straightConnector1">
            <a:avLst/>
          </a:prstGeom>
          <a:ln>
            <a:solidFill>
              <a:srgbClr val="00032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1685107" y="4169358"/>
            <a:ext cx="5020489" cy="0"/>
          </a:xfrm>
          <a:prstGeom prst="straightConnector1">
            <a:avLst/>
          </a:prstGeom>
          <a:ln>
            <a:solidFill>
              <a:srgbClr val="000322"/>
            </a:solidFill>
            <a:tailEnd type="triangle"/>
          </a:ln>
        </p:spPr>
        <p:style>
          <a:lnRef idx="1">
            <a:schemeClr val="accent1"/>
          </a:lnRef>
          <a:fillRef idx="0">
            <a:schemeClr val="accent1"/>
          </a:fillRef>
          <a:effectRef idx="0">
            <a:schemeClr val="accent1"/>
          </a:effectRef>
          <a:fontRef idx="minor">
            <a:schemeClr val="tx1"/>
          </a:fontRef>
        </p:style>
      </p:cxnSp>
      <p:sp>
        <p:nvSpPr>
          <p:cNvPr id="54" name="右弧形箭头 53"/>
          <p:cNvSpPr/>
          <p:nvPr/>
        </p:nvSpPr>
        <p:spPr>
          <a:xfrm>
            <a:off x="1685108" y="3096181"/>
            <a:ext cx="457200" cy="400594"/>
          </a:xfrm>
          <a:prstGeom prst="curvedLeftArrow">
            <a:avLst>
              <a:gd name="adj1" fmla="val 0"/>
              <a:gd name="adj2" fmla="val 50000"/>
              <a:gd name="adj3" fmla="val 25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5" name="文本框 54"/>
          <p:cNvSpPr txBox="1"/>
          <p:nvPr/>
        </p:nvSpPr>
        <p:spPr>
          <a:xfrm>
            <a:off x="2142308" y="3090849"/>
            <a:ext cx="2832465" cy="215444"/>
          </a:xfrm>
          <a:prstGeom prst="rect">
            <a:avLst/>
          </a:prstGeom>
          <a:noFill/>
        </p:spPr>
        <p:txBody>
          <a:bodyPr wrap="square" rtlCol="0">
            <a:spAutoFit/>
          </a:bodyPr>
          <a:lstStyle/>
          <a:p>
            <a:pPr algn="l"/>
            <a:r>
              <a:rPr lang="en-US" altLang="zh-CN" sz="800" dirty="0">
                <a:solidFill>
                  <a:srgbClr val="FF0000"/>
                </a:solidFill>
                <a:latin typeface="Microsoft YaHei" panose="020B0503020204020204" pitchFamily="34" charset="-122"/>
                <a:ea typeface="Microsoft YaHei" panose="020B0503020204020204" pitchFamily="34" charset="-122"/>
              </a:rPr>
              <a:t>a</a:t>
            </a:r>
            <a:r>
              <a:rPr lang="en-US" altLang="zh-CN" sz="800" dirty="0" smtClean="0">
                <a:solidFill>
                  <a:srgbClr val="FF0000"/>
                </a:solidFill>
                <a:latin typeface="Microsoft YaHei" panose="020B0503020204020204" pitchFamily="34" charset="-122"/>
                <a:ea typeface="Microsoft YaHei" panose="020B0503020204020204" pitchFamily="34" charset="-122"/>
              </a:rPr>
              <a:t>llocate  AK/SK</a:t>
            </a:r>
            <a:endParaRPr lang="zh-CN" altLang="en-US" sz="800" dirty="0" smtClean="0">
              <a:solidFill>
                <a:srgbClr val="FF0000"/>
              </a:solidFill>
              <a:latin typeface="Microsoft YaHei" panose="020B0503020204020204" pitchFamily="34" charset="-122"/>
              <a:ea typeface="Microsoft YaHei" panose="020B0503020204020204" pitchFamily="34" charset="-122"/>
            </a:endParaRPr>
          </a:p>
        </p:txBody>
      </p:sp>
      <p:sp>
        <p:nvSpPr>
          <p:cNvPr id="57" name="文本框 56"/>
          <p:cNvSpPr txBox="1"/>
          <p:nvPr/>
        </p:nvSpPr>
        <p:spPr>
          <a:xfrm>
            <a:off x="3156857" y="3917020"/>
            <a:ext cx="2832465" cy="215444"/>
          </a:xfrm>
          <a:prstGeom prst="rect">
            <a:avLst/>
          </a:prstGeom>
          <a:noFill/>
        </p:spPr>
        <p:txBody>
          <a:bodyPr wrap="square" rtlCol="0">
            <a:spAutoFit/>
          </a:bodyPr>
          <a:lstStyle/>
          <a:p>
            <a:pPr algn="l"/>
            <a:r>
              <a:rPr lang="en-US" altLang="zh-CN" sz="800" dirty="0" err="1" smtClean="0">
                <a:solidFill>
                  <a:srgbClr val="FF0000"/>
                </a:solidFill>
                <a:latin typeface="Microsoft YaHei" panose="020B0503020204020204" pitchFamily="34" charset="-122"/>
                <a:ea typeface="Microsoft YaHei" panose="020B0503020204020204" pitchFamily="34" charset="-122"/>
              </a:rPr>
              <a:t>Config</a:t>
            </a:r>
            <a:r>
              <a:rPr lang="en-US" altLang="zh-CN" sz="800" dirty="0" smtClean="0">
                <a:solidFill>
                  <a:srgbClr val="FF0000"/>
                </a:solidFill>
                <a:latin typeface="Microsoft YaHei" panose="020B0503020204020204" pitchFamily="34" charset="-122"/>
                <a:ea typeface="Microsoft YaHei" panose="020B0503020204020204" pitchFamily="34" charset="-122"/>
              </a:rPr>
              <a:t> </a:t>
            </a:r>
            <a:r>
              <a:rPr lang="en-US" altLang="zh-CN" sz="800" dirty="0" err="1" smtClean="0">
                <a:solidFill>
                  <a:srgbClr val="FF0000"/>
                </a:solidFill>
                <a:latin typeface="Microsoft YaHei" panose="020B0503020204020204" pitchFamily="34" charset="-122"/>
                <a:ea typeface="Microsoft YaHei" panose="020B0503020204020204" pitchFamily="34" charset="-122"/>
              </a:rPr>
              <a:t>appInsId</a:t>
            </a:r>
            <a:r>
              <a:rPr lang="en-US" altLang="zh-CN" sz="800" dirty="0" smtClean="0">
                <a:solidFill>
                  <a:srgbClr val="FF0000"/>
                </a:solidFill>
                <a:latin typeface="Microsoft YaHei" panose="020B0503020204020204" pitchFamily="34" charset="-122"/>
                <a:ea typeface="Microsoft YaHei" panose="020B0503020204020204" pitchFamily="34" charset="-122"/>
              </a:rPr>
              <a:t>/AK/SK</a:t>
            </a:r>
            <a:r>
              <a:rPr lang="en-US" altLang="zh-CN" sz="800" dirty="0" smtClean="0">
                <a:solidFill>
                  <a:srgbClr val="FF0000"/>
                </a:solidFill>
                <a:latin typeface="Microsoft YaHei" panose="020B0503020204020204" pitchFamily="34" charset="-122"/>
                <a:ea typeface="Microsoft YaHei" panose="020B0503020204020204" pitchFamily="34" charset="-122"/>
              </a:rPr>
              <a:t> to MEP.</a:t>
            </a:r>
            <a:endParaRPr lang="zh-CN" altLang="en-US" sz="800" dirty="0" smtClean="0">
              <a:solidFill>
                <a:srgbClr val="FF0000"/>
              </a:solidFill>
              <a:latin typeface="Microsoft YaHei" panose="020B0503020204020204" pitchFamily="34" charset="-122"/>
              <a:ea typeface="Microsoft YaHei" panose="020B0503020204020204" pitchFamily="34" charset="-122"/>
            </a:endParaRPr>
          </a:p>
        </p:txBody>
      </p:sp>
      <p:sp>
        <p:nvSpPr>
          <p:cNvPr id="58" name="文本框 57"/>
          <p:cNvSpPr txBox="1"/>
          <p:nvPr/>
        </p:nvSpPr>
        <p:spPr>
          <a:xfrm>
            <a:off x="3017517" y="4425641"/>
            <a:ext cx="2832465" cy="215444"/>
          </a:xfrm>
          <a:prstGeom prst="rect">
            <a:avLst/>
          </a:prstGeom>
          <a:noFill/>
        </p:spPr>
        <p:txBody>
          <a:bodyPr wrap="square" rtlCol="0">
            <a:spAutoFit/>
          </a:bodyPr>
          <a:lstStyle/>
          <a:p>
            <a:pPr algn="l"/>
            <a:r>
              <a:rPr lang="en-US" altLang="zh-CN" sz="800" dirty="0" err="1" smtClean="0">
                <a:latin typeface="Microsoft YaHei" panose="020B0503020204020204" pitchFamily="34" charset="-122"/>
                <a:ea typeface="Microsoft YaHei" panose="020B0503020204020204" pitchFamily="34" charset="-122"/>
              </a:rPr>
              <a:t>Instanitate</a:t>
            </a:r>
            <a:r>
              <a:rPr lang="en-US" altLang="zh-CN" sz="800" dirty="0" smtClean="0">
                <a:latin typeface="Microsoft YaHei" panose="020B0503020204020204" pitchFamily="34" charset="-122"/>
                <a:ea typeface="Microsoft YaHei" panose="020B0503020204020204" pitchFamily="34" charset="-122"/>
              </a:rPr>
              <a:t> APP (</a:t>
            </a:r>
            <a:r>
              <a:rPr lang="en-US" altLang="zh-CN" sz="800" dirty="0" err="1" smtClean="0">
                <a:solidFill>
                  <a:srgbClr val="FF0000"/>
                </a:solidFill>
                <a:latin typeface="Microsoft YaHei" panose="020B0503020204020204" pitchFamily="34" charset="-122"/>
                <a:ea typeface="Microsoft YaHei" panose="020B0503020204020204" pitchFamily="34" charset="-122"/>
              </a:rPr>
              <a:t>appInsId</a:t>
            </a:r>
            <a:r>
              <a:rPr lang="en-US" altLang="zh-CN" sz="800" dirty="0" smtClean="0">
                <a:solidFill>
                  <a:srgbClr val="FF0000"/>
                </a:solidFill>
                <a:latin typeface="Microsoft YaHei" panose="020B0503020204020204" pitchFamily="34" charset="-122"/>
                <a:ea typeface="Microsoft YaHei" panose="020B0503020204020204" pitchFamily="34" charset="-122"/>
              </a:rPr>
              <a:t>/AK/SK</a:t>
            </a:r>
            <a:r>
              <a:rPr lang="en-US" altLang="zh-CN" sz="800" dirty="0" smtClean="0">
                <a:latin typeface="Microsoft YaHei" panose="020B0503020204020204" pitchFamily="34" charset="-122"/>
                <a:ea typeface="Microsoft YaHei" panose="020B0503020204020204" pitchFamily="34" charset="-122"/>
              </a:rPr>
              <a:t>)</a:t>
            </a:r>
            <a:r>
              <a:rPr lang="en-US" altLang="zh-CN" sz="800" dirty="0" smtClean="0">
                <a:latin typeface="Microsoft YaHei" panose="020B0503020204020204" pitchFamily="34" charset="-122"/>
                <a:ea typeface="Microsoft YaHei" panose="020B0503020204020204" pitchFamily="34" charset="-122"/>
              </a:rPr>
              <a:t>.</a:t>
            </a:r>
            <a:endParaRPr lang="zh-CN" altLang="en-US" sz="800" dirty="0" smtClean="0">
              <a:latin typeface="Microsoft YaHei" panose="020B0503020204020204" pitchFamily="34" charset="-122"/>
              <a:ea typeface="Microsoft YaHei" panose="020B0503020204020204" pitchFamily="34" charset="-122"/>
            </a:endParaRPr>
          </a:p>
        </p:txBody>
      </p:sp>
      <p:sp>
        <p:nvSpPr>
          <p:cNvPr id="61" name="右弧形箭头 60"/>
          <p:cNvSpPr/>
          <p:nvPr/>
        </p:nvSpPr>
        <p:spPr>
          <a:xfrm>
            <a:off x="1683472" y="5970976"/>
            <a:ext cx="457200" cy="400594"/>
          </a:xfrm>
          <a:prstGeom prst="curvedLeftArrow">
            <a:avLst>
              <a:gd name="adj1" fmla="val 0"/>
              <a:gd name="adj2" fmla="val 50000"/>
              <a:gd name="adj3" fmla="val 25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文本框 61"/>
          <p:cNvSpPr txBox="1"/>
          <p:nvPr/>
        </p:nvSpPr>
        <p:spPr>
          <a:xfrm>
            <a:off x="2140672" y="5965644"/>
            <a:ext cx="2832465" cy="215444"/>
          </a:xfrm>
          <a:prstGeom prst="rect">
            <a:avLst/>
          </a:prstGeom>
          <a:noFill/>
        </p:spPr>
        <p:txBody>
          <a:bodyPr wrap="square" rtlCol="0">
            <a:spAutoFit/>
          </a:bodyPr>
          <a:lstStyle/>
          <a:p>
            <a:pPr algn="l"/>
            <a:r>
              <a:rPr lang="en-US" altLang="zh-CN" sz="800" dirty="0" smtClean="0">
                <a:solidFill>
                  <a:srgbClr val="FF0000"/>
                </a:solidFill>
                <a:latin typeface="Microsoft YaHei" panose="020B0503020204020204" pitchFamily="34" charset="-122"/>
                <a:ea typeface="Microsoft YaHei" panose="020B0503020204020204" pitchFamily="34" charset="-122"/>
              </a:rPr>
              <a:t>save </a:t>
            </a:r>
            <a:r>
              <a:rPr lang="en-US" altLang="zh-CN" sz="800" dirty="0" err="1" smtClean="0">
                <a:solidFill>
                  <a:srgbClr val="FF0000"/>
                </a:solidFill>
                <a:latin typeface="Microsoft YaHei" panose="020B0503020204020204" pitchFamily="34" charset="-122"/>
                <a:ea typeface="Microsoft YaHei" panose="020B0503020204020204" pitchFamily="34" charset="-122"/>
              </a:rPr>
              <a:t>appInsId</a:t>
            </a:r>
            <a:r>
              <a:rPr lang="en-US" altLang="zh-CN" sz="800" dirty="0" smtClean="0">
                <a:solidFill>
                  <a:srgbClr val="FF0000"/>
                </a:solidFill>
                <a:latin typeface="Microsoft YaHei" panose="020B0503020204020204" pitchFamily="34" charset="-122"/>
                <a:ea typeface="Microsoft YaHei" panose="020B0503020204020204" pitchFamily="34" charset="-122"/>
              </a:rPr>
              <a:t>/AK/SK</a:t>
            </a:r>
            <a:r>
              <a:rPr lang="en-US" altLang="zh-CN" sz="800" dirty="0" smtClean="0">
                <a:solidFill>
                  <a:srgbClr val="FF0000"/>
                </a:solidFill>
                <a:latin typeface="Microsoft YaHei" panose="020B0503020204020204" pitchFamily="34" charset="-122"/>
                <a:ea typeface="Microsoft YaHei" panose="020B0503020204020204" pitchFamily="34" charset="-122"/>
              </a:rPr>
              <a:t> to DB if success.</a:t>
            </a:r>
            <a:endParaRPr lang="zh-CN" altLang="en-US" sz="800" dirty="0" smtClean="0">
              <a:solidFill>
                <a:srgbClr val="FF0000"/>
              </a:solidFill>
              <a:latin typeface="Microsoft YaHei" panose="020B0503020204020204" pitchFamily="34" charset="-122"/>
              <a:ea typeface="Microsoft YaHei" panose="020B0503020204020204" pitchFamily="34" charset="-122"/>
            </a:endParaRPr>
          </a:p>
        </p:txBody>
      </p:sp>
      <p:sp>
        <p:nvSpPr>
          <p:cNvPr id="65" name="文本框 64"/>
          <p:cNvSpPr txBox="1"/>
          <p:nvPr/>
        </p:nvSpPr>
        <p:spPr>
          <a:xfrm>
            <a:off x="0" y="103170"/>
            <a:ext cx="10363200" cy="528350"/>
          </a:xfrm>
          <a:prstGeom prst="rect">
            <a:avLst/>
          </a:prstGeom>
          <a:noFill/>
        </p:spPr>
        <p:txBody>
          <a:bodyPr wrap="square" rtlCol="0">
            <a:spAutoFit/>
          </a:bodyPr>
          <a:lstStyle/>
          <a:p>
            <a:pPr algn="l">
              <a:lnSpc>
                <a:spcPts val="3440"/>
              </a:lnSpc>
            </a:pPr>
            <a:r>
              <a:rPr lang="en-US" altLang="zh-CN" sz="3200" b="1" dirty="0" smtClean="0">
                <a:solidFill>
                  <a:srgbClr val="C00000"/>
                </a:solidFill>
                <a:latin typeface="Microsoft YaHei" panose="020B0503020204020204" pitchFamily="34" charset="-122"/>
                <a:ea typeface="Microsoft YaHei" panose="020B0503020204020204" pitchFamily="34" charset="-122"/>
              </a:rPr>
              <a:t>Flows for Instantiate APP</a:t>
            </a:r>
            <a:r>
              <a:rPr lang="zh-CN" altLang="en-US" sz="3200" b="1" dirty="0" smtClean="0">
                <a:solidFill>
                  <a:srgbClr val="C00000"/>
                </a:solidFill>
                <a:latin typeface="Microsoft YaHei" panose="020B0503020204020204" pitchFamily="34" charset="-122"/>
                <a:ea typeface="Microsoft YaHei" panose="020B0503020204020204" pitchFamily="34" charset="-122"/>
              </a:rPr>
              <a:t>：</a:t>
            </a:r>
            <a:endParaRPr lang="zh-CN" altLang="en-US" sz="3200" b="1" dirty="0" smtClean="0">
              <a:solidFill>
                <a:srgbClr val="C00000"/>
              </a:solidFill>
              <a:latin typeface="Microsoft YaHei" panose="020B0503020204020204" pitchFamily="34" charset="-122"/>
              <a:ea typeface="Microsoft YaHei" panose="020B0503020204020204" pitchFamily="34" charset="-122"/>
            </a:endParaRPr>
          </a:p>
        </p:txBody>
      </p:sp>
      <p:cxnSp>
        <p:nvCxnSpPr>
          <p:cNvPr id="68" name="直接箭头连接符 67"/>
          <p:cNvCxnSpPr/>
          <p:nvPr/>
        </p:nvCxnSpPr>
        <p:spPr>
          <a:xfrm>
            <a:off x="6705596" y="4328691"/>
            <a:ext cx="2573387" cy="0"/>
          </a:xfrm>
          <a:prstGeom prst="straightConnector1">
            <a:avLst/>
          </a:prstGeom>
          <a:ln>
            <a:solidFill>
              <a:srgbClr val="000322"/>
            </a:solidFill>
            <a:tailEnd type="triangle"/>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7134497" y="4069420"/>
            <a:ext cx="1883764" cy="215444"/>
          </a:xfrm>
          <a:prstGeom prst="rect">
            <a:avLst/>
          </a:prstGeom>
          <a:noFill/>
        </p:spPr>
        <p:txBody>
          <a:bodyPr wrap="square" rtlCol="0">
            <a:spAutoFit/>
          </a:bodyPr>
          <a:lstStyle/>
          <a:p>
            <a:pPr algn="l"/>
            <a:r>
              <a:rPr lang="en-US" altLang="zh-CN" sz="800" dirty="0" err="1" smtClean="0">
                <a:solidFill>
                  <a:srgbClr val="FF0000"/>
                </a:solidFill>
                <a:latin typeface="Microsoft YaHei" panose="020B0503020204020204" pitchFamily="34" charset="-122"/>
                <a:ea typeface="Microsoft YaHei" panose="020B0503020204020204" pitchFamily="34" charset="-122"/>
              </a:rPr>
              <a:t>Config</a:t>
            </a:r>
            <a:r>
              <a:rPr lang="en-US" altLang="zh-CN" sz="800" dirty="0" smtClean="0">
                <a:solidFill>
                  <a:srgbClr val="FF0000"/>
                </a:solidFill>
                <a:latin typeface="Microsoft YaHei" panose="020B0503020204020204" pitchFamily="34" charset="-122"/>
                <a:ea typeface="Microsoft YaHei" panose="020B0503020204020204" pitchFamily="34" charset="-122"/>
              </a:rPr>
              <a:t> </a:t>
            </a:r>
            <a:r>
              <a:rPr lang="en-US" altLang="zh-CN" sz="800" dirty="0" err="1" smtClean="0">
                <a:solidFill>
                  <a:srgbClr val="FF0000"/>
                </a:solidFill>
                <a:latin typeface="Microsoft YaHei" panose="020B0503020204020204" pitchFamily="34" charset="-122"/>
                <a:ea typeface="Microsoft YaHei" panose="020B0503020204020204" pitchFamily="34" charset="-122"/>
              </a:rPr>
              <a:t>appInsId</a:t>
            </a:r>
            <a:r>
              <a:rPr lang="en-US" altLang="zh-CN" sz="800" dirty="0" smtClean="0">
                <a:solidFill>
                  <a:srgbClr val="FF0000"/>
                </a:solidFill>
                <a:latin typeface="Microsoft YaHei" panose="020B0503020204020204" pitchFamily="34" charset="-122"/>
                <a:ea typeface="Microsoft YaHei" panose="020B0503020204020204" pitchFamily="34" charset="-122"/>
              </a:rPr>
              <a:t>/AK/SK</a:t>
            </a:r>
            <a:r>
              <a:rPr lang="en-US" altLang="zh-CN" sz="800" dirty="0" smtClean="0">
                <a:solidFill>
                  <a:srgbClr val="FF0000"/>
                </a:solidFill>
                <a:latin typeface="Microsoft YaHei" panose="020B0503020204020204" pitchFamily="34" charset="-122"/>
                <a:ea typeface="Microsoft YaHei" panose="020B0503020204020204" pitchFamily="34" charset="-122"/>
              </a:rPr>
              <a:t> to MEP.</a:t>
            </a:r>
            <a:endParaRPr lang="zh-CN" altLang="en-US" sz="800" dirty="0" smtClean="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58772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27907" y="950553"/>
            <a:ext cx="914400" cy="330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APPO</a:t>
            </a:r>
            <a:endParaRPr lang="zh-CN" altLang="en-US" sz="1100" dirty="0"/>
          </a:p>
        </p:txBody>
      </p:sp>
      <p:cxnSp>
        <p:nvCxnSpPr>
          <p:cNvPr id="9" name="直接箭头连接符 8"/>
          <p:cNvCxnSpPr>
            <a:stCxn id="8" idx="2"/>
          </p:cNvCxnSpPr>
          <p:nvPr/>
        </p:nvCxnSpPr>
        <p:spPr>
          <a:xfrm>
            <a:off x="1685107" y="1281479"/>
            <a:ext cx="0" cy="530352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252754" y="950553"/>
            <a:ext cx="914400" cy="330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APPLCM</a:t>
            </a:r>
            <a:r>
              <a:rPr lang="zh-CN" altLang="en-US" sz="1100" dirty="0" smtClean="0"/>
              <a:t>（</a:t>
            </a:r>
            <a:r>
              <a:rPr lang="en-US" altLang="zh-CN" sz="1100" dirty="0" smtClean="0"/>
              <a:t>DB</a:t>
            </a:r>
            <a:r>
              <a:rPr lang="zh-CN" altLang="en-US" sz="1100" dirty="0" smtClean="0"/>
              <a:t>）</a:t>
            </a:r>
            <a:endParaRPr lang="zh-CN" altLang="en-US" sz="1100" dirty="0"/>
          </a:p>
        </p:txBody>
      </p:sp>
      <p:cxnSp>
        <p:nvCxnSpPr>
          <p:cNvPr id="11" name="直接箭头连接符 10"/>
          <p:cNvCxnSpPr>
            <a:stCxn id="10" idx="2"/>
          </p:cNvCxnSpPr>
          <p:nvPr/>
        </p:nvCxnSpPr>
        <p:spPr>
          <a:xfrm>
            <a:off x="6709954" y="1281479"/>
            <a:ext cx="0" cy="530352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8821783" y="959262"/>
            <a:ext cx="914400" cy="330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MEP</a:t>
            </a:r>
            <a:endParaRPr lang="zh-CN" altLang="en-US" dirty="0"/>
          </a:p>
        </p:txBody>
      </p:sp>
      <p:cxnSp>
        <p:nvCxnSpPr>
          <p:cNvPr id="13" name="直接箭头连接符 12"/>
          <p:cNvCxnSpPr>
            <a:stCxn id="12" idx="2"/>
          </p:cNvCxnSpPr>
          <p:nvPr/>
        </p:nvCxnSpPr>
        <p:spPr>
          <a:xfrm>
            <a:off x="9278983" y="1290188"/>
            <a:ext cx="0" cy="530352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371552" y="698004"/>
            <a:ext cx="52252" cy="598854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2286001" y="567199"/>
            <a:ext cx="1313907" cy="261610"/>
          </a:xfrm>
          <a:prstGeom prst="rect">
            <a:avLst/>
          </a:prstGeom>
          <a:noFill/>
        </p:spPr>
        <p:txBody>
          <a:bodyPr wrap="square" rtlCol="0">
            <a:spAutoFit/>
          </a:bodyPr>
          <a:lstStyle/>
          <a:p>
            <a:pPr algn="l"/>
            <a:r>
              <a:rPr lang="en-US" altLang="zh-CN" sz="1100" dirty="0" smtClean="0">
                <a:latin typeface="Microsoft YaHei" panose="020B0503020204020204" pitchFamily="34" charset="-122"/>
                <a:ea typeface="Microsoft YaHei" panose="020B0503020204020204" pitchFamily="34" charset="-122"/>
              </a:rPr>
              <a:t>Core</a:t>
            </a:r>
            <a:endParaRPr lang="zh-CN" altLang="en-US" sz="1100" dirty="0" smtClean="0">
              <a:latin typeface="Microsoft YaHei" panose="020B0503020204020204" pitchFamily="34" charset="-122"/>
              <a:ea typeface="Microsoft YaHei" panose="020B0503020204020204" pitchFamily="34" charset="-122"/>
            </a:endParaRPr>
          </a:p>
        </p:txBody>
      </p:sp>
      <p:sp>
        <p:nvSpPr>
          <p:cNvPr id="29" name="文本框 28"/>
          <p:cNvSpPr txBox="1"/>
          <p:nvPr/>
        </p:nvSpPr>
        <p:spPr>
          <a:xfrm>
            <a:off x="7315201" y="567199"/>
            <a:ext cx="1313907" cy="261610"/>
          </a:xfrm>
          <a:prstGeom prst="rect">
            <a:avLst/>
          </a:prstGeom>
          <a:noFill/>
        </p:spPr>
        <p:txBody>
          <a:bodyPr wrap="square" rtlCol="0">
            <a:spAutoFit/>
          </a:bodyPr>
          <a:lstStyle/>
          <a:p>
            <a:pPr algn="l"/>
            <a:r>
              <a:rPr lang="en-US" altLang="zh-CN" sz="1100" dirty="0" smtClean="0">
                <a:latin typeface="Microsoft YaHei" panose="020B0503020204020204" pitchFamily="34" charset="-122"/>
                <a:ea typeface="Microsoft YaHei" panose="020B0503020204020204" pitchFamily="34" charset="-122"/>
              </a:rPr>
              <a:t>Edge</a:t>
            </a:r>
            <a:endParaRPr lang="zh-CN" altLang="en-US" sz="1100" dirty="0" smtClean="0">
              <a:latin typeface="Microsoft YaHei" panose="020B0503020204020204" pitchFamily="34" charset="-122"/>
              <a:ea typeface="Microsoft YaHei" panose="020B0503020204020204" pitchFamily="34" charset="-122"/>
            </a:endParaRPr>
          </a:p>
        </p:txBody>
      </p:sp>
      <p:sp>
        <p:nvSpPr>
          <p:cNvPr id="30" name="右弧形箭头 29"/>
          <p:cNvSpPr/>
          <p:nvPr/>
        </p:nvSpPr>
        <p:spPr>
          <a:xfrm>
            <a:off x="6709954" y="4738250"/>
            <a:ext cx="457200" cy="400594"/>
          </a:xfrm>
          <a:prstGeom prst="curvedLeftArrow">
            <a:avLst>
              <a:gd name="adj1" fmla="val 0"/>
              <a:gd name="adj2" fmla="val 50000"/>
              <a:gd name="adj3" fmla="val 25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文本框 30"/>
          <p:cNvSpPr txBox="1"/>
          <p:nvPr/>
        </p:nvSpPr>
        <p:spPr>
          <a:xfrm>
            <a:off x="7134496" y="4568361"/>
            <a:ext cx="1915887" cy="528350"/>
          </a:xfrm>
          <a:prstGeom prst="rect">
            <a:avLst/>
          </a:prstGeom>
          <a:noFill/>
        </p:spPr>
        <p:txBody>
          <a:bodyPr wrap="square" rtlCol="0">
            <a:spAutoFit/>
          </a:bodyPr>
          <a:lstStyle/>
          <a:p>
            <a:pPr algn="l">
              <a:lnSpc>
                <a:spcPts val="3440"/>
              </a:lnSpc>
            </a:pPr>
            <a:r>
              <a:rPr lang="en-US" altLang="zh-CN" sz="800" dirty="0" smtClean="0">
                <a:latin typeface="Microsoft YaHei" panose="020B0503020204020204" pitchFamily="34" charset="-122"/>
                <a:ea typeface="Microsoft YaHei" panose="020B0503020204020204" pitchFamily="34" charset="-122"/>
              </a:rPr>
              <a:t>Terminate APP</a:t>
            </a:r>
            <a:endParaRPr lang="zh-CN" altLang="en-US" sz="800" dirty="0" smtClean="0">
              <a:latin typeface="Microsoft YaHei" panose="020B0503020204020204" pitchFamily="34" charset="-122"/>
              <a:ea typeface="Microsoft YaHei" panose="020B0503020204020204" pitchFamily="34" charset="-122"/>
            </a:endParaRPr>
          </a:p>
        </p:txBody>
      </p:sp>
      <p:cxnSp>
        <p:nvCxnSpPr>
          <p:cNvPr id="40" name="直接箭头连接符 39"/>
          <p:cNvCxnSpPr/>
          <p:nvPr/>
        </p:nvCxnSpPr>
        <p:spPr>
          <a:xfrm>
            <a:off x="1685107" y="2155262"/>
            <a:ext cx="1284514" cy="0"/>
          </a:xfrm>
          <a:prstGeom prst="straightConnector1">
            <a:avLst/>
          </a:prstGeom>
          <a:ln>
            <a:solidFill>
              <a:srgbClr val="00032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a:off x="1697626" y="5554514"/>
            <a:ext cx="5007970" cy="47386"/>
          </a:xfrm>
          <a:prstGeom prst="straightConnector1">
            <a:avLst/>
          </a:prstGeom>
          <a:ln>
            <a:solidFill>
              <a:srgbClr val="00032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287383" y="1716907"/>
            <a:ext cx="1397724" cy="0"/>
          </a:xfrm>
          <a:prstGeom prst="straightConnector1">
            <a:avLst/>
          </a:prstGeom>
          <a:ln>
            <a:solidFill>
              <a:srgbClr val="000322"/>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94060" y="1294379"/>
            <a:ext cx="1186545" cy="528350"/>
          </a:xfrm>
          <a:prstGeom prst="rect">
            <a:avLst/>
          </a:prstGeom>
          <a:noFill/>
        </p:spPr>
        <p:txBody>
          <a:bodyPr wrap="square" rtlCol="0">
            <a:spAutoFit/>
          </a:bodyPr>
          <a:lstStyle/>
          <a:p>
            <a:pPr algn="l">
              <a:lnSpc>
                <a:spcPts val="3440"/>
              </a:lnSpc>
            </a:pPr>
            <a:r>
              <a:rPr lang="en-US" altLang="zh-CN" sz="800" dirty="0" smtClean="0">
                <a:latin typeface="Microsoft YaHei" panose="020B0503020204020204" pitchFamily="34" charset="-122"/>
                <a:ea typeface="Microsoft YaHei" panose="020B0503020204020204" pitchFamily="34" charset="-122"/>
              </a:rPr>
              <a:t>terminate APP</a:t>
            </a:r>
            <a:endParaRPr lang="zh-CN" altLang="en-US" sz="800" dirty="0" smtClean="0">
              <a:latin typeface="Microsoft YaHei" panose="020B0503020204020204" pitchFamily="34" charset="-122"/>
              <a:ea typeface="Microsoft YaHei" panose="020B0503020204020204" pitchFamily="34" charset="-122"/>
            </a:endParaRPr>
          </a:p>
        </p:txBody>
      </p:sp>
      <p:sp>
        <p:nvSpPr>
          <p:cNvPr id="45" name="矩形 44"/>
          <p:cNvSpPr/>
          <p:nvPr/>
        </p:nvSpPr>
        <p:spPr>
          <a:xfrm>
            <a:off x="2512421" y="950553"/>
            <a:ext cx="914400" cy="330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APM</a:t>
            </a:r>
            <a:endParaRPr lang="zh-CN" altLang="en-US" sz="1100" dirty="0"/>
          </a:p>
        </p:txBody>
      </p:sp>
      <p:cxnSp>
        <p:nvCxnSpPr>
          <p:cNvPr id="18" name="直接连接符 17"/>
          <p:cNvCxnSpPr>
            <a:stCxn id="45" idx="2"/>
          </p:cNvCxnSpPr>
          <p:nvPr/>
        </p:nvCxnSpPr>
        <p:spPr>
          <a:xfrm>
            <a:off x="2969621" y="1281479"/>
            <a:ext cx="0" cy="53035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1872343" y="1939818"/>
            <a:ext cx="1186545" cy="215444"/>
          </a:xfrm>
          <a:prstGeom prst="rect">
            <a:avLst/>
          </a:prstGeom>
          <a:noFill/>
        </p:spPr>
        <p:txBody>
          <a:bodyPr wrap="square" rtlCol="0">
            <a:spAutoFit/>
          </a:bodyPr>
          <a:lstStyle/>
          <a:p>
            <a:pPr algn="l"/>
            <a:r>
              <a:rPr lang="en-US" altLang="zh-CN" sz="800" dirty="0" smtClean="0">
                <a:latin typeface="Microsoft YaHei" panose="020B0503020204020204" pitchFamily="34" charset="-122"/>
                <a:ea typeface="Microsoft YaHei" panose="020B0503020204020204" pitchFamily="34" charset="-122"/>
              </a:rPr>
              <a:t>Get package</a:t>
            </a:r>
            <a:endParaRPr lang="zh-CN" altLang="en-US" sz="800" dirty="0" smtClean="0">
              <a:latin typeface="Microsoft YaHei" panose="020B0503020204020204" pitchFamily="34" charset="-122"/>
              <a:ea typeface="Microsoft YaHei" panose="020B0503020204020204" pitchFamily="34" charset="-122"/>
            </a:endParaRPr>
          </a:p>
        </p:txBody>
      </p:sp>
      <p:sp>
        <p:nvSpPr>
          <p:cNvPr id="49" name="右弧形箭头 48"/>
          <p:cNvSpPr/>
          <p:nvPr/>
        </p:nvSpPr>
        <p:spPr>
          <a:xfrm>
            <a:off x="1685107" y="2404162"/>
            <a:ext cx="457200" cy="400594"/>
          </a:xfrm>
          <a:prstGeom prst="curvedLeftArrow">
            <a:avLst>
              <a:gd name="adj1" fmla="val 0"/>
              <a:gd name="adj2" fmla="val 50000"/>
              <a:gd name="adj3" fmla="val 25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文本框 51"/>
          <p:cNvSpPr txBox="1"/>
          <p:nvPr/>
        </p:nvSpPr>
        <p:spPr>
          <a:xfrm>
            <a:off x="2142307" y="2264300"/>
            <a:ext cx="1915887" cy="443776"/>
          </a:xfrm>
          <a:prstGeom prst="rect">
            <a:avLst/>
          </a:prstGeom>
          <a:noFill/>
        </p:spPr>
        <p:txBody>
          <a:bodyPr wrap="square" rtlCol="0">
            <a:spAutoFit/>
          </a:bodyPr>
          <a:lstStyle/>
          <a:p>
            <a:pPr algn="l">
              <a:lnSpc>
                <a:spcPts val="3440"/>
              </a:lnSpc>
            </a:pPr>
            <a:r>
              <a:rPr lang="en-US" altLang="zh-CN" sz="800" dirty="0" smtClean="0">
                <a:latin typeface="Microsoft YaHei" panose="020B0503020204020204" pitchFamily="34" charset="-122"/>
                <a:ea typeface="Microsoft YaHei" panose="020B0503020204020204" pitchFamily="34" charset="-122"/>
              </a:rPr>
              <a:t>Update </a:t>
            </a:r>
            <a:r>
              <a:rPr lang="en-US" altLang="zh-CN" sz="800" dirty="0" err="1" smtClean="0">
                <a:latin typeface="Microsoft YaHei" panose="020B0503020204020204" pitchFamily="34" charset="-122"/>
                <a:ea typeface="Microsoft YaHei" panose="020B0503020204020204" pitchFamily="34" charset="-122"/>
              </a:rPr>
              <a:t>infomation</a:t>
            </a:r>
            <a:endParaRPr lang="zh-CN" altLang="en-US" sz="800" dirty="0" smtClean="0">
              <a:latin typeface="Microsoft YaHei" panose="020B0503020204020204" pitchFamily="34" charset="-122"/>
              <a:ea typeface="Microsoft YaHei" panose="020B0503020204020204" pitchFamily="34" charset="-122"/>
            </a:endParaRPr>
          </a:p>
        </p:txBody>
      </p:sp>
      <p:cxnSp>
        <p:nvCxnSpPr>
          <p:cNvPr id="32" name="直接箭头连接符 31"/>
          <p:cNvCxnSpPr/>
          <p:nvPr/>
        </p:nvCxnSpPr>
        <p:spPr>
          <a:xfrm flipV="1">
            <a:off x="1685107" y="4616185"/>
            <a:ext cx="5024847" cy="12349"/>
          </a:xfrm>
          <a:prstGeom prst="straightConnector1">
            <a:avLst/>
          </a:prstGeom>
          <a:ln>
            <a:solidFill>
              <a:srgbClr val="00032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1685107" y="4169358"/>
            <a:ext cx="5024847" cy="0"/>
          </a:xfrm>
          <a:prstGeom prst="straightConnector1">
            <a:avLst/>
          </a:prstGeom>
          <a:ln>
            <a:solidFill>
              <a:srgbClr val="000322"/>
            </a:solidFill>
            <a:tailEnd type="triangle"/>
          </a:ln>
        </p:spPr>
        <p:style>
          <a:lnRef idx="1">
            <a:schemeClr val="accent1"/>
          </a:lnRef>
          <a:fillRef idx="0">
            <a:schemeClr val="accent1"/>
          </a:fillRef>
          <a:effectRef idx="0">
            <a:schemeClr val="accent1"/>
          </a:effectRef>
          <a:fontRef idx="minor">
            <a:schemeClr val="tx1"/>
          </a:fontRef>
        </p:style>
      </p:cxnSp>
      <p:sp>
        <p:nvSpPr>
          <p:cNvPr id="54" name="右弧形箭头 53"/>
          <p:cNvSpPr/>
          <p:nvPr/>
        </p:nvSpPr>
        <p:spPr>
          <a:xfrm>
            <a:off x="1685108" y="3096181"/>
            <a:ext cx="457200" cy="400594"/>
          </a:xfrm>
          <a:prstGeom prst="curvedLeftArrow">
            <a:avLst>
              <a:gd name="adj1" fmla="val 0"/>
              <a:gd name="adj2" fmla="val 50000"/>
              <a:gd name="adj3" fmla="val 25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5" name="文本框 54"/>
          <p:cNvSpPr txBox="1"/>
          <p:nvPr/>
        </p:nvSpPr>
        <p:spPr>
          <a:xfrm>
            <a:off x="2142308" y="3158549"/>
            <a:ext cx="2832465" cy="215444"/>
          </a:xfrm>
          <a:prstGeom prst="rect">
            <a:avLst/>
          </a:prstGeom>
          <a:noFill/>
        </p:spPr>
        <p:txBody>
          <a:bodyPr wrap="square" rtlCol="0">
            <a:spAutoFit/>
          </a:bodyPr>
          <a:lstStyle/>
          <a:p>
            <a:pPr algn="l"/>
            <a:r>
              <a:rPr lang="en-US" altLang="zh-CN" sz="800" dirty="0" smtClean="0">
                <a:solidFill>
                  <a:srgbClr val="FF0000"/>
                </a:solidFill>
                <a:latin typeface="Microsoft YaHei" panose="020B0503020204020204" pitchFamily="34" charset="-122"/>
                <a:ea typeface="Microsoft YaHei" panose="020B0503020204020204" pitchFamily="34" charset="-122"/>
              </a:rPr>
              <a:t>Query AK/SK and </a:t>
            </a:r>
            <a:r>
              <a:rPr lang="en-US" altLang="zh-CN" sz="800" dirty="0" err="1" smtClean="0">
                <a:solidFill>
                  <a:srgbClr val="FF0000"/>
                </a:solidFill>
                <a:latin typeface="Microsoft YaHei" panose="020B0503020204020204" pitchFamily="34" charset="-122"/>
                <a:ea typeface="Microsoft YaHei" panose="020B0503020204020204" pitchFamily="34" charset="-122"/>
              </a:rPr>
              <a:t>appInstanceId</a:t>
            </a:r>
            <a:endParaRPr lang="zh-CN" altLang="en-US" sz="800" dirty="0" smtClean="0">
              <a:solidFill>
                <a:srgbClr val="FF0000"/>
              </a:solidFill>
              <a:latin typeface="Microsoft YaHei" panose="020B0503020204020204" pitchFamily="34" charset="-122"/>
              <a:ea typeface="Microsoft YaHei" panose="020B0503020204020204" pitchFamily="34" charset="-122"/>
            </a:endParaRPr>
          </a:p>
        </p:txBody>
      </p:sp>
      <p:sp>
        <p:nvSpPr>
          <p:cNvPr id="57" name="文本框 56"/>
          <p:cNvSpPr txBox="1"/>
          <p:nvPr/>
        </p:nvSpPr>
        <p:spPr>
          <a:xfrm>
            <a:off x="3156857" y="3917020"/>
            <a:ext cx="2832465" cy="215444"/>
          </a:xfrm>
          <a:prstGeom prst="rect">
            <a:avLst/>
          </a:prstGeom>
          <a:noFill/>
        </p:spPr>
        <p:txBody>
          <a:bodyPr wrap="square" rtlCol="0">
            <a:spAutoFit/>
          </a:bodyPr>
          <a:lstStyle/>
          <a:p>
            <a:pPr algn="l"/>
            <a:r>
              <a:rPr lang="en-US" altLang="zh-CN" sz="800" dirty="0" smtClean="0">
                <a:solidFill>
                  <a:srgbClr val="FF0000"/>
                </a:solidFill>
                <a:latin typeface="Microsoft YaHei" panose="020B0503020204020204" pitchFamily="34" charset="-122"/>
                <a:ea typeface="Microsoft YaHei" panose="020B0503020204020204" pitchFamily="34" charset="-122"/>
              </a:rPr>
              <a:t>Remove </a:t>
            </a:r>
            <a:r>
              <a:rPr lang="en-US" altLang="zh-CN" sz="800" dirty="0" err="1" smtClean="0">
                <a:solidFill>
                  <a:srgbClr val="FF0000"/>
                </a:solidFill>
                <a:latin typeface="Microsoft YaHei" panose="020B0503020204020204" pitchFamily="34" charset="-122"/>
                <a:ea typeface="Microsoft YaHei" panose="020B0503020204020204" pitchFamily="34" charset="-122"/>
              </a:rPr>
              <a:t>appInsId</a:t>
            </a:r>
            <a:r>
              <a:rPr lang="en-US" altLang="zh-CN" sz="800" dirty="0" smtClean="0">
                <a:solidFill>
                  <a:srgbClr val="FF0000"/>
                </a:solidFill>
                <a:latin typeface="Microsoft YaHei" panose="020B0503020204020204" pitchFamily="34" charset="-122"/>
                <a:ea typeface="Microsoft YaHei" panose="020B0503020204020204" pitchFamily="34" charset="-122"/>
              </a:rPr>
              <a:t>/AK/SK</a:t>
            </a:r>
            <a:r>
              <a:rPr lang="en-US" altLang="zh-CN" sz="800" dirty="0" smtClean="0">
                <a:solidFill>
                  <a:srgbClr val="FF0000"/>
                </a:solidFill>
                <a:latin typeface="Microsoft YaHei" panose="020B0503020204020204" pitchFamily="34" charset="-122"/>
                <a:ea typeface="Microsoft YaHei" panose="020B0503020204020204" pitchFamily="34" charset="-122"/>
              </a:rPr>
              <a:t> from MEP.</a:t>
            </a:r>
            <a:endParaRPr lang="zh-CN" altLang="en-US" sz="800" dirty="0" smtClean="0">
              <a:solidFill>
                <a:srgbClr val="FF0000"/>
              </a:solidFill>
              <a:latin typeface="Microsoft YaHei" panose="020B0503020204020204" pitchFamily="34" charset="-122"/>
              <a:ea typeface="Microsoft YaHei" panose="020B0503020204020204" pitchFamily="34" charset="-122"/>
            </a:endParaRPr>
          </a:p>
        </p:txBody>
      </p:sp>
      <p:sp>
        <p:nvSpPr>
          <p:cNvPr id="58" name="文本框 57"/>
          <p:cNvSpPr txBox="1"/>
          <p:nvPr/>
        </p:nvSpPr>
        <p:spPr>
          <a:xfrm>
            <a:off x="3017517" y="4425641"/>
            <a:ext cx="2832465" cy="215444"/>
          </a:xfrm>
          <a:prstGeom prst="rect">
            <a:avLst/>
          </a:prstGeom>
          <a:noFill/>
        </p:spPr>
        <p:txBody>
          <a:bodyPr wrap="square" rtlCol="0">
            <a:spAutoFit/>
          </a:bodyPr>
          <a:lstStyle/>
          <a:p>
            <a:pPr algn="l"/>
            <a:r>
              <a:rPr lang="en-US" altLang="zh-CN" sz="800" dirty="0" smtClean="0">
                <a:latin typeface="Microsoft YaHei" panose="020B0503020204020204" pitchFamily="34" charset="-122"/>
                <a:ea typeface="Microsoft YaHei" panose="020B0503020204020204" pitchFamily="34" charset="-122"/>
              </a:rPr>
              <a:t>Terminate APP (</a:t>
            </a:r>
            <a:r>
              <a:rPr lang="en-US" altLang="zh-CN" sz="800" dirty="0" err="1" smtClean="0">
                <a:solidFill>
                  <a:srgbClr val="FF0000"/>
                </a:solidFill>
                <a:latin typeface="Microsoft YaHei" panose="020B0503020204020204" pitchFamily="34" charset="-122"/>
                <a:ea typeface="Microsoft YaHei" panose="020B0503020204020204" pitchFamily="34" charset="-122"/>
              </a:rPr>
              <a:t>appInsId</a:t>
            </a:r>
            <a:r>
              <a:rPr lang="en-US" altLang="zh-CN" sz="800" dirty="0" smtClean="0">
                <a:latin typeface="Microsoft YaHei" panose="020B0503020204020204" pitchFamily="34" charset="-122"/>
                <a:ea typeface="Microsoft YaHei" panose="020B0503020204020204" pitchFamily="34" charset="-122"/>
              </a:rPr>
              <a:t>)</a:t>
            </a:r>
            <a:r>
              <a:rPr lang="en-US" altLang="zh-CN" sz="800" dirty="0" smtClean="0">
                <a:latin typeface="Microsoft YaHei" panose="020B0503020204020204" pitchFamily="34" charset="-122"/>
                <a:ea typeface="Microsoft YaHei" panose="020B0503020204020204" pitchFamily="34" charset="-122"/>
              </a:rPr>
              <a:t>.</a:t>
            </a:r>
            <a:endParaRPr lang="zh-CN" altLang="en-US" sz="800" dirty="0" smtClean="0">
              <a:latin typeface="Microsoft YaHei" panose="020B0503020204020204" pitchFamily="34" charset="-122"/>
              <a:ea typeface="Microsoft YaHei" panose="020B0503020204020204" pitchFamily="34" charset="-122"/>
            </a:endParaRPr>
          </a:p>
        </p:txBody>
      </p:sp>
      <p:sp>
        <p:nvSpPr>
          <p:cNvPr id="61" name="右弧形箭头 60"/>
          <p:cNvSpPr/>
          <p:nvPr/>
        </p:nvSpPr>
        <p:spPr>
          <a:xfrm>
            <a:off x="1683472" y="5970976"/>
            <a:ext cx="457200" cy="400594"/>
          </a:xfrm>
          <a:prstGeom prst="curvedLeftArrow">
            <a:avLst>
              <a:gd name="adj1" fmla="val 0"/>
              <a:gd name="adj2" fmla="val 50000"/>
              <a:gd name="adj3" fmla="val 25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文本框 61"/>
          <p:cNvSpPr txBox="1"/>
          <p:nvPr/>
        </p:nvSpPr>
        <p:spPr>
          <a:xfrm>
            <a:off x="2140672" y="5965644"/>
            <a:ext cx="2832465" cy="215444"/>
          </a:xfrm>
          <a:prstGeom prst="rect">
            <a:avLst/>
          </a:prstGeom>
          <a:noFill/>
        </p:spPr>
        <p:txBody>
          <a:bodyPr wrap="square" rtlCol="0">
            <a:spAutoFit/>
          </a:bodyPr>
          <a:lstStyle/>
          <a:p>
            <a:pPr algn="l"/>
            <a:r>
              <a:rPr lang="en-US" altLang="zh-CN" sz="800" dirty="0" smtClean="0">
                <a:solidFill>
                  <a:srgbClr val="FF0000"/>
                </a:solidFill>
                <a:latin typeface="Microsoft YaHei" panose="020B0503020204020204" pitchFamily="34" charset="-122"/>
                <a:ea typeface="Microsoft YaHei" panose="020B0503020204020204" pitchFamily="34" charset="-122"/>
              </a:rPr>
              <a:t>Remove  </a:t>
            </a:r>
            <a:r>
              <a:rPr lang="en-US" altLang="zh-CN" sz="800" dirty="0" err="1" smtClean="0">
                <a:solidFill>
                  <a:srgbClr val="FF0000"/>
                </a:solidFill>
                <a:latin typeface="Microsoft YaHei" panose="020B0503020204020204" pitchFamily="34" charset="-122"/>
                <a:ea typeface="Microsoft YaHei" panose="020B0503020204020204" pitchFamily="34" charset="-122"/>
              </a:rPr>
              <a:t>appInsId</a:t>
            </a:r>
            <a:r>
              <a:rPr lang="en-US" altLang="zh-CN" sz="800" dirty="0" smtClean="0">
                <a:solidFill>
                  <a:srgbClr val="FF0000"/>
                </a:solidFill>
                <a:latin typeface="Microsoft YaHei" panose="020B0503020204020204" pitchFamily="34" charset="-122"/>
                <a:ea typeface="Microsoft YaHei" panose="020B0503020204020204" pitchFamily="34" charset="-122"/>
              </a:rPr>
              <a:t>/AK/SK</a:t>
            </a:r>
            <a:r>
              <a:rPr lang="en-US" altLang="zh-CN" sz="800" dirty="0" smtClean="0">
                <a:solidFill>
                  <a:srgbClr val="FF0000"/>
                </a:solidFill>
                <a:latin typeface="Microsoft YaHei" panose="020B0503020204020204" pitchFamily="34" charset="-122"/>
                <a:ea typeface="Microsoft YaHei" panose="020B0503020204020204" pitchFamily="34" charset="-122"/>
              </a:rPr>
              <a:t> from DB if success.</a:t>
            </a:r>
            <a:endParaRPr lang="zh-CN" altLang="en-US" sz="800" dirty="0" smtClean="0">
              <a:solidFill>
                <a:srgbClr val="FF0000"/>
              </a:solidFill>
              <a:latin typeface="Microsoft YaHei" panose="020B0503020204020204" pitchFamily="34" charset="-122"/>
              <a:ea typeface="Microsoft YaHei" panose="020B0503020204020204" pitchFamily="34" charset="-122"/>
            </a:endParaRPr>
          </a:p>
        </p:txBody>
      </p:sp>
      <p:sp>
        <p:nvSpPr>
          <p:cNvPr id="33" name="文本框 32"/>
          <p:cNvSpPr txBox="1"/>
          <p:nvPr/>
        </p:nvSpPr>
        <p:spPr>
          <a:xfrm>
            <a:off x="189952" y="7199"/>
            <a:ext cx="10363200" cy="528350"/>
          </a:xfrm>
          <a:prstGeom prst="rect">
            <a:avLst/>
          </a:prstGeom>
          <a:noFill/>
        </p:spPr>
        <p:txBody>
          <a:bodyPr wrap="square" rtlCol="0">
            <a:spAutoFit/>
          </a:bodyPr>
          <a:lstStyle/>
          <a:p>
            <a:pPr algn="l">
              <a:lnSpc>
                <a:spcPts val="3440"/>
              </a:lnSpc>
            </a:pPr>
            <a:r>
              <a:rPr lang="en-US" altLang="zh-CN" sz="3200" b="1" dirty="0" smtClean="0">
                <a:solidFill>
                  <a:srgbClr val="C00000"/>
                </a:solidFill>
                <a:latin typeface="Microsoft YaHei" panose="020B0503020204020204" pitchFamily="34" charset="-122"/>
                <a:ea typeface="Microsoft YaHei" panose="020B0503020204020204" pitchFamily="34" charset="-122"/>
              </a:rPr>
              <a:t>Flows for Terminate APP</a:t>
            </a:r>
            <a:r>
              <a:rPr lang="zh-CN" altLang="en-US" sz="3200" b="1" dirty="0" smtClean="0">
                <a:solidFill>
                  <a:srgbClr val="C00000"/>
                </a:solidFill>
                <a:latin typeface="Microsoft YaHei" panose="020B0503020204020204" pitchFamily="34" charset="-122"/>
                <a:ea typeface="Microsoft YaHei" panose="020B0503020204020204" pitchFamily="34" charset="-122"/>
              </a:rPr>
              <a:t>：</a:t>
            </a:r>
            <a:endParaRPr lang="zh-CN" altLang="en-US" sz="3200" b="1" dirty="0" smtClean="0">
              <a:solidFill>
                <a:srgbClr val="C00000"/>
              </a:solidFill>
              <a:latin typeface="Microsoft YaHei" panose="020B0503020204020204" pitchFamily="34" charset="-122"/>
              <a:ea typeface="Microsoft YaHei" panose="020B0503020204020204" pitchFamily="34" charset="-122"/>
            </a:endParaRPr>
          </a:p>
        </p:txBody>
      </p:sp>
      <p:cxnSp>
        <p:nvCxnSpPr>
          <p:cNvPr id="34" name="直接箭头连接符 33"/>
          <p:cNvCxnSpPr/>
          <p:nvPr/>
        </p:nvCxnSpPr>
        <p:spPr>
          <a:xfrm>
            <a:off x="6705596" y="4328691"/>
            <a:ext cx="2573387" cy="0"/>
          </a:xfrm>
          <a:prstGeom prst="straightConnector1">
            <a:avLst/>
          </a:prstGeom>
          <a:ln>
            <a:solidFill>
              <a:srgbClr val="000322"/>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903718" y="4101135"/>
            <a:ext cx="2832465" cy="215444"/>
          </a:xfrm>
          <a:prstGeom prst="rect">
            <a:avLst/>
          </a:prstGeom>
          <a:noFill/>
        </p:spPr>
        <p:txBody>
          <a:bodyPr wrap="square" rtlCol="0">
            <a:spAutoFit/>
          </a:bodyPr>
          <a:lstStyle/>
          <a:p>
            <a:pPr algn="l"/>
            <a:r>
              <a:rPr lang="en-US" altLang="zh-CN" sz="800" dirty="0" smtClean="0">
                <a:solidFill>
                  <a:srgbClr val="FF0000"/>
                </a:solidFill>
                <a:latin typeface="Microsoft YaHei" panose="020B0503020204020204" pitchFamily="34" charset="-122"/>
                <a:ea typeface="Microsoft YaHei" panose="020B0503020204020204" pitchFamily="34" charset="-122"/>
              </a:rPr>
              <a:t>Remove </a:t>
            </a:r>
            <a:r>
              <a:rPr lang="en-US" altLang="zh-CN" sz="800" dirty="0" err="1" smtClean="0">
                <a:solidFill>
                  <a:srgbClr val="FF0000"/>
                </a:solidFill>
                <a:latin typeface="Microsoft YaHei" panose="020B0503020204020204" pitchFamily="34" charset="-122"/>
                <a:ea typeface="Microsoft YaHei" panose="020B0503020204020204" pitchFamily="34" charset="-122"/>
              </a:rPr>
              <a:t>appInsId</a:t>
            </a:r>
            <a:r>
              <a:rPr lang="en-US" altLang="zh-CN" sz="800" dirty="0" smtClean="0">
                <a:solidFill>
                  <a:srgbClr val="FF0000"/>
                </a:solidFill>
                <a:latin typeface="Microsoft YaHei" panose="020B0503020204020204" pitchFamily="34" charset="-122"/>
                <a:ea typeface="Microsoft YaHei" panose="020B0503020204020204" pitchFamily="34" charset="-122"/>
              </a:rPr>
              <a:t>/AK/SK</a:t>
            </a:r>
            <a:r>
              <a:rPr lang="en-US" altLang="zh-CN" sz="800" dirty="0" smtClean="0">
                <a:solidFill>
                  <a:srgbClr val="FF0000"/>
                </a:solidFill>
                <a:latin typeface="Microsoft YaHei" panose="020B0503020204020204" pitchFamily="34" charset="-122"/>
                <a:ea typeface="Microsoft YaHei" panose="020B0503020204020204" pitchFamily="34" charset="-122"/>
              </a:rPr>
              <a:t> from MEP.</a:t>
            </a:r>
            <a:endParaRPr lang="zh-CN" altLang="en-US" sz="800" dirty="0" smtClean="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64019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3350" y="103170"/>
            <a:ext cx="3181350" cy="528350"/>
          </a:xfrm>
          <a:prstGeom prst="rect">
            <a:avLst/>
          </a:prstGeom>
          <a:noFill/>
        </p:spPr>
        <p:txBody>
          <a:bodyPr wrap="square" rtlCol="0">
            <a:spAutoFit/>
          </a:bodyPr>
          <a:lstStyle/>
          <a:p>
            <a:pPr algn="l">
              <a:lnSpc>
                <a:spcPts val="3440"/>
              </a:lnSpc>
            </a:pPr>
            <a:r>
              <a:rPr lang="en-US" altLang="zh-CN" sz="3200" b="1" dirty="0" err="1" smtClean="0">
                <a:solidFill>
                  <a:srgbClr val="C00000"/>
                </a:solidFill>
                <a:latin typeface="Microsoft YaHei" panose="020B0503020204020204" pitchFamily="34" charset="-122"/>
                <a:ea typeface="Microsoft YaHei" panose="020B0503020204020204" pitchFamily="34" charset="-122"/>
              </a:rPr>
              <a:t>DataModels</a:t>
            </a:r>
            <a:r>
              <a:rPr lang="zh-CN" altLang="en-US" sz="3200" b="1" dirty="0" smtClean="0">
                <a:solidFill>
                  <a:srgbClr val="C00000"/>
                </a:solidFill>
                <a:latin typeface="Microsoft YaHei" panose="020B0503020204020204" pitchFamily="34" charset="-122"/>
                <a:ea typeface="Microsoft YaHei" panose="020B0503020204020204" pitchFamily="34" charset="-122"/>
              </a:rPr>
              <a:t>：</a:t>
            </a:r>
            <a:endParaRPr lang="zh-CN" altLang="en-US" sz="3200" b="1" dirty="0" smtClean="0">
              <a:solidFill>
                <a:srgbClr val="C00000"/>
              </a:solidFill>
              <a:latin typeface="Microsoft YaHei" panose="020B0503020204020204" pitchFamily="34" charset="-122"/>
              <a:ea typeface="Microsoft YaHei"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823371873"/>
              </p:ext>
            </p:extLst>
          </p:nvPr>
        </p:nvGraphicFramePr>
        <p:xfrm>
          <a:off x="435372" y="1203609"/>
          <a:ext cx="8131176" cy="1537547"/>
        </p:xfrm>
        <a:graphic>
          <a:graphicData uri="http://schemas.openxmlformats.org/drawingml/2006/table">
            <a:tbl>
              <a:tblPr firstRow="1" bandRow="1">
                <a:tableStyleId>{72833802-FEF1-4C79-8D5D-14CF1EAF98D9}</a:tableStyleId>
              </a:tblPr>
              <a:tblGrid>
                <a:gridCol w="2710392"/>
                <a:gridCol w="2710392"/>
                <a:gridCol w="2710392"/>
              </a:tblGrid>
              <a:tr h="370840">
                <a:tc>
                  <a:txBody>
                    <a:bodyPr/>
                    <a:lstStyle/>
                    <a:p>
                      <a:r>
                        <a:rPr lang="en-US" altLang="zh-CN" sz="1200" dirty="0" err="1" smtClean="0"/>
                        <a:t>FieldName</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200" dirty="0" smtClean="0"/>
                        <a:t>Type</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200" dirty="0" smtClean="0"/>
                        <a:t>Description</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5027">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200" dirty="0" err="1" smtClean="0"/>
                        <a:t>app_instance_id</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t>String</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t>the instance</a:t>
                      </a:r>
                      <a:r>
                        <a:rPr lang="en-US" altLang="zh-CN" sz="1200" baseline="0" dirty="0" smtClean="0"/>
                        <a:t> id of app.</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1200" dirty="0" err="1" smtClean="0"/>
                        <a:t>ak</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t>String </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t>the </a:t>
                      </a:r>
                      <a:r>
                        <a:rPr lang="en-US" altLang="zh-CN" sz="1200" dirty="0" err="1" smtClean="0"/>
                        <a:t>ak</a:t>
                      </a:r>
                      <a:r>
                        <a:rPr lang="en-US" altLang="zh-CN" sz="1200" dirty="0" smtClean="0"/>
                        <a:t> for the app instance</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1200" dirty="0" err="1" smtClean="0"/>
                        <a:t>sk</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t>String </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t>The </a:t>
                      </a:r>
                      <a:r>
                        <a:rPr lang="en-US" altLang="zh-CN" sz="1200" dirty="0" err="1" smtClean="0"/>
                        <a:t>sk</a:t>
                      </a:r>
                      <a:r>
                        <a:rPr lang="en-US" altLang="zh-CN" sz="1200" dirty="0" smtClean="0"/>
                        <a:t> for the app instance</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文本框 5"/>
          <p:cNvSpPr txBox="1"/>
          <p:nvPr/>
        </p:nvSpPr>
        <p:spPr>
          <a:xfrm>
            <a:off x="435372" y="813758"/>
            <a:ext cx="2043906" cy="276999"/>
          </a:xfrm>
          <a:prstGeom prst="rect">
            <a:avLst/>
          </a:prstGeom>
          <a:noFill/>
        </p:spPr>
        <p:txBody>
          <a:bodyPr wrap="square" rtlCol="0">
            <a:spAutoFit/>
          </a:bodyPr>
          <a:lstStyle/>
          <a:p>
            <a:pPr algn="l"/>
            <a:r>
              <a:rPr lang="en-US" altLang="zh-CN" sz="1200" dirty="0" err="1" smtClean="0">
                <a:latin typeface="Microsoft YaHei" panose="020B0503020204020204" pitchFamily="34" charset="-122"/>
                <a:ea typeface="Microsoft YaHei" panose="020B0503020204020204" pitchFamily="34" charset="-122"/>
              </a:rPr>
              <a:t>a</a:t>
            </a:r>
            <a:r>
              <a:rPr lang="en-US" altLang="zh-CN" sz="1200" dirty="0" err="1" smtClean="0">
                <a:latin typeface="Microsoft YaHei" panose="020B0503020204020204" pitchFamily="34" charset="-122"/>
                <a:ea typeface="Microsoft YaHei" panose="020B0503020204020204" pitchFamily="34" charset="-122"/>
              </a:rPr>
              <a:t>pp_auth</a:t>
            </a:r>
            <a:r>
              <a:rPr lang="en-US" altLang="zh-CN" sz="1200" dirty="0" err="1" smtClean="0">
                <a:latin typeface="Microsoft YaHei" panose="020B0503020204020204" pitchFamily="34" charset="-122"/>
                <a:ea typeface="Microsoft YaHei" panose="020B0503020204020204" pitchFamily="34" charset="-122"/>
              </a:rPr>
              <a:t>_info</a:t>
            </a:r>
            <a:endParaRPr lang="zh-CN" altLang="en-US" sz="1200" dirty="0" smtClean="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29655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376750" y="182040"/>
            <a:ext cx="10740640" cy="436017"/>
          </a:xfrm>
          <a:noFill/>
        </p:spPr>
        <p:txBody>
          <a:bodyPr wrap="square" rtlCol="0">
            <a:spAutoFit/>
          </a:bodyPr>
          <a:lstStyle/>
          <a:p>
            <a:pPr defTabSz="914478">
              <a:lnSpc>
                <a:spcPts val="3440"/>
              </a:lnSpc>
            </a:pPr>
            <a:r>
              <a:rPr lang="en-US" altLang="zh-CN" b="1" dirty="0">
                <a:solidFill>
                  <a:srgbClr val="C00000"/>
                </a:solidFill>
              </a:rPr>
              <a:t>New </a:t>
            </a:r>
            <a:r>
              <a:rPr lang="en-US" altLang="zh-CN" b="1" dirty="0" smtClean="0">
                <a:solidFill>
                  <a:srgbClr val="C00000"/>
                </a:solidFill>
              </a:rPr>
              <a:t>APIs</a:t>
            </a:r>
            <a:endParaRPr lang="zh-CN" altLang="en-US" b="1" dirty="0">
              <a:solidFill>
                <a:srgbClr val="C00000"/>
              </a:solidFill>
            </a:endParaRPr>
          </a:p>
        </p:txBody>
      </p:sp>
      <p:sp>
        <p:nvSpPr>
          <p:cNvPr id="5" name="矩形 4"/>
          <p:cNvSpPr/>
          <p:nvPr/>
        </p:nvSpPr>
        <p:spPr>
          <a:xfrm>
            <a:off x="376750" y="2013050"/>
            <a:ext cx="9285287" cy="1477328"/>
          </a:xfrm>
          <a:prstGeom prst="rect">
            <a:avLst/>
          </a:prstGeom>
        </p:spPr>
        <p:txBody>
          <a:bodyPr wrap="square">
            <a:spAutoFit/>
          </a:bodyPr>
          <a:lstStyle/>
          <a:p>
            <a:r>
              <a:rPr lang="en-US" altLang="zh-CN" sz="1000" dirty="0" smtClean="0">
                <a:solidFill>
                  <a:srgbClr val="4A5560"/>
                </a:solidFill>
                <a:latin typeface="menlo"/>
              </a:rPr>
              <a:t>{</a:t>
            </a:r>
          </a:p>
          <a:p>
            <a:r>
              <a:rPr lang="en-US" altLang="zh-CN" sz="1000" dirty="0">
                <a:solidFill>
                  <a:srgbClr val="4A5560"/>
                </a:solidFill>
                <a:latin typeface="menlo"/>
              </a:rPr>
              <a:t> </a:t>
            </a:r>
            <a:r>
              <a:rPr lang="en-US" altLang="zh-CN" sz="1000" dirty="0" smtClean="0">
                <a:solidFill>
                  <a:srgbClr val="4A5560"/>
                </a:solidFill>
                <a:latin typeface="menlo"/>
              </a:rPr>
              <a:t>   </a:t>
            </a:r>
            <a:r>
              <a:rPr lang="en-US" altLang="zh-CN" sz="1000" dirty="0"/>
              <a:t/>
            </a:r>
            <a:br>
              <a:rPr lang="en-US" altLang="zh-CN" sz="1000" dirty="0"/>
            </a:br>
            <a:r>
              <a:rPr lang="en-US" altLang="zh-CN" sz="1000" dirty="0">
                <a:solidFill>
                  <a:srgbClr val="4A5560"/>
                </a:solidFill>
                <a:latin typeface="menlo"/>
              </a:rPr>
              <a:t>    </a:t>
            </a:r>
            <a:r>
              <a:rPr lang="en-US" altLang="zh-CN" sz="1000" b="1" dirty="0">
                <a:solidFill>
                  <a:srgbClr val="92278F"/>
                </a:solidFill>
                <a:latin typeface="menlo"/>
              </a:rPr>
              <a:t>"</a:t>
            </a:r>
            <a:r>
              <a:rPr lang="en-US" altLang="zh-CN" sz="1000" b="1" dirty="0" err="1">
                <a:solidFill>
                  <a:srgbClr val="92278F"/>
                </a:solidFill>
                <a:latin typeface="menlo"/>
              </a:rPr>
              <a:t>authInfo</a:t>
            </a:r>
            <a:r>
              <a:rPr lang="en-US" altLang="zh-CN" sz="1000" b="1" dirty="0">
                <a:solidFill>
                  <a:srgbClr val="92278F"/>
                </a:solidFill>
                <a:latin typeface="menlo"/>
              </a:rPr>
              <a:t>"</a:t>
            </a:r>
            <a:r>
              <a:rPr lang="en-US" altLang="zh-CN" sz="1000" dirty="0">
                <a:solidFill>
                  <a:srgbClr val="4A5560"/>
                </a:solidFill>
                <a:latin typeface="menlo"/>
              </a:rPr>
              <a:t>:{</a:t>
            </a:r>
            <a:br>
              <a:rPr lang="en-US" altLang="zh-CN" sz="1000" dirty="0">
                <a:solidFill>
                  <a:srgbClr val="4A5560"/>
                </a:solidFill>
                <a:latin typeface="menlo"/>
              </a:rPr>
            </a:br>
            <a:r>
              <a:rPr lang="en-US" altLang="zh-CN" sz="1000" dirty="0">
                <a:solidFill>
                  <a:srgbClr val="4A5560"/>
                </a:solidFill>
                <a:latin typeface="menlo"/>
              </a:rPr>
              <a:t>        </a:t>
            </a:r>
            <a:r>
              <a:rPr lang="en-US" altLang="zh-CN" sz="1000" b="1" dirty="0">
                <a:solidFill>
                  <a:srgbClr val="92278F"/>
                </a:solidFill>
                <a:latin typeface="menlo"/>
              </a:rPr>
              <a:t>"credentials"</a:t>
            </a:r>
            <a:r>
              <a:rPr lang="en-US" altLang="zh-CN" sz="1000" dirty="0">
                <a:solidFill>
                  <a:srgbClr val="4A5560"/>
                </a:solidFill>
                <a:latin typeface="menlo"/>
              </a:rPr>
              <a:t>:{</a:t>
            </a:r>
            <a:br>
              <a:rPr lang="en-US" altLang="zh-CN" sz="1000" dirty="0">
                <a:solidFill>
                  <a:srgbClr val="4A5560"/>
                </a:solidFill>
                <a:latin typeface="menlo"/>
              </a:rPr>
            </a:br>
            <a:r>
              <a:rPr lang="en-US" altLang="zh-CN" sz="1000" dirty="0">
                <a:solidFill>
                  <a:srgbClr val="4A5560"/>
                </a:solidFill>
                <a:latin typeface="menlo"/>
              </a:rPr>
              <a:t>            </a:t>
            </a:r>
            <a:r>
              <a:rPr lang="en-US" altLang="zh-CN" sz="1000" b="1" dirty="0">
                <a:solidFill>
                  <a:srgbClr val="92278F"/>
                </a:solidFill>
                <a:latin typeface="menlo"/>
              </a:rPr>
              <a:t>"accessKeyId"</a:t>
            </a:r>
            <a:r>
              <a:rPr lang="en-US" altLang="zh-CN" sz="1000" dirty="0">
                <a:solidFill>
                  <a:srgbClr val="4A5560"/>
                </a:solidFill>
                <a:latin typeface="menlo"/>
              </a:rPr>
              <a:t>:</a:t>
            </a:r>
            <a:r>
              <a:rPr lang="en-US" altLang="zh-CN" sz="1000" b="1" dirty="0">
                <a:solidFill>
                  <a:srgbClr val="3AB54A"/>
                </a:solidFill>
                <a:latin typeface="menlo"/>
              </a:rPr>
              <a:t>"QVUJMSUMgS0VZLS0tLS0"</a:t>
            </a:r>
            <a:r>
              <a:rPr lang="en-US" altLang="zh-CN" sz="1000" dirty="0">
                <a:solidFill>
                  <a:srgbClr val="4A5560"/>
                </a:solidFill>
                <a:latin typeface="menlo"/>
              </a:rPr>
              <a:t>,</a:t>
            </a:r>
            <a:br>
              <a:rPr lang="en-US" altLang="zh-CN" sz="1000" dirty="0">
                <a:solidFill>
                  <a:srgbClr val="4A5560"/>
                </a:solidFill>
                <a:latin typeface="menlo"/>
              </a:rPr>
            </a:br>
            <a:r>
              <a:rPr lang="en-US" altLang="zh-CN" sz="1000" dirty="0">
                <a:solidFill>
                  <a:srgbClr val="4A5560"/>
                </a:solidFill>
                <a:latin typeface="menlo"/>
              </a:rPr>
              <a:t>            </a:t>
            </a:r>
            <a:r>
              <a:rPr lang="en-US" altLang="zh-CN" sz="1000" b="1" dirty="0">
                <a:solidFill>
                  <a:srgbClr val="92278F"/>
                </a:solidFill>
                <a:latin typeface="menlo"/>
              </a:rPr>
              <a:t>"secretKey"</a:t>
            </a:r>
            <a:r>
              <a:rPr lang="en-US" altLang="zh-CN" sz="1000" dirty="0">
                <a:solidFill>
                  <a:srgbClr val="4A5560"/>
                </a:solidFill>
                <a:latin typeface="menlo"/>
              </a:rPr>
              <a:t>:</a:t>
            </a:r>
            <a:r>
              <a:rPr lang="en-US" altLang="zh-CN" sz="1000" b="1" dirty="0">
                <a:solidFill>
                  <a:srgbClr val="3AB54A"/>
                </a:solidFill>
                <a:latin typeface="menlo"/>
              </a:rPr>
              <a:t>"DXPb4sE1KhcHe07Kw5uorayETwId1JOjjOIRomRs5wyszoCR5R7AtVa28KT31Sc"</a:t>
            </a:r>
            <a:r>
              <a:rPr lang="en-US" altLang="zh-CN" sz="1000" dirty="0">
                <a:solidFill>
                  <a:srgbClr val="4A5560"/>
                </a:solidFill>
                <a:latin typeface="menlo"/>
              </a:rPr>
              <a:t/>
            </a:r>
            <a:br>
              <a:rPr lang="en-US" altLang="zh-CN" sz="1000" dirty="0">
                <a:solidFill>
                  <a:srgbClr val="4A5560"/>
                </a:solidFill>
                <a:latin typeface="menlo"/>
              </a:rPr>
            </a:br>
            <a:r>
              <a:rPr lang="en-US" altLang="zh-CN" sz="1000" dirty="0">
                <a:solidFill>
                  <a:srgbClr val="4A5560"/>
                </a:solidFill>
                <a:latin typeface="menlo"/>
              </a:rPr>
              <a:t>        }</a:t>
            </a:r>
            <a:br>
              <a:rPr lang="en-US" altLang="zh-CN" sz="1000" dirty="0">
                <a:solidFill>
                  <a:srgbClr val="4A5560"/>
                </a:solidFill>
                <a:latin typeface="menlo"/>
              </a:rPr>
            </a:br>
            <a:r>
              <a:rPr lang="en-US" altLang="zh-CN" sz="1000" dirty="0">
                <a:solidFill>
                  <a:srgbClr val="4A5560"/>
                </a:solidFill>
                <a:latin typeface="menlo"/>
              </a:rPr>
              <a:t>    }</a:t>
            </a:r>
            <a:r>
              <a:rPr lang="en-US" altLang="zh-CN" sz="1000" dirty="0"/>
              <a:t/>
            </a:r>
            <a:br>
              <a:rPr lang="en-US" altLang="zh-CN" sz="1000" dirty="0"/>
            </a:br>
            <a:r>
              <a:rPr lang="en-US" altLang="zh-CN" sz="1000" dirty="0">
                <a:solidFill>
                  <a:srgbClr val="4A5560"/>
                </a:solidFill>
                <a:latin typeface="menlo"/>
              </a:rPr>
              <a:t>}</a:t>
            </a:r>
            <a:endParaRPr lang="zh-CN" altLang="en-US" sz="1000" dirty="0"/>
          </a:p>
        </p:txBody>
      </p:sp>
      <p:graphicFrame>
        <p:nvGraphicFramePr>
          <p:cNvPr id="7" name="表格 6"/>
          <p:cNvGraphicFramePr>
            <a:graphicFrameLocks noGrp="1"/>
          </p:cNvGraphicFramePr>
          <p:nvPr>
            <p:extLst>
              <p:ext uri="{D42A27DB-BD31-4B8C-83A1-F6EECF244321}">
                <p14:modId xmlns:p14="http://schemas.microsoft.com/office/powerpoint/2010/main" val="3889264910"/>
              </p:ext>
            </p:extLst>
          </p:nvPr>
        </p:nvGraphicFramePr>
        <p:xfrm>
          <a:off x="376750" y="989532"/>
          <a:ext cx="8131176" cy="828040"/>
        </p:xfrm>
        <a:graphic>
          <a:graphicData uri="http://schemas.openxmlformats.org/drawingml/2006/table">
            <a:tbl>
              <a:tblPr firstRow="1" bandRow="1">
                <a:tableStyleId>{72833802-FEF1-4C79-8D5D-14CF1EAF98D9}</a:tableStyleId>
              </a:tblPr>
              <a:tblGrid>
                <a:gridCol w="2710392"/>
                <a:gridCol w="2710392"/>
                <a:gridCol w="2710392"/>
              </a:tblGrid>
              <a:tr h="370840">
                <a:tc>
                  <a:txBody>
                    <a:bodyPr/>
                    <a:lstStyle/>
                    <a:p>
                      <a:r>
                        <a:rPr lang="en-US" altLang="zh-CN" sz="1200" dirty="0" smtClean="0"/>
                        <a:t>Method</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200" dirty="0" smtClean="0"/>
                        <a:t>URI</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200" dirty="0" smtClean="0"/>
                        <a:t>Description</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5027">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200" dirty="0" smtClean="0"/>
                        <a:t>PUT</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t>/</a:t>
                      </a:r>
                      <a:r>
                        <a:rPr lang="en-US" altLang="zh-CN" sz="1200" dirty="0" err="1" smtClean="0"/>
                        <a:t>mec</a:t>
                      </a:r>
                      <a:r>
                        <a:rPr lang="en-US" altLang="zh-CN" sz="1200" dirty="0" smtClean="0"/>
                        <a:t>/v1/</a:t>
                      </a:r>
                      <a:r>
                        <a:rPr lang="en-US" altLang="zh-CN" sz="1200" dirty="0" err="1" smtClean="0"/>
                        <a:t>applcm</a:t>
                      </a:r>
                      <a:r>
                        <a:rPr lang="en-US" altLang="zh-CN" sz="1200" dirty="0" smtClean="0"/>
                        <a:t>/</a:t>
                      </a:r>
                      <a:r>
                        <a:rPr lang="en-US" altLang="zh-CN" sz="1200" dirty="0" err="1" smtClean="0"/>
                        <a:t>app_instance</a:t>
                      </a:r>
                      <a:r>
                        <a:rPr lang="en-US" altLang="zh-CN" sz="1200" dirty="0" smtClean="0"/>
                        <a:t>/{</a:t>
                      </a:r>
                      <a:r>
                        <a:rPr lang="en-US" altLang="zh-CN" sz="1200" dirty="0" err="1" smtClean="0"/>
                        <a:t>app_instance_id</a:t>
                      </a:r>
                      <a:r>
                        <a:rPr lang="en-US" altLang="zh-CN" sz="1200" dirty="0" smtClean="0"/>
                        <a:t>}/</a:t>
                      </a:r>
                      <a:r>
                        <a:rPr lang="en-US" altLang="zh-CN" sz="1200" dirty="0" err="1" smtClean="0"/>
                        <a:t>confs</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err="1" smtClean="0"/>
                        <a:t>Config</a:t>
                      </a:r>
                      <a:r>
                        <a:rPr lang="en-US" altLang="zh-CN" sz="1200" dirty="0" smtClean="0"/>
                        <a:t> the credential</a:t>
                      </a:r>
                      <a:r>
                        <a:rPr lang="en-US" altLang="zh-CN" sz="1200" baseline="0" dirty="0" smtClean="0"/>
                        <a:t> info of app instance</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530541216"/>
              </p:ext>
            </p:extLst>
          </p:nvPr>
        </p:nvGraphicFramePr>
        <p:xfrm>
          <a:off x="376750" y="3942282"/>
          <a:ext cx="8131176" cy="828040"/>
        </p:xfrm>
        <a:graphic>
          <a:graphicData uri="http://schemas.openxmlformats.org/drawingml/2006/table">
            <a:tbl>
              <a:tblPr firstRow="1" bandRow="1">
                <a:tableStyleId>{72833802-FEF1-4C79-8D5D-14CF1EAF98D9}</a:tableStyleId>
              </a:tblPr>
              <a:tblGrid>
                <a:gridCol w="2710392"/>
                <a:gridCol w="2710392"/>
                <a:gridCol w="2710392"/>
              </a:tblGrid>
              <a:tr h="370840">
                <a:tc>
                  <a:txBody>
                    <a:bodyPr/>
                    <a:lstStyle/>
                    <a:p>
                      <a:r>
                        <a:rPr lang="en-US" altLang="zh-CN" sz="1200" dirty="0" smtClean="0"/>
                        <a:t>Method</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200" dirty="0" smtClean="0"/>
                        <a:t>URI</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200" dirty="0" smtClean="0"/>
                        <a:t>Description</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5027">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200" dirty="0" smtClean="0"/>
                        <a:t>DELETE</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t>/</a:t>
                      </a:r>
                      <a:r>
                        <a:rPr lang="en-US" altLang="zh-CN" sz="1200" dirty="0" err="1" smtClean="0"/>
                        <a:t>mec</a:t>
                      </a:r>
                      <a:r>
                        <a:rPr lang="en-US" altLang="zh-CN" sz="1200" dirty="0" smtClean="0"/>
                        <a:t>/v1/</a:t>
                      </a:r>
                      <a:r>
                        <a:rPr lang="en-US" altLang="zh-CN" sz="1200" dirty="0" err="1" smtClean="0"/>
                        <a:t>applcm</a:t>
                      </a:r>
                      <a:r>
                        <a:rPr lang="en-US" altLang="zh-CN" sz="1200" dirty="0" smtClean="0"/>
                        <a:t>/</a:t>
                      </a:r>
                      <a:r>
                        <a:rPr lang="en-US" altLang="zh-CN" sz="1200" dirty="0" err="1" smtClean="0"/>
                        <a:t>app_instance</a:t>
                      </a:r>
                      <a:r>
                        <a:rPr lang="en-US" altLang="zh-CN" sz="1200" dirty="0" smtClean="0"/>
                        <a:t>/{</a:t>
                      </a:r>
                      <a:r>
                        <a:rPr lang="en-US" altLang="zh-CN" sz="1200" dirty="0" err="1" smtClean="0"/>
                        <a:t>app_instance_id</a:t>
                      </a:r>
                      <a:r>
                        <a:rPr lang="en-US" altLang="zh-CN" sz="1200" dirty="0" smtClean="0"/>
                        <a:t>}/</a:t>
                      </a:r>
                      <a:r>
                        <a:rPr lang="en-US" altLang="zh-CN" sz="1200" dirty="0" err="1" smtClean="0"/>
                        <a:t>confs</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t>delete the credential</a:t>
                      </a:r>
                      <a:r>
                        <a:rPr lang="en-US" altLang="zh-CN" sz="1200" baseline="0" dirty="0" smtClean="0"/>
                        <a:t> info of app instance</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51296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3349" y="103170"/>
            <a:ext cx="5438775" cy="528350"/>
          </a:xfrm>
          <a:prstGeom prst="rect">
            <a:avLst/>
          </a:prstGeom>
          <a:noFill/>
        </p:spPr>
        <p:txBody>
          <a:bodyPr wrap="square" rtlCol="0">
            <a:spAutoFit/>
          </a:bodyPr>
          <a:lstStyle/>
          <a:p>
            <a:pPr algn="l">
              <a:lnSpc>
                <a:spcPts val="3440"/>
              </a:lnSpc>
            </a:pPr>
            <a:r>
              <a:rPr lang="en-US" altLang="zh-CN" sz="3200" b="1" dirty="0" smtClean="0">
                <a:solidFill>
                  <a:srgbClr val="C00000"/>
                </a:solidFill>
                <a:latin typeface="Microsoft YaHei" panose="020B0503020204020204" pitchFamily="34" charset="-122"/>
                <a:ea typeface="Microsoft YaHei" panose="020B0503020204020204" pitchFamily="34" charset="-122"/>
              </a:rPr>
              <a:t>Security Design</a:t>
            </a:r>
            <a:r>
              <a:rPr lang="zh-CN" altLang="en-US" sz="3200" b="1" dirty="0" smtClean="0">
                <a:solidFill>
                  <a:srgbClr val="C00000"/>
                </a:solidFill>
                <a:latin typeface="Microsoft YaHei" panose="020B0503020204020204" pitchFamily="34" charset="-122"/>
                <a:ea typeface="Microsoft YaHei" panose="020B0503020204020204" pitchFamily="34" charset="-122"/>
              </a:rPr>
              <a:t>：</a:t>
            </a:r>
            <a:endParaRPr lang="zh-CN" altLang="en-US" sz="3200" b="1" dirty="0" smtClean="0">
              <a:solidFill>
                <a:srgbClr val="C00000"/>
              </a:solidFill>
              <a:latin typeface="Microsoft YaHei" panose="020B0503020204020204" pitchFamily="34" charset="-122"/>
              <a:ea typeface="Microsoft YaHei" panose="020B0503020204020204" pitchFamily="34" charset="-122"/>
            </a:endParaRPr>
          </a:p>
        </p:txBody>
      </p:sp>
      <p:sp>
        <p:nvSpPr>
          <p:cNvPr id="6" name="文本框 5"/>
          <p:cNvSpPr txBox="1"/>
          <p:nvPr/>
        </p:nvSpPr>
        <p:spPr>
          <a:xfrm>
            <a:off x="609600" y="714375"/>
            <a:ext cx="9229725" cy="1333500"/>
          </a:xfrm>
          <a:prstGeom prst="rect">
            <a:avLst/>
          </a:prstGeom>
          <a:noFill/>
        </p:spPr>
        <p:txBody>
          <a:bodyPr wrap="square" rtlCol="0">
            <a:spAutoFit/>
          </a:bodyPr>
          <a:lstStyle/>
          <a:p>
            <a:pPr algn="l">
              <a:lnSpc>
                <a:spcPts val="3440"/>
              </a:lnSpc>
            </a:pPr>
            <a:endParaRPr lang="zh-CN" altLang="en-US" sz="3200" dirty="0" smtClean="0">
              <a:latin typeface="Microsoft YaHei" panose="020B0503020204020204" pitchFamily="34" charset="-122"/>
              <a:ea typeface="Microsoft YaHei"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103894242"/>
              </p:ext>
            </p:extLst>
          </p:nvPr>
        </p:nvGraphicFramePr>
        <p:xfrm>
          <a:off x="514344" y="838200"/>
          <a:ext cx="10782302" cy="5029200"/>
        </p:xfrm>
        <a:graphic>
          <a:graphicData uri="http://schemas.openxmlformats.org/drawingml/2006/table">
            <a:tbl>
              <a:tblPr/>
              <a:tblGrid>
                <a:gridCol w="2447928"/>
                <a:gridCol w="8334374"/>
              </a:tblGrid>
              <a:tr h="380230">
                <a:tc>
                  <a:txBody>
                    <a:bodyPr/>
                    <a:lstStyle/>
                    <a:p>
                      <a:r>
                        <a:rPr lang="en-US" sz="900" b="1" dirty="0">
                          <a:effectLst/>
                        </a:rPr>
                        <a:t>Content</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b="1">
                          <a:effectLst/>
                        </a:rPr>
                        <a:t>Related Information</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37864">
                <a:tc>
                  <a:txBody>
                    <a:bodyPr/>
                    <a:lstStyle/>
                    <a:p>
                      <a:r>
                        <a:rPr lang="en-US" sz="900" dirty="0">
                          <a:effectLst/>
                        </a:rPr>
                        <a:t>Security design rule ID</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dirty="0" smtClean="0">
                          <a:effectLst/>
                        </a:rPr>
                        <a:t>3.1 </a:t>
                      </a:r>
                      <a:r>
                        <a:rPr lang="en-US" altLang="zh-CN" sz="900" kern="1200" dirty="0" smtClean="0">
                          <a:solidFill>
                            <a:schemeClr val="tx1"/>
                          </a:solidFill>
                          <a:effectLst/>
                          <a:latin typeface="+mn-lt"/>
                          <a:ea typeface="+mn-ea"/>
                          <a:cs typeface="+mn-cs"/>
                        </a:rPr>
                        <a:t>Authentication credentials (such as passwords and keys) cannot be stored in plaintext in the system and must be encrypted. If plaintext does not need to be restored, use the irreversible PBKDF2 algorithm for encryption. If plaintext needs to be restored, you can use the AES-256 GCM algorithm for encryption</a:t>
                      </a:r>
                      <a:endParaRPr lang="en-US" sz="900" kern="1200" dirty="0">
                        <a:solidFill>
                          <a:schemeClr val="tx1"/>
                        </a:solidFill>
                        <a:effectLst/>
                        <a:latin typeface="+mn-lt"/>
                        <a:ea typeface="+mn-ea"/>
                        <a:cs typeface="+mn-cs"/>
                      </a:endParaRP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629025">
                <a:tc>
                  <a:txBody>
                    <a:bodyPr/>
                    <a:lstStyle/>
                    <a:p>
                      <a:r>
                        <a:rPr lang="en-US" sz="900" dirty="0" err="1">
                          <a:effectLst/>
                        </a:rPr>
                        <a:t>Implemetation</a:t>
                      </a:r>
                      <a:r>
                        <a:rPr lang="en-US" sz="900" dirty="0">
                          <a:effectLst/>
                        </a:rPr>
                        <a:t> details</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900" dirty="0" smtClean="0">
                          <a:effectLst/>
                        </a:rPr>
                        <a:t>1. </a:t>
                      </a:r>
                      <a:r>
                        <a:rPr lang="en-US" altLang="zh-CN" sz="900" dirty="0" smtClean="0">
                          <a:effectLst/>
                        </a:rPr>
                        <a:t>SK is a</a:t>
                      </a:r>
                      <a:r>
                        <a:rPr lang="en-US" altLang="zh-CN" sz="900" baseline="0" dirty="0" smtClean="0">
                          <a:effectLst/>
                        </a:rPr>
                        <a:t> sensitive data. SK will be saved to database as encrypted data.</a:t>
                      </a:r>
                      <a:endParaRPr lang="en-US" sz="900" dirty="0">
                        <a:effectLst/>
                      </a:endParaRP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337864">
                <a:tc>
                  <a:txBody>
                    <a:bodyPr/>
                    <a:lstStyle/>
                    <a:p>
                      <a:r>
                        <a:rPr lang="en-US" sz="900">
                          <a:effectLst/>
                        </a:rPr>
                        <a:t>Related APIs</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dirty="0" smtClean="0">
                          <a:effectLst/>
                        </a:rPr>
                        <a:t>NA</a:t>
                      </a:r>
                      <a:endParaRPr lang="en-US" sz="900" dirty="0">
                        <a:effectLst/>
                      </a:endParaRP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483445">
                <a:tc>
                  <a:txBody>
                    <a:bodyPr/>
                    <a:lstStyle/>
                    <a:p>
                      <a:r>
                        <a:rPr lang="en-US" sz="900">
                          <a:effectLst/>
                        </a:rPr>
                        <a:t>Example API payload</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900" dirty="0" smtClean="0">
                          <a:effectLst/>
                        </a:rPr>
                        <a:t>NA</a:t>
                      </a:r>
                      <a:endParaRPr lang="en-US" sz="900" dirty="0">
                        <a:effectLst/>
                      </a:endParaRP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774606">
                <a:tc>
                  <a:txBody>
                    <a:bodyPr/>
                    <a:lstStyle/>
                    <a:p>
                      <a:r>
                        <a:rPr lang="en-US" sz="900">
                          <a:effectLst/>
                        </a:rPr>
                        <a:t>Related files</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dirty="0" smtClean="0">
                          <a:effectLst/>
                        </a:rPr>
                        <a:t>NA</a:t>
                      </a:r>
                      <a:endParaRPr lang="en-US" sz="900" dirty="0">
                        <a:effectLst/>
                      </a:endParaRP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199091">
                <a:tc>
                  <a:txBody>
                    <a:bodyPr/>
                    <a:lstStyle/>
                    <a:p>
                      <a:r>
                        <a:rPr lang="en-US" sz="900">
                          <a:effectLst/>
                        </a:rPr>
                        <a:t>Related GUI URLs</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900" dirty="0" smtClean="0">
                          <a:effectLst/>
                        </a:rPr>
                        <a:t>NA</a:t>
                      </a:r>
                      <a:endParaRPr lang="en-US" sz="900" dirty="0">
                        <a:effectLst/>
                      </a:endParaRP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920186">
                <a:tc>
                  <a:txBody>
                    <a:bodyPr/>
                    <a:lstStyle/>
                    <a:p>
                      <a:r>
                        <a:rPr lang="en-US" sz="900">
                          <a:effectLst/>
                        </a:rPr>
                        <a:t>GUI testing steps</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dirty="0" smtClean="0">
                          <a:effectLst/>
                        </a:rPr>
                        <a:t>1. </a:t>
                      </a:r>
                      <a:r>
                        <a:rPr lang="en-US" altLang="zh-CN" sz="900" dirty="0" smtClean="0">
                          <a:effectLst/>
                        </a:rPr>
                        <a:t>Instantiate any app .</a:t>
                      </a:r>
                      <a:r>
                        <a:rPr lang="en-US" altLang="zh-CN" sz="900" baseline="0" dirty="0" smtClean="0">
                          <a:effectLst/>
                        </a:rPr>
                        <a:t> And a new AK/SK will be allocated for this app instance.</a:t>
                      </a:r>
                      <a:endParaRPr lang="en-US" sz="900" dirty="0">
                        <a:effectLst/>
                      </a:endParaRP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37864">
                <a:tc>
                  <a:txBody>
                    <a:bodyPr/>
                    <a:lstStyle/>
                    <a:p>
                      <a:r>
                        <a:rPr lang="en-US" sz="900">
                          <a:effectLst/>
                        </a:rPr>
                        <a:t>GUI input example</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900" dirty="0" smtClean="0">
                          <a:effectLst/>
                        </a:rPr>
                        <a:t>NA</a:t>
                      </a:r>
                      <a:endParaRPr lang="en-US" sz="900" dirty="0">
                        <a:effectLst/>
                      </a:endParaRP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629025">
                <a:tc>
                  <a:txBody>
                    <a:bodyPr/>
                    <a:lstStyle/>
                    <a:p>
                      <a:r>
                        <a:rPr lang="en-US" sz="900" dirty="0">
                          <a:effectLst/>
                        </a:rPr>
                        <a:t>Additional Info</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dirty="0" smtClean="0">
                          <a:effectLst/>
                        </a:rPr>
                        <a:t>Check</a:t>
                      </a:r>
                      <a:r>
                        <a:rPr lang="en-US" sz="900" baseline="0" dirty="0" smtClean="0">
                          <a:effectLst/>
                        </a:rPr>
                        <a:t> the database table for saving SK data, it shall be encrypted data.</a:t>
                      </a:r>
                      <a:endParaRPr lang="en-US" sz="900" dirty="0">
                        <a:effectLst/>
                      </a:endParaRP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80906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3349" y="103170"/>
            <a:ext cx="5438775" cy="528350"/>
          </a:xfrm>
          <a:prstGeom prst="rect">
            <a:avLst/>
          </a:prstGeom>
          <a:noFill/>
        </p:spPr>
        <p:txBody>
          <a:bodyPr wrap="square" rtlCol="0">
            <a:spAutoFit/>
          </a:bodyPr>
          <a:lstStyle/>
          <a:p>
            <a:pPr algn="l">
              <a:lnSpc>
                <a:spcPts val="3440"/>
              </a:lnSpc>
            </a:pPr>
            <a:r>
              <a:rPr lang="en-US" altLang="zh-CN" sz="3200" b="1" dirty="0" smtClean="0">
                <a:solidFill>
                  <a:srgbClr val="C00000"/>
                </a:solidFill>
                <a:latin typeface="Microsoft YaHei" panose="020B0503020204020204" pitchFamily="34" charset="-122"/>
                <a:ea typeface="Microsoft YaHei" panose="020B0503020204020204" pitchFamily="34" charset="-122"/>
              </a:rPr>
              <a:t>Security Design</a:t>
            </a:r>
            <a:r>
              <a:rPr lang="zh-CN" altLang="en-US" sz="3200" b="1" dirty="0" smtClean="0">
                <a:solidFill>
                  <a:srgbClr val="C00000"/>
                </a:solidFill>
                <a:latin typeface="Microsoft YaHei" panose="020B0503020204020204" pitchFamily="34" charset="-122"/>
                <a:ea typeface="Microsoft YaHei" panose="020B0503020204020204" pitchFamily="34" charset="-122"/>
              </a:rPr>
              <a:t>：</a:t>
            </a:r>
            <a:endParaRPr lang="zh-CN" altLang="en-US" sz="3200" b="1" dirty="0" smtClean="0">
              <a:solidFill>
                <a:srgbClr val="C00000"/>
              </a:solidFill>
              <a:latin typeface="Microsoft YaHei" panose="020B0503020204020204" pitchFamily="34" charset="-122"/>
              <a:ea typeface="Microsoft YaHei" panose="020B0503020204020204" pitchFamily="34" charset="-122"/>
            </a:endParaRPr>
          </a:p>
        </p:txBody>
      </p:sp>
      <p:sp>
        <p:nvSpPr>
          <p:cNvPr id="6" name="文本框 5"/>
          <p:cNvSpPr txBox="1"/>
          <p:nvPr/>
        </p:nvSpPr>
        <p:spPr>
          <a:xfrm>
            <a:off x="609600" y="714375"/>
            <a:ext cx="9229725" cy="1333500"/>
          </a:xfrm>
          <a:prstGeom prst="rect">
            <a:avLst/>
          </a:prstGeom>
          <a:noFill/>
        </p:spPr>
        <p:txBody>
          <a:bodyPr wrap="square" rtlCol="0">
            <a:spAutoFit/>
          </a:bodyPr>
          <a:lstStyle/>
          <a:p>
            <a:pPr algn="l">
              <a:lnSpc>
                <a:spcPts val="3440"/>
              </a:lnSpc>
            </a:pPr>
            <a:endParaRPr lang="zh-CN" altLang="en-US" sz="3200" dirty="0" smtClean="0">
              <a:latin typeface="Microsoft YaHei" panose="020B0503020204020204" pitchFamily="34" charset="-122"/>
              <a:ea typeface="Microsoft YaHei"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817365483"/>
              </p:ext>
            </p:extLst>
          </p:nvPr>
        </p:nvGraphicFramePr>
        <p:xfrm>
          <a:off x="514344" y="838200"/>
          <a:ext cx="10782302" cy="5062639"/>
        </p:xfrm>
        <a:graphic>
          <a:graphicData uri="http://schemas.openxmlformats.org/drawingml/2006/table">
            <a:tbl>
              <a:tblPr/>
              <a:tblGrid>
                <a:gridCol w="2447928"/>
                <a:gridCol w="8334374"/>
              </a:tblGrid>
              <a:tr h="380230">
                <a:tc>
                  <a:txBody>
                    <a:bodyPr/>
                    <a:lstStyle/>
                    <a:p>
                      <a:r>
                        <a:rPr lang="en-US" sz="900" b="1" dirty="0">
                          <a:effectLst/>
                        </a:rPr>
                        <a:t>Content</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b="1">
                          <a:effectLst/>
                        </a:rPr>
                        <a:t>Related Information</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37864">
                <a:tc>
                  <a:txBody>
                    <a:bodyPr/>
                    <a:lstStyle/>
                    <a:p>
                      <a:r>
                        <a:rPr lang="en-US" sz="900" dirty="0">
                          <a:effectLst/>
                        </a:rPr>
                        <a:t>Security design rule ID</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marL="0" algn="l" defTabSz="1187798" rtl="0" eaLnBrk="1" latinLnBrk="0" hangingPunct="1"/>
                      <a:r>
                        <a:rPr lang="en-US" altLang="zh-CN" sz="900" kern="1200" dirty="0" smtClean="0">
                          <a:solidFill>
                            <a:schemeClr val="tx1"/>
                          </a:solidFill>
                          <a:effectLst/>
                          <a:latin typeface="+mn-lt"/>
                          <a:ea typeface="+mn-ea"/>
                          <a:cs typeface="+mn-cs"/>
                        </a:rPr>
                        <a:t>3.3 All sensitive data is sent to the server in the HTTP message body (i.e., URL parameters are never used to send sensitive data).</a:t>
                      </a:r>
                      <a:endParaRPr lang="en-US" sz="900" kern="1200" dirty="0">
                        <a:solidFill>
                          <a:schemeClr val="tx1"/>
                        </a:solidFill>
                        <a:effectLst/>
                        <a:latin typeface="+mn-lt"/>
                        <a:ea typeface="+mn-ea"/>
                        <a:cs typeface="+mn-cs"/>
                      </a:endParaRP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629025">
                <a:tc>
                  <a:txBody>
                    <a:bodyPr/>
                    <a:lstStyle/>
                    <a:p>
                      <a:r>
                        <a:rPr lang="en-US" sz="900" dirty="0" err="1">
                          <a:effectLst/>
                        </a:rPr>
                        <a:t>Implemetation</a:t>
                      </a:r>
                      <a:r>
                        <a:rPr lang="en-US" sz="900" dirty="0">
                          <a:effectLst/>
                        </a:rPr>
                        <a:t> details</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900" dirty="0" smtClean="0">
                          <a:effectLst/>
                        </a:rPr>
                        <a:t>1. APPLCM</a:t>
                      </a:r>
                      <a:r>
                        <a:rPr lang="en-US" sz="900" baseline="0" dirty="0" smtClean="0">
                          <a:effectLst/>
                        </a:rPr>
                        <a:t> support </a:t>
                      </a:r>
                      <a:r>
                        <a:rPr lang="en-US" sz="900" baseline="0" dirty="0" err="1" smtClean="0">
                          <a:effectLst/>
                        </a:rPr>
                        <a:t>config</a:t>
                      </a:r>
                      <a:r>
                        <a:rPr lang="en-US" sz="900" baseline="0" dirty="0" smtClean="0">
                          <a:effectLst/>
                        </a:rPr>
                        <a:t> credentials API . And make AK/</a:t>
                      </a:r>
                      <a:r>
                        <a:rPr lang="en-US" altLang="zh-CN" sz="900" baseline="0" dirty="0" smtClean="0">
                          <a:effectLst/>
                        </a:rPr>
                        <a:t>SK info in the body.</a:t>
                      </a:r>
                      <a:endParaRPr lang="en-US" sz="900" dirty="0">
                        <a:effectLst/>
                      </a:endParaRP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337864">
                <a:tc>
                  <a:txBody>
                    <a:bodyPr/>
                    <a:lstStyle/>
                    <a:p>
                      <a:r>
                        <a:rPr lang="en-US" sz="900">
                          <a:effectLst/>
                        </a:rPr>
                        <a:t>Related APIs</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900" dirty="0" smtClean="0">
                          <a:effectLst/>
                        </a:rPr>
                        <a:t>APPLCM:</a:t>
                      </a:r>
                      <a:r>
                        <a:rPr lang="en-US" altLang="zh-CN" sz="900" baseline="0" dirty="0" smtClean="0">
                          <a:effectLst/>
                        </a:rPr>
                        <a:t> PUT </a:t>
                      </a:r>
                      <a:r>
                        <a:rPr lang="en-US" altLang="zh-CN" sz="900" dirty="0" smtClean="0"/>
                        <a:t>/</a:t>
                      </a:r>
                      <a:r>
                        <a:rPr lang="en-US" altLang="zh-CN" sz="900" dirty="0" err="1" smtClean="0"/>
                        <a:t>mec</a:t>
                      </a:r>
                      <a:r>
                        <a:rPr lang="en-US" altLang="zh-CN" sz="900" dirty="0" smtClean="0"/>
                        <a:t>/v1/</a:t>
                      </a:r>
                      <a:r>
                        <a:rPr lang="en-US" altLang="zh-CN" sz="900" dirty="0" err="1" smtClean="0"/>
                        <a:t>applcm</a:t>
                      </a:r>
                      <a:r>
                        <a:rPr lang="en-US" altLang="zh-CN" sz="900" dirty="0" smtClean="0"/>
                        <a:t>/</a:t>
                      </a:r>
                      <a:r>
                        <a:rPr lang="en-US" altLang="zh-CN" sz="900" dirty="0" err="1" smtClean="0"/>
                        <a:t>app_instance</a:t>
                      </a:r>
                      <a:r>
                        <a:rPr lang="en-US" altLang="zh-CN" sz="900" dirty="0" smtClean="0"/>
                        <a:t>/{</a:t>
                      </a:r>
                      <a:r>
                        <a:rPr lang="en-US" altLang="zh-CN" sz="900" dirty="0" err="1" smtClean="0"/>
                        <a:t>app_instance_id</a:t>
                      </a:r>
                      <a:r>
                        <a:rPr lang="en-US" altLang="zh-CN" sz="900" dirty="0" smtClean="0"/>
                        <a:t>}/</a:t>
                      </a:r>
                      <a:r>
                        <a:rPr lang="en-US" altLang="zh-CN" sz="900" dirty="0" err="1" smtClean="0"/>
                        <a:t>confs</a:t>
                      </a:r>
                      <a:endParaRPr lang="zh-CN" altLang="en-US" sz="900" dirty="0" smtClean="0"/>
                    </a:p>
                    <a:p>
                      <a:endParaRPr lang="en-US" sz="900" dirty="0">
                        <a:effectLst/>
                      </a:endParaRP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483445">
                <a:tc>
                  <a:txBody>
                    <a:bodyPr/>
                    <a:lstStyle/>
                    <a:p>
                      <a:r>
                        <a:rPr lang="en-US" sz="900">
                          <a:effectLst/>
                        </a:rPr>
                        <a:t>Example API payload</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ltLang="zh-CN" sz="900" dirty="0" smtClean="0">
                          <a:solidFill>
                            <a:srgbClr val="4A5560"/>
                          </a:solidFill>
                          <a:latin typeface="menlo"/>
                        </a:rPr>
                        <a:t>{</a:t>
                      </a:r>
                    </a:p>
                    <a:p>
                      <a:r>
                        <a:rPr lang="en-US" altLang="zh-CN" sz="900" dirty="0" smtClean="0">
                          <a:solidFill>
                            <a:srgbClr val="4A5560"/>
                          </a:solidFill>
                          <a:latin typeface="menlo"/>
                        </a:rPr>
                        <a:t>    </a:t>
                      </a:r>
                      <a:r>
                        <a:rPr lang="en-US" altLang="zh-CN" sz="900" dirty="0" smtClean="0"/>
                        <a:t/>
                      </a:r>
                      <a:br>
                        <a:rPr lang="en-US" altLang="zh-CN" sz="900" dirty="0" smtClean="0"/>
                      </a:br>
                      <a:r>
                        <a:rPr lang="en-US" altLang="zh-CN" sz="900" dirty="0" smtClean="0">
                          <a:solidFill>
                            <a:srgbClr val="4A5560"/>
                          </a:solidFill>
                          <a:latin typeface="menlo"/>
                        </a:rPr>
                        <a:t>    </a:t>
                      </a:r>
                      <a:r>
                        <a:rPr lang="en-US" altLang="zh-CN" sz="900" b="1" dirty="0" smtClean="0">
                          <a:solidFill>
                            <a:srgbClr val="92278F"/>
                          </a:solidFill>
                          <a:latin typeface="menlo"/>
                        </a:rPr>
                        <a:t>"</a:t>
                      </a:r>
                      <a:r>
                        <a:rPr lang="en-US" altLang="zh-CN" sz="900" b="1" dirty="0" err="1" smtClean="0">
                          <a:solidFill>
                            <a:srgbClr val="92278F"/>
                          </a:solidFill>
                          <a:latin typeface="menlo"/>
                        </a:rPr>
                        <a:t>authInfo</a:t>
                      </a:r>
                      <a:r>
                        <a:rPr lang="en-US" altLang="zh-CN" sz="900" b="1" dirty="0" smtClean="0">
                          <a:solidFill>
                            <a:srgbClr val="92278F"/>
                          </a:solidFill>
                          <a:latin typeface="menlo"/>
                        </a:rPr>
                        <a:t>"</a:t>
                      </a:r>
                      <a:r>
                        <a:rPr lang="en-US" altLang="zh-CN" sz="900" dirty="0" smtClean="0">
                          <a:solidFill>
                            <a:srgbClr val="4A5560"/>
                          </a:solidFill>
                          <a:latin typeface="menlo"/>
                        </a:rPr>
                        <a:t>:{</a:t>
                      </a:r>
                      <a:br>
                        <a:rPr lang="en-US" altLang="zh-CN" sz="900" dirty="0" smtClean="0">
                          <a:solidFill>
                            <a:srgbClr val="4A5560"/>
                          </a:solidFill>
                          <a:latin typeface="menlo"/>
                        </a:rPr>
                      </a:br>
                      <a:r>
                        <a:rPr lang="en-US" altLang="zh-CN" sz="900" dirty="0" smtClean="0">
                          <a:solidFill>
                            <a:srgbClr val="4A5560"/>
                          </a:solidFill>
                          <a:latin typeface="menlo"/>
                        </a:rPr>
                        <a:t>        </a:t>
                      </a:r>
                      <a:r>
                        <a:rPr lang="en-US" altLang="zh-CN" sz="900" b="1" dirty="0" smtClean="0">
                          <a:solidFill>
                            <a:srgbClr val="92278F"/>
                          </a:solidFill>
                          <a:latin typeface="menlo"/>
                        </a:rPr>
                        <a:t>"credentials"</a:t>
                      </a:r>
                      <a:r>
                        <a:rPr lang="en-US" altLang="zh-CN" sz="900" dirty="0" smtClean="0">
                          <a:solidFill>
                            <a:srgbClr val="4A5560"/>
                          </a:solidFill>
                          <a:latin typeface="menlo"/>
                        </a:rPr>
                        <a:t>:{</a:t>
                      </a:r>
                      <a:br>
                        <a:rPr lang="en-US" altLang="zh-CN" sz="900" dirty="0" smtClean="0">
                          <a:solidFill>
                            <a:srgbClr val="4A5560"/>
                          </a:solidFill>
                          <a:latin typeface="menlo"/>
                        </a:rPr>
                      </a:br>
                      <a:r>
                        <a:rPr lang="en-US" altLang="zh-CN" sz="900" dirty="0" smtClean="0">
                          <a:solidFill>
                            <a:srgbClr val="4A5560"/>
                          </a:solidFill>
                          <a:latin typeface="menlo"/>
                        </a:rPr>
                        <a:t>            </a:t>
                      </a:r>
                      <a:r>
                        <a:rPr lang="en-US" altLang="zh-CN" sz="900" b="1" dirty="0" smtClean="0">
                          <a:solidFill>
                            <a:srgbClr val="92278F"/>
                          </a:solidFill>
                          <a:latin typeface="menlo"/>
                        </a:rPr>
                        <a:t>"accessKeyId"</a:t>
                      </a:r>
                      <a:r>
                        <a:rPr lang="en-US" altLang="zh-CN" sz="900" dirty="0" smtClean="0">
                          <a:solidFill>
                            <a:srgbClr val="4A5560"/>
                          </a:solidFill>
                          <a:latin typeface="menlo"/>
                        </a:rPr>
                        <a:t>:</a:t>
                      </a:r>
                      <a:r>
                        <a:rPr lang="en-US" altLang="zh-CN" sz="900" b="1" dirty="0" smtClean="0">
                          <a:solidFill>
                            <a:srgbClr val="3AB54A"/>
                          </a:solidFill>
                          <a:latin typeface="menlo"/>
                        </a:rPr>
                        <a:t>"QVUJMSUMgS0VZLS0tLS0"</a:t>
                      </a:r>
                      <a:r>
                        <a:rPr lang="en-US" altLang="zh-CN" sz="900" dirty="0" smtClean="0">
                          <a:solidFill>
                            <a:srgbClr val="4A5560"/>
                          </a:solidFill>
                          <a:latin typeface="menlo"/>
                        </a:rPr>
                        <a:t>,</a:t>
                      </a:r>
                      <a:br>
                        <a:rPr lang="en-US" altLang="zh-CN" sz="900" dirty="0" smtClean="0">
                          <a:solidFill>
                            <a:srgbClr val="4A5560"/>
                          </a:solidFill>
                          <a:latin typeface="menlo"/>
                        </a:rPr>
                      </a:br>
                      <a:r>
                        <a:rPr lang="en-US" altLang="zh-CN" sz="900" dirty="0" smtClean="0">
                          <a:solidFill>
                            <a:srgbClr val="4A5560"/>
                          </a:solidFill>
                          <a:latin typeface="menlo"/>
                        </a:rPr>
                        <a:t>            </a:t>
                      </a:r>
                      <a:r>
                        <a:rPr lang="en-US" altLang="zh-CN" sz="900" b="1" dirty="0" smtClean="0">
                          <a:solidFill>
                            <a:srgbClr val="92278F"/>
                          </a:solidFill>
                          <a:latin typeface="menlo"/>
                        </a:rPr>
                        <a:t>"secretKey"</a:t>
                      </a:r>
                      <a:r>
                        <a:rPr lang="en-US" altLang="zh-CN" sz="900" dirty="0" smtClean="0">
                          <a:solidFill>
                            <a:srgbClr val="4A5560"/>
                          </a:solidFill>
                          <a:latin typeface="menlo"/>
                        </a:rPr>
                        <a:t>:</a:t>
                      </a:r>
                      <a:r>
                        <a:rPr lang="en-US" altLang="zh-CN" sz="900" b="1" dirty="0" smtClean="0">
                          <a:solidFill>
                            <a:srgbClr val="3AB54A"/>
                          </a:solidFill>
                          <a:latin typeface="menlo"/>
                        </a:rPr>
                        <a:t>"DXPb4sE1KhcHe07Kw5uorayETwId1JOjjOIRomRs5wyszoCR5R7AtVa28KT31Sc"</a:t>
                      </a:r>
                      <a:r>
                        <a:rPr lang="en-US" altLang="zh-CN" sz="900" dirty="0" smtClean="0">
                          <a:solidFill>
                            <a:srgbClr val="4A5560"/>
                          </a:solidFill>
                          <a:latin typeface="menlo"/>
                        </a:rPr>
                        <a:t/>
                      </a:r>
                      <a:br>
                        <a:rPr lang="en-US" altLang="zh-CN" sz="900" dirty="0" smtClean="0">
                          <a:solidFill>
                            <a:srgbClr val="4A5560"/>
                          </a:solidFill>
                          <a:latin typeface="menlo"/>
                        </a:rPr>
                      </a:br>
                      <a:r>
                        <a:rPr lang="en-US" altLang="zh-CN" sz="900" dirty="0" smtClean="0">
                          <a:solidFill>
                            <a:srgbClr val="4A5560"/>
                          </a:solidFill>
                          <a:latin typeface="menlo"/>
                        </a:rPr>
                        <a:t>        }</a:t>
                      </a:r>
                      <a:br>
                        <a:rPr lang="en-US" altLang="zh-CN" sz="900" dirty="0" smtClean="0">
                          <a:solidFill>
                            <a:srgbClr val="4A5560"/>
                          </a:solidFill>
                          <a:latin typeface="menlo"/>
                        </a:rPr>
                      </a:br>
                      <a:r>
                        <a:rPr lang="en-US" altLang="zh-CN" sz="900" dirty="0" smtClean="0">
                          <a:solidFill>
                            <a:srgbClr val="4A5560"/>
                          </a:solidFill>
                          <a:latin typeface="menlo"/>
                        </a:rPr>
                        <a:t>    }</a:t>
                      </a:r>
                      <a:r>
                        <a:rPr lang="en-US" altLang="zh-CN" sz="900" dirty="0" smtClean="0"/>
                        <a:t/>
                      </a:r>
                      <a:br>
                        <a:rPr lang="en-US" altLang="zh-CN" sz="900" dirty="0" smtClean="0"/>
                      </a:br>
                      <a:r>
                        <a:rPr lang="en-US" altLang="zh-CN" sz="900" dirty="0" smtClean="0">
                          <a:solidFill>
                            <a:srgbClr val="4A5560"/>
                          </a:solidFill>
                          <a:latin typeface="menlo"/>
                        </a:rPr>
                        <a:t>}</a:t>
                      </a:r>
                      <a:endParaRPr lang="zh-CN" altLang="en-US" sz="900" dirty="0"/>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400866">
                <a:tc>
                  <a:txBody>
                    <a:bodyPr/>
                    <a:lstStyle/>
                    <a:p>
                      <a:r>
                        <a:rPr lang="en-US" sz="900">
                          <a:effectLst/>
                        </a:rPr>
                        <a:t>Related files</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dirty="0" smtClean="0">
                          <a:effectLst/>
                        </a:rPr>
                        <a:t>NA</a:t>
                      </a:r>
                      <a:endParaRPr lang="en-US" sz="900" dirty="0">
                        <a:effectLst/>
                      </a:endParaRP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199091">
                <a:tc>
                  <a:txBody>
                    <a:bodyPr/>
                    <a:lstStyle/>
                    <a:p>
                      <a:r>
                        <a:rPr lang="en-US" sz="900">
                          <a:effectLst/>
                        </a:rPr>
                        <a:t>Related GUI URLs</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900" dirty="0" smtClean="0">
                          <a:effectLst/>
                        </a:rPr>
                        <a:t>NA</a:t>
                      </a:r>
                      <a:endParaRPr lang="en-US" sz="900" dirty="0">
                        <a:effectLst/>
                      </a:endParaRP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534334">
                <a:tc>
                  <a:txBody>
                    <a:bodyPr/>
                    <a:lstStyle/>
                    <a:p>
                      <a:r>
                        <a:rPr lang="en-US" sz="900">
                          <a:effectLst/>
                        </a:rPr>
                        <a:t>GUI testing steps</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dirty="0" smtClean="0">
                          <a:effectLst/>
                        </a:rPr>
                        <a:t>1. Instantiate any app .</a:t>
                      </a:r>
                      <a:r>
                        <a:rPr lang="en-US" altLang="zh-CN" sz="900" baseline="0" dirty="0" smtClean="0">
                          <a:effectLst/>
                        </a:rPr>
                        <a:t> And a new AK/SK will be allocated for this app instance. This </a:t>
                      </a:r>
                      <a:r>
                        <a:rPr lang="en-US" altLang="zh-CN" sz="900" baseline="0" dirty="0" err="1" smtClean="0">
                          <a:effectLst/>
                        </a:rPr>
                        <a:t>api</a:t>
                      </a:r>
                      <a:r>
                        <a:rPr lang="en-US" altLang="zh-CN" sz="900" baseline="0" dirty="0" smtClean="0">
                          <a:effectLst/>
                        </a:rPr>
                        <a:t> will be called.</a:t>
                      </a:r>
                      <a:endParaRPr lang="en-US" altLang="zh-CN" sz="900" dirty="0">
                        <a:effectLst/>
                      </a:endParaRP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37864">
                <a:tc>
                  <a:txBody>
                    <a:bodyPr/>
                    <a:lstStyle/>
                    <a:p>
                      <a:r>
                        <a:rPr lang="en-US" sz="900">
                          <a:effectLst/>
                        </a:rPr>
                        <a:t>GUI input example</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900" dirty="0" smtClean="0">
                          <a:effectLst/>
                        </a:rPr>
                        <a:t>NA</a:t>
                      </a:r>
                      <a:endParaRPr lang="en-US" sz="900" dirty="0">
                        <a:effectLst/>
                      </a:endParaRP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629025">
                <a:tc>
                  <a:txBody>
                    <a:bodyPr/>
                    <a:lstStyle/>
                    <a:p>
                      <a:r>
                        <a:rPr lang="en-US" sz="900" dirty="0">
                          <a:effectLst/>
                        </a:rPr>
                        <a:t>Additional Info</a:t>
                      </a: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dirty="0" smtClean="0">
                          <a:effectLst/>
                        </a:rPr>
                        <a:t>NA</a:t>
                      </a:r>
                      <a:endParaRPr lang="en-US" sz="900" dirty="0">
                        <a:effectLst/>
                      </a:endParaRPr>
                    </a:p>
                  </a:txBody>
                  <a:tcPr marL="45538" marR="45538" marT="21018" marB="21018"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7685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8863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itle Slide">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575756"/>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1AD3342-B2D7-44AB-B447-0EEAFE75289A}" vid="{2A9BC227-3AB3-406C-8329-4CEFEE79DCC2}"/>
    </a:ext>
  </a:extLst>
</a:theme>
</file>

<file path=ppt/theme/theme2.xml><?xml version="1.0" encoding="utf-8"?>
<a:theme xmlns:a="http://schemas.openxmlformats.org/drawingml/2006/main" name="Chart page">
  <a:themeElements>
    <a:clrScheme name="updated">
      <a:dk1>
        <a:srgbClr val="1D1D1A"/>
      </a:dk1>
      <a:lt1>
        <a:srgbClr val="1D1D1A"/>
      </a:lt1>
      <a:dk2>
        <a:srgbClr val="FFFFFF"/>
      </a:dk2>
      <a:lt2>
        <a:srgbClr val="FFFFFF"/>
      </a:lt2>
      <a:accent1>
        <a:srgbClr val="C7000A"/>
      </a:accent1>
      <a:accent2>
        <a:srgbClr val="C8102E"/>
      </a:accent2>
      <a:accent3>
        <a:srgbClr val="EA594F"/>
      </a:accent3>
      <a:accent4>
        <a:srgbClr val="F8B53C"/>
      </a:accent4>
      <a:accent5>
        <a:srgbClr val="231815"/>
      </a:accent5>
      <a:accent6>
        <a:srgbClr val="595757"/>
      </a:accent6>
      <a:hlink>
        <a:srgbClr val="898989"/>
      </a:hlink>
      <a:folHlink>
        <a:srgbClr val="B5B5B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C7000B"/>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800" dirty="0" smtClean="0">
            <a:solidFill>
              <a:schemeClr val="accent2"/>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1AD3342-B2D7-44AB-B447-0EEAFE75289A}" vid="{0566C95E-B10D-4E50-AEA9-2F0B3BA02095}"/>
    </a:ext>
  </a:extLst>
</a:theme>
</file>

<file path=ppt/theme/theme3.xml><?xml version="1.0" encoding="utf-8"?>
<a:theme xmlns:a="http://schemas.openxmlformats.org/drawingml/2006/main" name="4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1AD3342-B2D7-44AB-B447-0EEAFE75289A}" vid="{16663F97-3F87-4F0C-A339-415FFD08A83B}"/>
    </a:ext>
  </a:extLst>
</a:theme>
</file>

<file path=ppt/theme/theme4.xml><?xml version="1.0" encoding="utf-8"?>
<a:theme xmlns:a="http://schemas.openxmlformats.org/drawingml/2006/main" name="End page">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31AD3342-B2D7-44AB-B447-0EEAFE75289A}" vid="{289F26BF-68E3-4534-8B82-5383260B836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14647</TotalTime>
  <Words>530</Words>
  <Application>Microsoft Office PowerPoint</Application>
  <PresentationFormat>自定义</PresentationFormat>
  <Paragraphs>130</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9</vt:i4>
      </vt:variant>
    </vt:vector>
  </HeadingPairs>
  <TitlesOfParts>
    <vt:vector size="19" baseType="lpstr">
      <vt:lpstr>menlo</vt:lpstr>
      <vt:lpstr>等线</vt:lpstr>
      <vt:lpstr>黑体</vt:lpstr>
      <vt:lpstr>微软雅黑</vt:lpstr>
      <vt:lpstr>Arial</vt:lpstr>
      <vt:lpstr>Calibri</vt:lpstr>
      <vt:lpstr>1_Title Slide</vt:lpstr>
      <vt:lpstr>Chart page</vt:lpstr>
      <vt:lpstr>4_Chart page</vt:lpstr>
      <vt:lpstr>End page</vt:lpstr>
      <vt:lpstr>【MECM】提供aksk分配功能 httpsgitee.comOSDTdashboardissue_id=I1R5LY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Chenchuanyu</cp:lastModifiedBy>
  <cp:revision>225</cp:revision>
  <dcterms:created xsi:type="dcterms:W3CDTF">2018-11-29T10:16:29Z</dcterms:created>
  <dcterms:modified xsi:type="dcterms:W3CDTF">2020-08-21T02:52:34Z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(3)gE/Z/gBgQU5S8A0KAIp42hNL0kz2XXEahFKyDIV8WanLf/ugEvQAa1vX+HT3K7NMoBwNIiCA
PrjZL4ntVp6odwF+R4NYL7LeWKrR+D4yX3p2ODadLiQ4Jus329ahwrJCJ/ri8AVAD49NOoYC
Zl9ygeTu6D/hC9aFjgmapQ+rJ1spkrIwrBycdi7RdSGC5s7Qgzy0zA2yk2wuVe8EvoeMhOUd
lFZjMOhXD1r0O37EWG</vt:lpwstr>
  </property>
  <property fmtid="{D5CDD505-2E9C-101B-9397-08002B2CF9AE}" pid="3" name="_2015_ms_pID_7253431">
    <vt:lpwstr>47pPMZLuNyClQrr3NVBkcoLTELzswEDlu0wqrDKFbydowd1Vr49ur0
MDHKsFL+49yYXJtuDbwu7N/HzQFvzYuGd7u1i/JIrIqiqtsNdZC0p9nnstQL6Ah1tRS3yWf/
gNiZ0+TY64/PgWB8QijyKwrJDQw6PYDh0L76TQdgtMjOU80lai01tMTIOYPpRyssGhzQXwWF
0tN+Ri9bSCXlmIsKl1/EglMcbNaNY9O8lbTG</vt:lpwstr>
  </property>
  <property fmtid="{D5CDD505-2E9C-101B-9397-08002B2CF9AE}" pid="4" name="_2015_ms_pID_7253432">
    <vt:lpwstr>0A==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1597712304</vt:lpwstr>
  </property>
</Properties>
</file>