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单击此处编辑母版文本样式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18/01/21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575443B-05A5-4570-A3CD-7E3660C773EA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7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h-CN" sz="37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h-CN" sz="2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版标题样式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18/01/21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8F031E0-E2ED-43BA-A0DB-5C5F8E33ABEC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18/01/21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F4A6B80-A01F-4D1E-9AC9-AF8FBF2D65E3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15800" y="992520"/>
            <a:ext cx="11359440" cy="27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19880" rIns="119880" tIns="122040" bIns="122040" anchor="b"/>
          <a:p>
            <a:pPr algn="ctr">
              <a:lnSpc>
                <a:spcPct val="100000"/>
              </a:lnSpc>
            </a:pPr>
            <a:r>
              <a:rPr b="0" lang="en-IN" sz="6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Application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84120" y="100800"/>
            <a:ext cx="11359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19880" rIns="119880" tIns="122040" bIns="122040"/>
          <a:p>
            <a:pPr>
              <a:lnSpc>
                <a:spcPct val="100000"/>
              </a:lnSpc>
            </a:pPr>
            <a:r>
              <a:rPr b="0" lang="en-IN" sz="37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Overview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1008000" y="1152000"/>
            <a:ext cx="964800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Face recognition service should register with mep application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 part of face recognition registration, the routes should be added to kong by mep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application has to get the token from mep-agent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application should send request to mep-agent to get kong api gateway endpoint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application can use this endpoint information to communicate with face recogonition service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120880" y="738360"/>
            <a:ext cx="887760" cy="269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Line 2"/>
          <p:cNvSpPr/>
          <p:nvPr/>
        </p:nvSpPr>
        <p:spPr>
          <a:xfrm>
            <a:off x="8564760" y="1008000"/>
            <a:ext cx="43560" cy="475488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3"/>
          <p:cNvSpPr/>
          <p:nvPr/>
        </p:nvSpPr>
        <p:spPr>
          <a:xfrm>
            <a:off x="7005960" y="720720"/>
            <a:ext cx="887760" cy="269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Mep-agent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Line 4"/>
          <p:cNvSpPr/>
          <p:nvPr/>
        </p:nvSpPr>
        <p:spPr>
          <a:xfrm>
            <a:off x="7449840" y="990360"/>
            <a:ext cx="43560" cy="475488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5"/>
          <p:cNvSpPr/>
          <p:nvPr/>
        </p:nvSpPr>
        <p:spPr>
          <a:xfrm>
            <a:off x="7210800" y="81720"/>
            <a:ext cx="2293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Monitoring APP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4547880" y="720720"/>
            <a:ext cx="887760" cy="269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MEP + APIGW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Line 7"/>
          <p:cNvSpPr/>
          <p:nvPr/>
        </p:nvSpPr>
        <p:spPr>
          <a:xfrm>
            <a:off x="4992120" y="990360"/>
            <a:ext cx="43560" cy="475488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8"/>
          <p:cNvSpPr/>
          <p:nvPr/>
        </p:nvSpPr>
        <p:spPr>
          <a:xfrm>
            <a:off x="5592600" y="720720"/>
            <a:ext cx="887760" cy="269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app-Service + MEP-Agent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Line 9"/>
          <p:cNvSpPr/>
          <p:nvPr/>
        </p:nvSpPr>
        <p:spPr>
          <a:xfrm>
            <a:off x="6036480" y="990360"/>
            <a:ext cx="43560" cy="475488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0"/>
          <p:cNvSpPr/>
          <p:nvPr/>
        </p:nvSpPr>
        <p:spPr>
          <a:xfrm>
            <a:off x="226440" y="191520"/>
            <a:ext cx="3621960" cy="65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7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Call Flow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11"/>
          <p:cNvSpPr/>
          <p:nvPr/>
        </p:nvSpPr>
        <p:spPr>
          <a:xfrm>
            <a:off x="6810120" y="476640"/>
            <a:ext cx="2620800" cy="5642640"/>
          </a:xfrm>
          <a:prstGeom prst="roundRect">
            <a:avLst>
              <a:gd name="adj" fmla="val 16667"/>
            </a:avLst>
          </a:prstGeom>
          <a:noFill/>
          <a:ln>
            <a:custDash>
              <a:ds d="4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2"/>
          <p:cNvSpPr/>
          <p:nvPr/>
        </p:nvSpPr>
        <p:spPr>
          <a:xfrm flipH="1">
            <a:off x="5023080" y="2699640"/>
            <a:ext cx="2457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3"/>
          <p:cNvSpPr/>
          <p:nvPr/>
        </p:nvSpPr>
        <p:spPr>
          <a:xfrm>
            <a:off x="5592600" y="2376360"/>
            <a:ext cx="145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2.1 Get token(ak/sk/appInsId)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14"/>
          <p:cNvSpPr/>
          <p:nvPr/>
        </p:nvSpPr>
        <p:spPr>
          <a:xfrm flipH="1">
            <a:off x="4992120" y="1791720"/>
            <a:ext cx="1044000" cy="1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5"/>
          <p:cNvSpPr/>
          <p:nvPr/>
        </p:nvSpPr>
        <p:spPr>
          <a:xfrm>
            <a:off x="4815720" y="1421280"/>
            <a:ext cx="3004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1.1register service</a:t>
            </a: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publish face recognition service</a:t>
            </a: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16"/>
          <p:cNvSpPr/>
          <p:nvPr/>
        </p:nvSpPr>
        <p:spPr>
          <a:xfrm>
            <a:off x="5551920" y="216000"/>
            <a:ext cx="10270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Face Recognition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(Pre-Install)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17"/>
          <p:cNvSpPr/>
          <p:nvPr/>
        </p:nvSpPr>
        <p:spPr>
          <a:xfrm>
            <a:off x="4947120" y="1839240"/>
            <a:ext cx="309168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1.2 Publish service route</a:t>
            </a: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publish face recoginition route</a:t>
            </a: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publish to kong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8"/>
          <p:cNvSpPr/>
          <p:nvPr/>
        </p:nvSpPr>
        <p:spPr>
          <a:xfrm>
            <a:off x="5334480" y="4126320"/>
            <a:ext cx="2053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4.0 Call face recognition</a:t>
            </a: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1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token</a:t>
            </a: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9"/>
          <p:cNvSpPr/>
          <p:nvPr/>
        </p:nvSpPr>
        <p:spPr>
          <a:xfrm>
            <a:off x="5020920" y="5056920"/>
            <a:ext cx="105912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0"/>
          <p:cNvSpPr/>
          <p:nvPr/>
        </p:nvSpPr>
        <p:spPr>
          <a:xfrm>
            <a:off x="5212080" y="4668840"/>
            <a:ext cx="156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4.1 reroute to the target service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1"/>
          <p:cNvSpPr/>
          <p:nvPr/>
        </p:nvSpPr>
        <p:spPr>
          <a:xfrm flipH="1" flipV="1">
            <a:off x="5014080" y="4527360"/>
            <a:ext cx="3601440" cy="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22"/>
          <p:cNvSpPr/>
          <p:nvPr/>
        </p:nvSpPr>
        <p:spPr>
          <a:xfrm flipH="1" flipV="1">
            <a:off x="7481160" y="3456000"/>
            <a:ext cx="112644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23"/>
          <p:cNvSpPr/>
          <p:nvPr/>
        </p:nvSpPr>
        <p:spPr>
          <a:xfrm>
            <a:off x="7481880" y="3150000"/>
            <a:ext cx="10828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9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2.2 Get token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4"/>
          <p:cNvSpPr/>
          <p:nvPr/>
        </p:nvSpPr>
        <p:spPr>
          <a:xfrm>
            <a:off x="287280" y="1040040"/>
            <a:ext cx="1737000" cy="911880"/>
          </a:xfrm>
          <a:prstGeom prst="borderCallout1">
            <a:avLst>
              <a:gd name="adj1" fmla="val 25117"/>
              <a:gd name="adj2" fmla="val 103399"/>
              <a:gd name="adj3" fmla="val 50589"/>
              <a:gd name="adj4" fmla="val 32086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25"/>
          <p:cNvSpPr/>
          <p:nvPr/>
        </p:nvSpPr>
        <p:spPr>
          <a:xfrm>
            <a:off x="381960" y="1127880"/>
            <a:ext cx="14659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Publish service info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192.168.1.5:9996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/facerecognition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6"/>
          <p:cNvSpPr/>
          <p:nvPr/>
        </p:nvSpPr>
        <p:spPr>
          <a:xfrm>
            <a:off x="327240" y="3780000"/>
            <a:ext cx="1884600" cy="820440"/>
          </a:xfrm>
          <a:prstGeom prst="borderCallout1">
            <a:avLst>
              <a:gd name="adj1" fmla="val 25117"/>
              <a:gd name="adj2" fmla="val 103399"/>
              <a:gd name="adj3" fmla="val 68993"/>
              <a:gd name="adj4" fmla="val 30729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27"/>
          <p:cNvSpPr/>
          <p:nvPr/>
        </p:nvSpPr>
        <p:spPr>
          <a:xfrm>
            <a:off x="248040" y="3894840"/>
            <a:ext cx="1963800" cy="5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 call the service: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apigw.mep.org:/ facerecognition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8"/>
          <p:cNvSpPr/>
          <p:nvPr/>
        </p:nvSpPr>
        <p:spPr>
          <a:xfrm>
            <a:off x="9699480" y="694440"/>
            <a:ext cx="24379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facerecognition: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/v1/face-recognition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9"/>
          <p:cNvSpPr/>
          <p:nvPr/>
        </p:nvSpPr>
        <p:spPr>
          <a:xfrm>
            <a:off x="12600" y="4751640"/>
            <a:ext cx="31377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apigw.mep.org:/ facerecognition +  API url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0"/>
          <p:cNvSpPr/>
          <p:nvPr/>
        </p:nvSpPr>
        <p:spPr>
          <a:xfrm flipH="1">
            <a:off x="5009760" y="2331000"/>
            <a:ext cx="1044000" cy="1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31"/>
          <p:cNvSpPr/>
          <p:nvPr/>
        </p:nvSpPr>
        <p:spPr>
          <a:xfrm>
            <a:off x="8918280" y="6314760"/>
            <a:ext cx="30463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 additions to MEP-Agent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32"/>
          <p:cNvSpPr/>
          <p:nvPr/>
        </p:nvSpPr>
        <p:spPr>
          <a:xfrm>
            <a:off x="7481880" y="3654000"/>
            <a:ext cx="1082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9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2.3 </a:t>
            </a:r>
            <a:r>
              <a:rPr b="1" lang="en-IN" sz="9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Service </a:t>
            </a:r>
            <a:r>
              <a:rPr b="1" lang="en-IN" sz="9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Endpoint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3"/>
          <p:cNvSpPr/>
          <p:nvPr/>
        </p:nvSpPr>
        <p:spPr>
          <a:xfrm flipH="1">
            <a:off x="7471440" y="4104000"/>
            <a:ext cx="1136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Table 1"/>
          <p:cNvGraphicFramePr/>
          <p:nvPr/>
        </p:nvGraphicFramePr>
        <p:xfrm>
          <a:off x="359640" y="1425960"/>
          <a:ext cx="10890720" cy="740880"/>
        </p:xfrm>
        <a:graphic>
          <a:graphicData uri="http://schemas.openxmlformats.org/drawingml/2006/table">
            <a:tbl>
              <a:tblPr/>
              <a:tblGrid>
                <a:gridCol w="1688040"/>
                <a:gridCol w="5572800"/>
                <a:gridCol w="363024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Method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URL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/mep-agent/v1/token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Get token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190" name="CustomShape 2"/>
          <p:cNvSpPr/>
          <p:nvPr/>
        </p:nvSpPr>
        <p:spPr>
          <a:xfrm>
            <a:off x="325080" y="2376000"/>
            <a:ext cx="1112292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ss_token”:”eyJhbGciOiJIUzI1NiIsInR5cCI6IkpXVCJ9.eyJhdXRob3JpdGllcyI6WyJST0xFX01FQ01fVEVOQU5UIiwiUk9MRV9BUFBTVE9SRV9URU5BTlQiLCJST0xFX0RFVkVMT1BFUl9URU5BTlQiXSwiYXV0aG9yaXplZCI6dHJ1ZSwiZXhwIjoxNjEwNDY3MDM4LCJ1c2VySWQiOiJlOTIxY2U1NC04MmM4LTQ1MzItYjVjNi04NTE2Y2Y3NWY3YTYiLCJ1c2VyX25hbWUiOiJsY21jb250cm9sbGVyIn0.QPnuE5tFzKw0uTbjvoy5jH9lH4PBGkE_berqE5GvKik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1" name="Table 3"/>
          <p:cNvGraphicFramePr/>
          <p:nvPr/>
        </p:nvGraphicFramePr>
        <p:xfrm>
          <a:off x="336960" y="4509360"/>
          <a:ext cx="10891080" cy="741240"/>
        </p:xfrm>
        <a:graphic>
          <a:graphicData uri="http://schemas.openxmlformats.org/drawingml/2006/table">
            <a:tbl>
              <a:tblPr/>
              <a:tblGrid>
                <a:gridCol w="1688040"/>
                <a:gridCol w="5572800"/>
                <a:gridCol w="363024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Method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URL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/mep-agent/v1/endpoint/{service_name}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Get endpoint info by service name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192" name="CustomShape 4"/>
          <p:cNvSpPr/>
          <p:nvPr/>
        </p:nvSpPr>
        <p:spPr>
          <a:xfrm>
            <a:off x="325080" y="5697000"/>
            <a:ext cx="609552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4a556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    </a:t>
            </a:r>
            <a:r>
              <a:rPr b="0" lang="en-IN" sz="900" spc="-1" strike="noStrike">
                <a:solidFill>
                  <a:srgbClr val="4a556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{</a:t>
            </a:r>
            <a:r>
              <a:rPr b="0" lang="en-IN" sz="900" spc="-1" strike="noStrike">
                <a:solidFill>
                  <a:srgbClr val="4a556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
</a:t>
            </a:r>
            <a:r>
              <a:rPr b="0" lang="en-IN" sz="900" spc="-1" strike="noStrike">
                <a:solidFill>
                  <a:srgbClr val="4a556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        “url”:”https://kong-service:8443/face-recognition”</a:t>
            </a:r>
            <a:r>
              <a:rPr b="0" lang="en-IN" sz="900" spc="-1" strike="noStrike">
                <a:solidFill>
                  <a:srgbClr val="4a556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
</a:t>
            </a:r>
            <a:r>
              <a:rPr b="0" lang="en-IN" sz="900" spc="-1" strike="noStrike">
                <a:solidFill>
                  <a:srgbClr val="4a556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    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182880" y="139320"/>
            <a:ext cx="4232160" cy="65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7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API: Mep Agent.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Table 1"/>
          <p:cNvGraphicFramePr/>
          <p:nvPr/>
        </p:nvGraphicFramePr>
        <p:xfrm>
          <a:off x="412200" y="1140120"/>
          <a:ext cx="10891080" cy="741240"/>
        </p:xfrm>
        <a:graphic>
          <a:graphicData uri="http://schemas.openxmlformats.org/drawingml/2006/table">
            <a:tbl>
              <a:tblPr/>
              <a:tblGrid>
                <a:gridCol w="1688040"/>
                <a:gridCol w="5572800"/>
                <a:gridCol w="363024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Method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URLw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/v1/face-recognition/recognition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Call recognition api for face recognition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195" name="CustomShape 2"/>
          <p:cNvSpPr/>
          <p:nvPr/>
        </p:nvSpPr>
        <p:spPr>
          <a:xfrm>
            <a:off x="412200" y="2079000"/>
            <a:ext cx="8325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form-data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File:   send an image of the person for face recognition.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6" name="Table 3"/>
          <p:cNvGraphicFramePr/>
          <p:nvPr/>
        </p:nvGraphicFramePr>
        <p:xfrm>
          <a:off x="326520" y="4937040"/>
          <a:ext cx="10891080" cy="710640"/>
        </p:xfrm>
        <a:graphic>
          <a:graphicData uri="http://schemas.openxmlformats.org/drawingml/2006/table">
            <a:tbl>
              <a:tblPr/>
              <a:tblGrid>
                <a:gridCol w="1688040"/>
                <a:gridCol w="5572800"/>
                <a:gridCol w="3630240"/>
              </a:tblGrid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Method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URL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/v1/face-recognition/upload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Call upload api to upload an image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197" name="CustomShape 4"/>
          <p:cNvSpPr/>
          <p:nvPr/>
        </p:nvSpPr>
        <p:spPr>
          <a:xfrm>
            <a:off x="330840" y="4104000"/>
            <a:ext cx="8316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form-data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File:   upload the image of the person.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182880" y="139320"/>
            <a:ext cx="6585120" cy="65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7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API: Face recognition service.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9" name="Table 6"/>
          <p:cNvGraphicFramePr/>
          <p:nvPr/>
        </p:nvGraphicFramePr>
        <p:xfrm>
          <a:off x="376560" y="2913120"/>
          <a:ext cx="10891080" cy="710640"/>
        </p:xfrm>
        <a:graphic>
          <a:graphicData uri="http://schemas.openxmlformats.org/drawingml/2006/table">
            <a:tbl>
              <a:tblPr/>
              <a:tblGrid>
                <a:gridCol w="1688040"/>
                <a:gridCol w="5572800"/>
                <a:gridCol w="3630240"/>
              </a:tblGrid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Method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URL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/v1/face-recognition/{person_name}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Delete a person from face recognition service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22920" y="3429000"/>
            <a:ext cx="11359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19880" rIns="119880" tIns="122040" bIns="122040" anchor="ctr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1657</TotalTime>
  <Application>LibreOffice/5.1.6.2$Linux_X86_64 LibreOffice_project/10m0$Build-2</Application>
  <Words>432</Words>
  <Paragraphs>126</Paragraphs>
  <Company>Huawei Technologies Co.,Ltd.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2020-09-21T08:42:50Z</dcterms:created>
  <dc:creator>Chenchuanyu</dc:creator>
  <dc:description/>
  <dc:language>en-IN</dc:language>
  <cp:lastModifiedBy/>
  <dcterms:modified xsi:type="dcterms:W3CDTF">2021-01-18T19:49:40Z</dcterms:modified>
  <cp:revision>57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Huawei Technologies Co.,Ltd.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  <property fmtid="{D5CDD505-2E9C-101B-9397-08002B2CF9AE}" pid="13" name="_2015_ms_pID_725343">
    <vt:lpwstr>(3)MKNiFdBwjW2xc85CJG8QUwthLB7cgpuOcH010skri6LxRUmk7m4EW3iyqiomBbFRdtqAxki9
tJl3xuAIWCDNGfHv2m+3YbJZBeyzDbtIENc8AHqlX5dxT+r96VBCPRbghJY+VWj8G6N9rran
/ezAHsd64N/+6GQQCGVf/hP5qFxndv2LYpSiRfEwfR4KpSAuu/0pf7XMcpDYQuow9+EEeVdy
cUAkgTf0gVfYQ3S+FR</vt:lpwstr>
  </property>
  <property fmtid="{D5CDD505-2E9C-101B-9397-08002B2CF9AE}" pid="14" name="_2015_ms_pID_7253431">
    <vt:lpwstr>AxOqpAjY5HlQkQCP1xZ8Pqm9dX1x7UFDnDQudrg7LJcbJSSm+rEYWM
DCpBcZekWKg/uZUODY7B42FjUoED20ar0Pmv3IOcpH9sZJ6O9DMP2PbbpWGU9jS5Gf2R/EA3
l2zjzh3rtzXdWvyLplmn3EOIlQhkKrkIZoRvUaIw+yCkdBWHalnbpR97pRJuGJvvJMt1fbZn
TA27j5S3qFMBQ979kQ6qA+nLI8h2wU1JQwiM</vt:lpwstr>
  </property>
  <property fmtid="{D5CDD505-2E9C-101B-9397-08002B2CF9AE}" pid="15" name="_2015_ms_pID_7253432">
    <vt:lpwstr>zw==</vt:lpwstr>
  </property>
  <property fmtid="{D5CDD505-2E9C-101B-9397-08002B2CF9AE}" pid="16" name="_change">
    <vt:lpwstr/>
  </property>
  <property fmtid="{D5CDD505-2E9C-101B-9397-08002B2CF9AE}" pid="17" name="_full-control">
    <vt:lpwstr/>
  </property>
  <property fmtid="{D5CDD505-2E9C-101B-9397-08002B2CF9AE}" pid="18" name="_readonly">
    <vt:lpwstr/>
  </property>
  <property fmtid="{D5CDD505-2E9C-101B-9397-08002B2CF9AE}" pid="19" name="sflag">
    <vt:lpwstr>1602232459</vt:lpwstr>
  </property>
</Properties>
</file>