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notes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E8F3AAC-B1F7-4F23-AEE7-9D4E9E7F9E84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3.xml"/><Relationship Id="rId3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4.xml"/><Relationship Id="rId3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5.xml"/><Relationship Id="rId3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91440" bIns="91440"/>
          <a:p>
            <a:pPr marL="216000" indent="-21492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91440" bIns="91440"/>
          <a:p>
            <a:pPr marL="216000" indent="-21492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91440" bIns="91440"/>
          <a:p>
            <a:pPr marL="216000" indent="-21492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91440" bIns="91440"/>
          <a:p>
            <a:pPr marL="216000" indent="-21492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11760" y="744480"/>
            <a:ext cx="8518680" cy="20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IN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ATP-MECM Integration Solution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88000" y="4176000"/>
            <a:ext cx="85186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1280"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Vidyashree Rama, Shashikanth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88000" y="7560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Requirement Overview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60000"/>
              </a:lnSpc>
            </a:pPr>
            <a:r>
              <a:rPr b="0" lang="en-IN" sz="1200" spc="-1" strike="noStrike" u="sng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Requirement</a:t>
            </a:r>
            <a:r>
              <a:rPr b="0" lang="en-IN" sz="1200" spc="-1" strike="noStrike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ATP to use MECM for package management and application LCM verfication.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 u="sng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Problem Description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ATP Validates the package before sending the same to APP Store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MECM APM: Fetches the package from APP Store during package upload.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Existing API of MECM APM can’t be used for ATP, as APP store doesn’t have package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8000" y="7560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ATP-MECM Integration Solution Flow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168000" y="864000"/>
            <a:ext cx="2949840" cy="57384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1153080" y="2016000"/>
            <a:ext cx="2013840" cy="71892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512000" y="2223360"/>
            <a:ext cx="143892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 Inventory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3601080" y="2016000"/>
            <a:ext cx="2013840" cy="71892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6"/>
          <p:cNvSpPr/>
          <p:nvPr/>
        </p:nvSpPr>
        <p:spPr>
          <a:xfrm>
            <a:off x="3960000" y="2223360"/>
            <a:ext cx="143892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 APM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7"/>
          <p:cNvSpPr/>
          <p:nvPr/>
        </p:nvSpPr>
        <p:spPr>
          <a:xfrm>
            <a:off x="6120000" y="2016000"/>
            <a:ext cx="2013840" cy="71892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8"/>
          <p:cNvSpPr/>
          <p:nvPr/>
        </p:nvSpPr>
        <p:spPr>
          <a:xfrm>
            <a:off x="6478920" y="2223360"/>
            <a:ext cx="143892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 APPO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9"/>
          <p:cNvSpPr/>
          <p:nvPr/>
        </p:nvSpPr>
        <p:spPr>
          <a:xfrm rot="2796600">
            <a:off x="2952000" y="1439280"/>
            <a:ext cx="142920" cy="574920"/>
          </a:xfrm>
          <a:custGeom>
            <a:avLst/>
            <a:gdLst/>
            <a:ahLst/>
            <a:rect l="l" t="t" r="r" b="b"/>
            <a:pathLst>
              <a:path w="402" h="1601">
                <a:moveTo>
                  <a:pt x="1" y="318"/>
                </a:moveTo>
                <a:lnTo>
                  <a:pt x="200" y="0"/>
                </a:lnTo>
                <a:lnTo>
                  <a:pt x="401" y="318"/>
                </a:lnTo>
                <a:lnTo>
                  <a:pt x="300" y="317"/>
                </a:lnTo>
                <a:lnTo>
                  <a:pt x="300" y="1282"/>
                </a:lnTo>
                <a:lnTo>
                  <a:pt x="401" y="1282"/>
                </a:lnTo>
                <a:lnTo>
                  <a:pt x="201" y="1600"/>
                </a:lnTo>
                <a:lnTo>
                  <a:pt x="0" y="1282"/>
                </a:lnTo>
                <a:lnTo>
                  <a:pt x="100" y="1282"/>
                </a:lnTo>
                <a:lnTo>
                  <a:pt x="100" y="317"/>
                </a:lnTo>
                <a:lnTo>
                  <a:pt x="1" y="318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0"/>
          <p:cNvSpPr/>
          <p:nvPr/>
        </p:nvSpPr>
        <p:spPr>
          <a:xfrm>
            <a:off x="4464000" y="1512000"/>
            <a:ext cx="142920" cy="430920"/>
          </a:xfrm>
          <a:custGeom>
            <a:avLst/>
            <a:gdLst/>
            <a:ahLst/>
            <a:rect l="l" t="t" r="r" b="b"/>
            <a:pathLst>
              <a:path w="402" h="1202">
                <a:moveTo>
                  <a:pt x="0" y="239"/>
                </a:moveTo>
                <a:lnTo>
                  <a:pt x="200" y="0"/>
                </a:lnTo>
                <a:lnTo>
                  <a:pt x="401" y="239"/>
                </a:lnTo>
                <a:lnTo>
                  <a:pt x="300" y="239"/>
                </a:lnTo>
                <a:lnTo>
                  <a:pt x="300" y="961"/>
                </a:lnTo>
                <a:lnTo>
                  <a:pt x="401" y="961"/>
                </a:lnTo>
                <a:lnTo>
                  <a:pt x="200" y="1201"/>
                </a:lnTo>
                <a:lnTo>
                  <a:pt x="0" y="961"/>
                </a:lnTo>
                <a:lnTo>
                  <a:pt x="100" y="961"/>
                </a:lnTo>
                <a:lnTo>
                  <a:pt x="100" y="239"/>
                </a:lnTo>
                <a:lnTo>
                  <a:pt x="0" y="239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1"/>
          <p:cNvSpPr/>
          <p:nvPr/>
        </p:nvSpPr>
        <p:spPr>
          <a:xfrm rot="19097400">
            <a:off x="6190920" y="1511640"/>
            <a:ext cx="142920" cy="430920"/>
          </a:xfrm>
          <a:custGeom>
            <a:avLst/>
            <a:gdLst/>
            <a:ahLst/>
            <a:rect l="l" t="t" r="r" b="b"/>
            <a:pathLst>
              <a:path w="402" h="1203">
                <a:moveTo>
                  <a:pt x="0" y="240"/>
                </a:moveTo>
                <a:lnTo>
                  <a:pt x="200" y="0"/>
                </a:lnTo>
                <a:lnTo>
                  <a:pt x="401" y="239"/>
                </a:lnTo>
                <a:lnTo>
                  <a:pt x="299" y="239"/>
                </a:lnTo>
                <a:lnTo>
                  <a:pt x="300" y="961"/>
                </a:lnTo>
                <a:lnTo>
                  <a:pt x="400" y="961"/>
                </a:lnTo>
                <a:lnTo>
                  <a:pt x="200" y="1202"/>
                </a:lnTo>
                <a:lnTo>
                  <a:pt x="0" y="962"/>
                </a:lnTo>
                <a:lnTo>
                  <a:pt x="100" y="962"/>
                </a:lnTo>
                <a:lnTo>
                  <a:pt x="100" y="239"/>
                </a:lnTo>
                <a:lnTo>
                  <a:pt x="0" y="24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2"/>
          <p:cNvSpPr/>
          <p:nvPr/>
        </p:nvSpPr>
        <p:spPr>
          <a:xfrm>
            <a:off x="2448000" y="1512000"/>
            <a:ext cx="286920" cy="28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3"/>
          <p:cNvSpPr/>
          <p:nvPr/>
        </p:nvSpPr>
        <p:spPr>
          <a:xfrm>
            <a:off x="4104000" y="1584000"/>
            <a:ext cx="286920" cy="28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4"/>
          <p:cNvSpPr/>
          <p:nvPr/>
        </p:nvSpPr>
        <p:spPr>
          <a:xfrm>
            <a:off x="6461280" y="1518840"/>
            <a:ext cx="286920" cy="28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5"/>
          <p:cNvSpPr/>
          <p:nvPr/>
        </p:nvSpPr>
        <p:spPr>
          <a:xfrm>
            <a:off x="648000" y="3168000"/>
            <a:ext cx="286920" cy="28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6"/>
          <p:cNvSpPr/>
          <p:nvPr/>
        </p:nvSpPr>
        <p:spPr>
          <a:xfrm>
            <a:off x="1008000" y="3145680"/>
            <a:ext cx="459468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External System Registration – Existing API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7"/>
          <p:cNvSpPr/>
          <p:nvPr/>
        </p:nvSpPr>
        <p:spPr>
          <a:xfrm>
            <a:off x="648000" y="3708000"/>
            <a:ext cx="286920" cy="28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8"/>
          <p:cNvSpPr/>
          <p:nvPr/>
        </p:nvSpPr>
        <p:spPr>
          <a:xfrm>
            <a:off x="1008000" y="3685680"/>
            <a:ext cx="51966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Package Upload/Remove –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API for Upload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9"/>
          <p:cNvSpPr/>
          <p:nvPr/>
        </p:nvSpPr>
        <p:spPr>
          <a:xfrm>
            <a:off x="660240" y="4270320"/>
            <a:ext cx="286920" cy="286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0"/>
          <p:cNvSpPr/>
          <p:nvPr/>
        </p:nvSpPr>
        <p:spPr>
          <a:xfrm>
            <a:off x="1020240" y="4248000"/>
            <a:ext cx="53017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Instantiation/Termination – Existing API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88000" y="7560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APM New API Details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32000" y="661680"/>
            <a:ext cx="7919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API: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/apm/v1/tenants/{tenant_id}/packages/upload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Method: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Parameters: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3" name="Table 3"/>
          <p:cNvGraphicFramePr/>
          <p:nvPr/>
        </p:nvGraphicFramePr>
        <p:xfrm>
          <a:off x="504000" y="1584000"/>
          <a:ext cx="8351640" cy="3385440"/>
        </p:xfrm>
        <a:graphic>
          <a:graphicData uri="http://schemas.openxmlformats.org/drawingml/2006/table">
            <a:tbl>
              <a:tblPr/>
              <a:tblGrid>
                <a:gridCol w="1638360"/>
                <a:gridCol w="1796040"/>
                <a:gridCol w="4917600"/>
              </a:tblGrid>
              <a:tr h="3056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Field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Type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How to get this value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</a:tr>
              <a:tr h="3056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access_token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Header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From user management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056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Request Param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random value matching pattern [0-9a-f]{32}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56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appPackageId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Request Param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random value matching pattern [0-9a-f]{32}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51732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appPackageName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Request Param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from MainServiceTemplate.mf file of CSAR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1732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appPackageVersion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Request Param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from MainServiceTemplate.mf file of CSAR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51732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hostList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Request Param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Host ip, if multiple hosts then need to seperate by comma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56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file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Request Part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CSAR package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0528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tenant_id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 param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 UUID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88000" y="7560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APM New API Security Considerations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42280" y="257184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2020-10-22T11:05:10Z</dcterms:modified>
  <cp:revision>17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(2)Wd7e4XQTHymTkRPKCqhQFzw0VYY47L9M2tiHOKyvcQEuk/XYFXfnMOQFy5oxWB6boHV+KeoE
Lhm5dFyfBRLAOHsG1e65fKoY5ABh9aBXwGO+Ku6JpEAKEheDGb/6NYppnno1ul8JkmSh80aH
roj7CGLIA9IYsTM1bkH6drN6aejVBz748ZQAbYmzCrLQzASabmX4ETZTSlbg5wergd+dlDun
NFwIIjjM2h2LhybbQx</vt:lpwstr>
  </property>
  <property fmtid="{D5CDD505-2E9C-101B-9397-08002B2CF9AE}" pid="3" name="_2015_ms_pID_7253431">
    <vt:lpwstr>dIGdgRybCEYXuN8pCBtRIxhld1tsorb/BcPbg9N1kBHl2ocWuMSqjN
5PvUxWfi9BjC+AFw/a+Fst+agbPrnsYKqkrjrCJNV4czlI0Msfcpoph1ooEaLW6lTK+UNIE5
ghezqQsgzr0SoY+FkBj4tO6Yp4nPza1H0njLwzwSa1aPHP0+/F1xhMXbSFJ6HL3vn/c=</vt:lpwstr>
  </property>
</Properties>
</file>