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Bree Serif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4FC3EF-CBFC-4ED4-8196-75122875DD17}">
  <a:tblStyle styleId="{0D4FC3EF-CBFC-4ED4-8196-75122875DD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schemas.openxmlformats.org/officeDocument/2006/relationships/font" Target="fonts/BreeSerif-regular.fnt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9fc1ff5c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9fc1ff5c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fc1ff5c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fc1ff5c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fc1ff5c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fc1ff5c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fc1ff5c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fc1ff5c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fc1ff5c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fc1ff5c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fc1ff5c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fc1ff5c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9fc1ff5c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9fc1ff5c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9fc1ff5c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9fc1ff5c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9fc1ff5c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9fc1ff5c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fc1ff5c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fc1ff5c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ootstrap.pypa.io/3.5/get-pip.p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ee.com/janani/docs.g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90525" y="1192150"/>
            <a:ext cx="8222100" cy="15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STEPS TO TRANSLATE EDGEGALLERY DOCS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229800" y="4024300"/>
            <a:ext cx="373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Janani B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00295757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Pushing Code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Eventhough there will be multiple generated folders, such as _build, build inside docs folder, only contents inside locale folder </a:t>
            </a:r>
            <a:r>
              <a:rPr b="1" i="1" lang="en-GB"/>
              <a:t>must</a:t>
            </a:r>
            <a:r>
              <a:rPr lang="en-GB"/>
              <a:t> be committed. Ignore every folders except the /locale.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(3.5) root1@Janani:</a:t>
            </a:r>
            <a:r>
              <a:rPr b="1" lang="en-GB"/>
              <a:t>/opt/APP_STORE/translation/test</a:t>
            </a:r>
            <a:r>
              <a:rPr b="1" lang="en-GB"/>
              <a:t>/docs/locale$ git add -A en/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git commit -m "Auto translation into english for all projects"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 git push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6167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Modules for translation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09275" y="602250"/>
            <a:ext cx="85206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315200" y="727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{0D4FC3EF-CBFC-4ED4-8196-75122875DD17}</a:tableStyleId>
              </a:tblPr>
              <a:tblGrid>
                <a:gridCol w="5286150"/>
                <a:gridCol w="1409300"/>
                <a:gridCol w="1971650"/>
              </a:tblGrid>
              <a:tr h="38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Modules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Owner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Projects/APPSTORE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Projects/ATP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Projects/crane-framework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Projects/Developer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Projects/MECM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Projects/MEP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Projects/UserManagement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Architecture, Blog, Developer Guide, Get Started, Projects/Port Matrix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Models, Release Notes, Resource and Repositories,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19425" y="138900"/>
            <a:ext cx="82221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21625" y="1229650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up a python3.5 virtualenv to install tools needed for generating .pot and .po files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Generate chinese-html, .pot files(a simple skeleton structure), .po files (skeleton for different languages like en, it, fr)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 translate the .po files from Chinese to English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Manual translation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 english-html for verification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Push the 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4150" y="45000"/>
            <a:ext cx="8520600" cy="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Virtualenv for Python 3.5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64200" y="554825"/>
            <a:ext cx="8520600" cy="4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urier New"/>
              <a:buAutoNum type="arabicParenR"/>
            </a:pPr>
            <a:r>
              <a:rPr lang="en-GB" sz="1250"/>
              <a:t>Check the python version in terminal: </a:t>
            </a:r>
            <a:r>
              <a:rPr b="1" lang="en-GB" sz="1250"/>
              <a:t>python3 -V</a:t>
            </a:r>
            <a:endParaRPr b="1" sz="1250"/>
          </a:p>
          <a:p>
            <a:pPr indent="-3079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50"/>
              <a:buAutoNum type="arabicParenR"/>
            </a:pPr>
            <a:r>
              <a:rPr lang="en-GB" sz="1250"/>
              <a:t>If the version is not 3.5, install python 3.5 in the terminal.</a:t>
            </a:r>
            <a:endParaRPr sz="125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24292E"/>
                </a:solidFill>
                <a:highlight>
                  <a:srgbClr val="FFFFFF"/>
                </a:highlight>
              </a:rPr>
              <a:t>sudo add-apt-repository --yes ppa:fkrull/deadsnakes</a:t>
            </a:r>
            <a:endParaRPr b="1" sz="12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24292E"/>
                </a:solidFill>
                <a:highlight>
                  <a:srgbClr val="FFFFFF"/>
                </a:highlight>
              </a:rPr>
              <a:t>sudo apt-get update</a:t>
            </a:r>
            <a:endParaRPr b="1" sz="12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24292E"/>
                </a:solidFill>
                <a:highlight>
                  <a:srgbClr val="FFFFFF"/>
                </a:highlight>
              </a:rPr>
              <a:t>sudo apt-get install --yes python3.5 python3.5-dev</a:t>
            </a:r>
            <a:endParaRPr b="1" sz="12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50"/>
              <a:buAutoNum type="arabicParenR"/>
            </a:pPr>
            <a:r>
              <a:rPr lang="en-GB" sz="1250"/>
              <a:t>Switch the current version of python to 3.5</a:t>
            </a:r>
            <a:endParaRPr sz="125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242729"/>
                </a:solidFill>
                <a:highlight>
                  <a:srgbClr val="FFFFFF"/>
                </a:highlight>
              </a:rPr>
              <a:t>Locate where python3.5 is installed. It should be in /usr/bin :</a:t>
            </a:r>
            <a:r>
              <a:rPr lang="en-GB" sz="1250">
                <a:solidFill>
                  <a:srgbClr val="242729"/>
                </a:solidFill>
                <a:highlight>
                  <a:srgbClr val="FFFFFF"/>
                </a:highlight>
              </a:rPr>
              <a:t> </a:t>
            </a:r>
            <a:r>
              <a:rPr i="1" lang="en-GB" sz="1250">
                <a:solidFill>
                  <a:srgbClr val="242729"/>
                </a:solidFill>
                <a:highlight>
                  <a:srgbClr val="FFFFFF"/>
                </a:highlight>
              </a:rPr>
              <a:t>ls /usr/bin/python3.5</a:t>
            </a:r>
            <a:endParaRPr i="1" sz="12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000000"/>
                </a:solidFill>
              </a:rPr>
              <a:t>Add python3.5 into list: </a:t>
            </a:r>
            <a:r>
              <a:rPr i="1" lang="en-GB" sz="1250">
                <a:solidFill>
                  <a:srgbClr val="000000"/>
                </a:solidFill>
              </a:rPr>
              <a:t>sudo update-alternatives --install /usr/bin/python3 python3 /usr/bin/python3.5 1</a:t>
            </a:r>
            <a:endParaRPr i="1" sz="1250">
              <a:solidFill>
                <a:srgbClr val="000000"/>
              </a:solidFill>
            </a:endParaRPr>
          </a:p>
          <a:p>
            <a:pPr indent="342900" lvl="0" marL="114300" marR="1143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000000"/>
                </a:solidFill>
              </a:rPr>
              <a:t>Select the number 1 executing this command: </a:t>
            </a:r>
            <a:r>
              <a:rPr i="1" lang="en-GB" sz="1250">
                <a:solidFill>
                  <a:srgbClr val="000000"/>
                </a:solidFill>
              </a:rPr>
              <a:t>sudo update-alternatives --config python3</a:t>
            </a:r>
            <a:endParaRPr i="1" sz="1250">
              <a:solidFill>
                <a:srgbClr val="000000"/>
              </a:solidFill>
            </a:endParaRPr>
          </a:p>
          <a:p>
            <a:pPr indent="342900" lvl="0" marL="114300" marR="1143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000000"/>
                </a:solidFill>
              </a:rPr>
              <a:t>Check python version:</a:t>
            </a:r>
            <a:r>
              <a:rPr lang="en-GB" sz="1250">
                <a:solidFill>
                  <a:srgbClr val="000000"/>
                </a:solidFill>
              </a:rPr>
              <a:t> </a:t>
            </a:r>
            <a:r>
              <a:rPr i="1" lang="en-GB" sz="1250">
                <a:solidFill>
                  <a:srgbClr val="000000"/>
                </a:solidFill>
              </a:rPr>
              <a:t>python3 --version (Must be Python 3.5.x)</a:t>
            </a:r>
            <a:endParaRPr i="1" sz="1250">
              <a:solidFill>
                <a:srgbClr val="000000"/>
              </a:solidFill>
            </a:endParaRPr>
          </a:p>
          <a:p>
            <a:pPr indent="342900" lvl="0" marL="114300" marR="1143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000000"/>
                </a:solidFill>
              </a:rPr>
              <a:t>Make sure to link python3 with python3.5: </a:t>
            </a:r>
            <a:endParaRPr b="1" sz="1250">
              <a:solidFill>
                <a:srgbClr val="000000"/>
              </a:solidFill>
            </a:endParaRPr>
          </a:p>
          <a:p>
            <a:pPr indent="342900" lvl="0" marL="114300" marR="1143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50">
                <a:solidFill>
                  <a:srgbClr val="000000"/>
                </a:solidFill>
              </a:rPr>
              <a:t>rm /usr//pytbinhon3 </a:t>
            </a:r>
            <a:endParaRPr i="1" sz="1250">
              <a:solidFill>
                <a:srgbClr val="000000"/>
              </a:solidFill>
            </a:endParaRPr>
          </a:p>
          <a:p>
            <a:pPr indent="342900" lvl="0" marL="114300" marR="1143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50">
                <a:solidFill>
                  <a:srgbClr val="000000"/>
                </a:solidFill>
              </a:rPr>
              <a:t>ln -s /usr/bin/python3.5 /usr/bin/python3</a:t>
            </a:r>
            <a:endParaRPr i="1" sz="12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700"/>
              </a:spcAft>
              <a:buNone/>
            </a:pPr>
            <a:r>
              <a:t/>
            </a:r>
            <a:endParaRPr i="1" sz="125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32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..contd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667300"/>
            <a:ext cx="85206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4)    </a:t>
            </a:r>
            <a:r>
              <a:rPr lang="en-GB" sz="1250"/>
              <a:t>Once installed, pip for the same. </a:t>
            </a:r>
            <a:endParaRPr sz="12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000000"/>
                </a:solidFill>
              </a:rPr>
              <a:t>curl -O </a:t>
            </a:r>
            <a:r>
              <a:rPr b="1" lang="en-GB" sz="12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https://bootstrap.pypa.io/3.5/get-pip.py</a:t>
            </a:r>
            <a:endParaRPr b="1" sz="12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000000"/>
                </a:solidFill>
              </a:rPr>
              <a:t>python get-pip.py</a:t>
            </a:r>
            <a:endParaRPr b="1" sz="12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000000"/>
                </a:solidFill>
              </a:rPr>
              <a:t>python -m pip install --upgrade "pip &lt; 21.0"</a:t>
            </a:r>
            <a:endParaRPr b="1" sz="12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000000"/>
                </a:solidFill>
              </a:rPr>
              <a:t>pip3 --version  (Must be 20.3.4 )</a:t>
            </a:r>
            <a:endParaRPr b="1" sz="12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/>
              <a:t>5)    Now create virtual env using the installed 3.5</a:t>
            </a:r>
            <a:endParaRPr sz="12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444444"/>
                </a:solidFill>
                <a:highlight>
                  <a:srgbClr val="F5F5F5"/>
                </a:highlight>
              </a:rPr>
              <a:t>apt-get update</a:t>
            </a:r>
            <a:endParaRPr b="1" sz="1250">
              <a:solidFill>
                <a:srgbClr val="444444"/>
              </a:solidFill>
              <a:highlight>
                <a:srgbClr val="F5F5F5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444444"/>
                </a:solidFill>
                <a:highlight>
                  <a:srgbClr val="F5F5F5"/>
                </a:highlight>
              </a:rPr>
              <a:t>apt-get install python-virtualenv</a:t>
            </a:r>
            <a:endParaRPr b="1" sz="1250">
              <a:solidFill>
                <a:srgbClr val="444444"/>
              </a:solidFill>
              <a:highlight>
                <a:srgbClr val="F5F5F5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444444"/>
                </a:solidFill>
                <a:highlight>
                  <a:srgbClr val="F5F5F5"/>
                </a:highlight>
              </a:rPr>
              <a:t>Mkdir /opt/python/3.5 </a:t>
            </a:r>
            <a:endParaRPr b="1" sz="1250">
              <a:solidFill>
                <a:srgbClr val="444444"/>
              </a:solidFill>
              <a:highlight>
                <a:srgbClr val="F5F5F5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444444"/>
                </a:solidFill>
                <a:highlight>
                  <a:srgbClr val="F5F5F5"/>
                </a:highlight>
              </a:rPr>
              <a:t>virtualenv -p /usr/bin/python3 /opt/python/3.5</a:t>
            </a:r>
            <a:endParaRPr b="1" sz="1250">
              <a:solidFill>
                <a:srgbClr val="444444"/>
              </a:solidFill>
              <a:highlight>
                <a:srgbClr val="F5F5F5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444444"/>
                </a:solidFill>
                <a:highlight>
                  <a:srgbClr val="F5F5F5"/>
                </a:highlight>
              </a:rPr>
              <a:t>source /opt/python/3.5/bin/activate</a:t>
            </a:r>
            <a:endParaRPr b="1" sz="1250">
              <a:solidFill>
                <a:srgbClr val="444444"/>
              </a:solidFill>
              <a:highlight>
                <a:srgbClr val="F5F5F5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444444"/>
                </a:solidFill>
                <a:highlight>
                  <a:srgbClr val="F5F5F5"/>
                </a:highlight>
              </a:rPr>
              <a:t>Repeat step 4 to install pip3 inside the virtualenv</a:t>
            </a:r>
            <a:endParaRPr b="1" sz="1250">
              <a:solidFill>
                <a:srgbClr val="444444"/>
              </a:solidFill>
              <a:highlight>
                <a:srgbClr val="F5F5F5"/>
              </a:highlight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41700" y="72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to install inside virtualenv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742300"/>
            <a:ext cx="8520600" cy="4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/>
              <a:t>Make sure to switch into python3.5 virtualenv.</a:t>
            </a:r>
            <a:endParaRPr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50">
                <a:solidFill>
                  <a:srgbClr val="444444"/>
                </a:solidFill>
                <a:highlight>
                  <a:srgbClr val="F5F5F5"/>
                </a:highlight>
              </a:rPr>
              <a:t>source /opt/python/3.5/bin/activate</a:t>
            </a:r>
            <a:endParaRPr b="1" sz="1750"/>
          </a:p>
          <a:p>
            <a:pPr indent="-325755" lvl="0" marL="457200" rtl="0" algn="l">
              <a:spcBef>
                <a:spcPts val="700"/>
              </a:spcBef>
              <a:spcAft>
                <a:spcPts val="0"/>
              </a:spcAft>
              <a:buSzPct val="100000"/>
              <a:buAutoNum type="arabicParenR"/>
            </a:pPr>
            <a:r>
              <a:rPr lang="en-GB"/>
              <a:t>Fork </a:t>
            </a:r>
            <a:r>
              <a:rPr lang="en-GB"/>
              <a:t>and clone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https://gitee.com/janani/docs.git</a:t>
            </a:r>
            <a:r>
              <a:rPr lang="en-GB"/>
              <a:t> in any folder.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(3.5)root1@Janani:/opt/APP_STORE/translation/test$ git clone https://gitee.com/janani/docs.git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-GB"/>
              <a:t>Install the below tools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pip install sphinx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pip install recommonmark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pip install sphinx_markdown_tables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pip install sphinx_rtd_theme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97475"/>
            <a:ext cx="8520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chinese_html, .pot skeleton &amp; .po en skeleton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644675"/>
            <a:ext cx="8520600" cy="4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AutoNum type="arabicParenR"/>
            </a:pPr>
            <a:r>
              <a:rPr lang="en-GB" sz="1250"/>
              <a:t>Create chinese_html in docs/build/html/</a:t>
            </a:r>
            <a:endParaRPr sz="1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/>
              <a:t>cd docs/</a:t>
            </a:r>
            <a:endParaRPr b="1" sz="1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/>
              <a:t>pip install -r requirements.txt</a:t>
            </a:r>
            <a:endParaRPr b="1" sz="1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/>
              <a:t>make html</a:t>
            </a:r>
            <a:endParaRPr b="1" sz="12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AutoNum type="arabicParenR"/>
            </a:pPr>
            <a:r>
              <a:rPr lang="en-GB" sz="1250"/>
              <a:t>Create .pot files w.r.t changes made in chinese documentation in docs/_build/gettext/</a:t>
            </a:r>
            <a:endParaRPr sz="1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/>
              <a:t>sphinx-build -b gettext . _build/gettext</a:t>
            </a:r>
            <a:endParaRPr b="1" sz="12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AutoNum type="arabicParenR"/>
            </a:pPr>
            <a:r>
              <a:rPr lang="en-GB" sz="1250"/>
              <a:t>Update .po files of english language from the .pot file generation in docs/locale/en/</a:t>
            </a:r>
            <a:endParaRPr sz="12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50"/>
              <a:t>sphinx-intl update -p _build/gettext -l en --line-width=50000</a:t>
            </a:r>
            <a:endParaRPr b="1" sz="1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**Auto-translation of generated .po files </a:t>
            </a:r>
            <a:r>
              <a:rPr lang="en-GB">
                <a:solidFill>
                  <a:srgbClr val="FF00FF"/>
                </a:solidFill>
              </a:rPr>
              <a:t>(Skip this step)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49200" y="914725"/>
            <a:ext cx="85206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-GB"/>
              <a:t>npm install -g potranslator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Auto translate every single new .po file using this command:</a:t>
            </a:r>
            <a:r>
              <a:rPr b="1" lang="en-GB"/>
              <a:t> </a:t>
            </a:r>
            <a:r>
              <a:rPr b="1" lang="en-GB"/>
              <a:t>potranslator -p index.po -l en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Choose the input language as : </a:t>
            </a:r>
            <a:r>
              <a:rPr b="1" lang="en-GB"/>
              <a:t>zh-TW</a:t>
            </a: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00" y="2001225"/>
            <a:ext cx="6678099" cy="39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50" y="2939600"/>
            <a:ext cx="8357624" cy="22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74225" y="95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**...contd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7029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Keep pressing enter for auto-translation to complete.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4)    This produces an en.po file in the same folder which has the translated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5)    So, use </a:t>
            </a:r>
            <a:r>
              <a:rPr lang="en-GB"/>
              <a:t>beyond compare to properly integrate the change with the original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** Auto translation is not needed for already existing translated .po file. This step is only for reference and need not be repeated for this task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00" y="2016925"/>
            <a:ext cx="8697498" cy="16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Manual Translation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967225"/>
            <a:ext cx="85206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33333"/>
              <a:buAutoNum type="arabicParenR"/>
            </a:pPr>
            <a:r>
              <a:rPr lang="en-GB"/>
              <a:t>A .po file contains, msgid that carries the chinese string, and msgstr that contains auto-translated English string.</a:t>
            </a:r>
            <a:endParaRPr i="1" sz="13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msgid </a:t>
            </a:r>
            <a:r>
              <a:rPr lang="en-GB" sz="13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"在kong添加一个consumer"</a:t>
            </a:r>
            <a:endParaRPr sz="135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msgstr </a:t>
            </a:r>
            <a:r>
              <a:rPr lang="en-GB" sz="13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"Add a consumer in a pong"</a:t>
            </a:r>
            <a:endParaRPr sz="13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-GB"/>
              <a:t>The auto-translation feature will not be clear or user-friendly. So, manual translation verifies if the string formed is clear to read, and makes necessary changes in msgstr and save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msgstr </a:t>
            </a:r>
            <a:r>
              <a:rPr b="1" i="1" lang="en-GB" sz="13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"Adding consumer in kong"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-GB"/>
              <a:t>Generate english-html files in _build/html/en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sphinx-build -b html -D language=en . _build/html/en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These html files could be used to verify how our .po file responds.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