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164CC2-2A53-44CC-9CE9-9BD12DB536DE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5C71081-3E55-47E4-8DD5-228318640E3B}">
      <dgm:prSet phldrT="[文本]" custT="1"/>
      <dgm:spPr/>
      <dgm:t>
        <a:bodyPr/>
        <a:lstStyle/>
        <a:p>
          <a:pPr>
            <a:lnSpc>
              <a:spcPts val="2700"/>
            </a:lnSpc>
            <a:spcAft>
              <a:spcPts val="0"/>
            </a:spcAft>
          </a:pPr>
          <a:r>
            <a:rPr lang="zh-CN" altLang="en-US" sz="2000" dirty="0" smtClean="0">
              <a:latin typeface="+mj-lt"/>
              <a:ea typeface="微软雅黑" panose="020B0503020204020204" pitchFamily="34" charset="-122"/>
            </a:rPr>
            <a:t>数据转发</a:t>
          </a:r>
          <a:endParaRPr lang="zh-CN" altLang="en-US" sz="2000" dirty="0">
            <a:latin typeface="+mj-lt"/>
            <a:ea typeface="微软雅黑" panose="020B0503020204020204" pitchFamily="34" charset="-122"/>
          </a:endParaRPr>
        </a:p>
      </dgm:t>
    </dgm:pt>
    <dgm:pt modelId="{BCBCE2BC-099B-4A87-95DE-954AD1ABC071}" type="parTrans" cxnId="{1A63CE30-6D75-4434-B5F7-5D77A05A57DF}">
      <dgm:prSet/>
      <dgm:spPr/>
      <dgm:t>
        <a:bodyPr/>
        <a:lstStyle/>
        <a:p>
          <a:endParaRPr lang="zh-CN" altLang="en-US"/>
        </a:p>
      </dgm:t>
    </dgm:pt>
    <dgm:pt modelId="{B4047CC3-B540-4876-851E-475954D6FCE7}" type="sibTrans" cxnId="{1A63CE30-6D75-4434-B5F7-5D77A05A57DF}">
      <dgm:prSet custT="1"/>
      <dgm:spPr/>
      <dgm:t>
        <a:bodyPr/>
        <a:lstStyle/>
        <a:p>
          <a:pPr>
            <a:lnSpc>
              <a:spcPts val="2700"/>
            </a:lnSpc>
            <a:spcAft>
              <a:spcPts val="0"/>
            </a:spcAft>
          </a:pPr>
          <a:r>
            <a:rPr lang="zh-CN" altLang="en-US" sz="2000" dirty="0" smtClean="0">
              <a:latin typeface="+mj-lt"/>
              <a:ea typeface="微软雅黑" panose="020B0503020204020204" pitchFamily="34" charset="-122"/>
            </a:rPr>
            <a:t>数据 采集</a:t>
          </a:r>
          <a:endParaRPr lang="zh-CN" altLang="en-US" sz="2000" dirty="0">
            <a:latin typeface="+mj-lt"/>
            <a:ea typeface="微软雅黑" panose="020B0503020204020204" pitchFamily="34" charset="-122"/>
          </a:endParaRPr>
        </a:p>
      </dgm:t>
    </dgm:pt>
    <dgm:pt modelId="{280A43A9-B05C-4574-B8D5-61F9D57BC6D9}">
      <dgm:prSet custT="1"/>
      <dgm:spPr/>
      <dgm:t>
        <a:bodyPr/>
        <a:lstStyle/>
        <a:p>
          <a:pPr>
            <a:lnSpc>
              <a:spcPts val="2700"/>
            </a:lnSpc>
            <a:spcAft>
              <a:spcPts val="0"/>
            </a:spcAft>
          </a:pPr>
          <a:r>
            <a: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OTA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B7B557-4A22-4655-BD95-15C0C8581BE4}" type="parTrans" cxnId="{FE3A29CF-2AB5-4578-ABE9-A09852F74572}">
      <dgm:prSet/>
      <dgm:spPr/>
      <dgm:t>
        <a:bodyPr/>
        <a:lstStyle/>
        <a:p>
          <a:endParaRPr lang="zh-CN" altLang="en-US"/>
        </a:p>
      </dgm:t>
    </dgm:pt>
    <dgm:pt modelId="{A9FD6A2B-E02B-4AD5-927B-B088F03EDD3E}" type="sibTrans" cxnId="{FE3A29CF-2AB5-4578-ABE9-A09852F74572}">
      <dgm:prSet/>
      <dgm:spPr/>
      <dgm:t>
        <a:bodyPr/>
        <a:lstStyle/>
        <a:p>
          <a:endParaRPr lang="zh-CN" altLang="en-US"/>
        </a:p>
      </dgm:t>
    </dgm:pt>
    <dgm:pt modelId="{3FC11699-FC7C-47C5-94FE-88F708E856FE}">
      <dgm:prSet phldrT="[文本]" custT="1"/>
      <dgm:spPr/>
      <dgm:t>
        <a:bodyPr/>
        <a:lstStyle/>
        <a:p>
          <a:pPr>
            <a:lnSpc>
              <a:spcPts val="2700"/>
            </a:lnSpc>
            <a:spcAft>
              <a:spcPts val="0"/>
            </a:spcAft>
          </a:pPr>
          <a:r>
            <a:rPr lang="zh-CN" altLang="en-US" sz="2000" dirty="0" smtClean="0">
              <a:latin typeface="+mj-lt"/>
              <a:ea typeface="微软雅黑" panose="020B0503020204020204" pitchFamily="34" charset="-122"/>
            </a:rPr>
            <a:t>设备管理</a:t>
          </a:r>
          <a:endParaRPr lang="zh-CN" altLang="en-US" sz="2000" dirty="0">
            <a:latin typeface="+mj-lt"/>
            <a:ea typeface="微软雅黑" panose="020B0503020204020204" pitchFamily="34" charset="-122"/>
          </a:endParaRPr>
        </a:p>
      </dgm:t>
    </dgm:pt>
    <dgm:pt modelId="{1D7EE55B-9AA3-4575-A20B-9DE8CD83BDE9}" type="sibTrans" cxnId="{855E12DA-B6ED-4291-9E37-E879C35F29D1}">
      <dgm:prSet custT="1"/>
      <dgm:spPr/>
      <dgm:t>
        <a:bodyPr/>
        <a:lstStyle/>
        <a:p>
          <a:pPr>
            <a:lnSpc>
              <a:spcPts val="2700"/>
            </a:lnSpc>
            <a:spcAft>
              <a:spcPts val="0"/>
            </a:spcAft>
          </a:pPr>
          <a:r>
            <a:rPr lang="zh-CN" altLang="en-US" sz="2000" dirty="0" smtClean="0">
              <a:latin typeface="+mj-lt"/>
              <a:ea typeface="微软雅黑" panose="020B0503020204020204" pitchFamily="34" charset="-122"/>
            </a:rPr>
            <a:t>监控 告警</a:t>
          </a:r>
          <a:endParaRPr lang="zh-CN" altLang="en-US" sz="2000" dirty="0">
            <a:latin typeface="+mj-lt"/>
            <a:ea typeface="微软雅黑" panose="020B0503020204020204" pitchFamily="34" charset="-122"/>
          </a:endParaRPr>
        </a:p>
      </dgm:t>
    </dgm:pt>
    <dgm:pt modelId="{722DCC65-B520-4B04-A9CE-29874DE75CCB}" type="parTrans" cxnId="{855E12DA-B6ED-4291-9E37-E879C35F29D1}">
      <dgm:prSet/>
      <dgm:spPr/>
      <dgm:t>
        <a:bodyPr/>
        <a:lstStyle/>
        <a:p>
          <a:endParaRPr lang="zh-CN" altLang="en-US"/>
        </a:p>
      </dgm:t>
    </dgm:pt>
    <dgm:pt modelId="{2F330A0C-03E6-4C37-A715-14D0EDD826C0}">
      <dgm:prSet phldrT="[文本]" custT="1"/>
      <dgm:spPr/>
      <dgm:t>
        <a:bodyPr/>
        <a:lstStyle/>
        <a:p>
          <a:pPr>
            <a:lnSpc>
              <a:spcPts val="2700"/>
            </a:lnSpc>
            <a:spcAft>
              <a:spcPts val="0"/>
            </a:spcAft>
          </a:pPr>
          <a:r>
            <a:rPr lang="zh-CN" altLang="en-US" sz="2000" b="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系统管理</a:t>
          </a:r>
          <a:endParaRPr lang="zh-CN" altLang="en-US" sz="2000" b="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0752DD-F86C-4703-92AC-81FF8D925063}" type="sibTrans" cxnId="{31EF396C-E636-41FF-AC63-A3877E25E422}">
      <dgm:prSet custT="1"/>
      <dgm:spPr/>
      <dgm:t>
        <a:bodyPr/>
        <a:lstStyle/>
        <a:p>
          <a:pPr>
            <a:lnSpc>
              <a:spcPts val="2700"/>
            </a:lnSpc>
            <a:spcAft>
              <a:spcPts val="0"/>
            </a:spcAft>
          </a:pPr>
          <a:r>
            <a:rPr lang="zh-CN" altLang="en-US" sz="2000" dirty="0" smtClean="0">
              <a:latin typeface="+mj-lt"/>
              <a:ea typeface="微软雅黑" panose="020B0503020204020204" pitchFamily="34" charset="-122"/>
            </a:rPr>
            <a:t>远程 控制</a:t>
          </a:r>
          <a:endParaRPr lang="zh-CN" altLang="en-US" sz="2000" dirty="0">
            <a:latin typeface="+mj-lt"/>
            <a:ea typeface="微软雅黑" panose="020B0503020204020204" pitchFamily="34" charset="-122"/>
          </a:endParaRPr>
        </a:p>
      </dgm:t>
    </dgm:pt>
    <dgm:pt modelId="{91CACEE8-6FEA-4061-8727-862E03D7F6FB}" type="parTrans" cxnId="{31EF396C-E636-41FF-AC63-A3877E25E422}">
      <dgm:prSet/>
      <dgm:spPr/>
      <dgm:t>
        <a:bodyPr/>
        <a:lstStyle/>
        <a:p>
          <a:endParaRPr lang="zh-CN" altLang="en-US"/>
        </a:p>
      </dgm:t>
    </dgm:pt>
    <dgm:pt modelId="{E03247B8-1DD4-4A7A-B2C2-32F525761A75}" type="pres">
      <dgm:prSet presAssocID="{6A164CC2-2A53-44CC-9CE9-9BD12DB536DE}" presName="Name0" presStyleCnt="0">
        <dgm:presLayoutVars>
          <dgm:chMax/>
          <dgm:chPref/>
          <dgm:dir/>
          <dgm:animLvl val="lvl"/>
        </dgm:presLayoutVars>
      </dgm:prSet>
      <dgm:spPr/>
    </dgm:pt>
    <dgm:pt modelId="{637F11F7-8D52-47B8-86ED-1840A5098619}" type="pres">
      <dgm:prSet presAssocID="{2F330A0C-03E6-4C37-A715-14D0EDD826C0}" presName="composite" presStyleCnt="0"/>
      <dgm:spPr/>
    </dgm:pt>
    <dgm:pt modelId="{53428232-14A0-41A6-8A6C-F63540ECCBFA}" type="pres">
      <dgm:prSet presAssocID="{2F330A0C-03E6-4C37-A715-14D0EDD826C0}" presName="Parent1" presStyleLbl="node1" presStyleIdx="0" presStyleCnt="8" custScaleY="101240" custLinFactNeighborY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F1225CE-DE5D-4843-8169-33F5C8C92E49}" type="pres">
      <dgm:prSet presAssocID="{2F330A0C-03E6-4C37-A715-14D0EDD826C0}" presName="Childtext1" presStyleLbl="revTx" presStyleIdx="0" presStyleCnt="4" custLinFactX="-63592" custLinFactNeighborX="-100000" custLinFactNeighborY="53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E6872E0-38D1-4FC5-9E7D-2B5D55F48754}" type="pres">
      <dgm:prSet presAssocID="{2F330A0C-03E6-4C37-A715-14D0EDD826C0}" presName="BalanceSpacing" presStyleCnt="0"/>
      <dgm:spPr/>
    </dgm:pt>
    <dgm:pt modelId="{D9AC3BF3-7CFE-423A-83D6-03FAC8427821}" type="pres">
      <dgm:prSet presAssocID="{2F330A0C-03E6-4C37-A715-14D0EDD826C0}" presName="BalanceSpacing1" presStyleCnt="0"/>
      <dgm:spPr/>
    </dgm:pt>
    <dgm:pt modelId="{76F4B385-DE98-493F-AB27-5629121FC13D}" type="pres">
      <dgm:prSet presAssocID="{060752DD-F86C-4703-92AC-81FF8D925063}" presName="Accent1Text" presStyleLbl="node1" presStyleIdx="1" presStyleCnt="8" custLinFactNeighborX="-2479" custLinFactNeighborY="-772"/>
      <dgm:spPr/>
      <dgm:t>
        <a:bodyPr/>
        <a:lstStyle/>
        <a:p>
          <a:endParaRPr lang="zh-CN" altLang="en-US"/>
        </a:p>
      </dgm:t>
    </dgm:pt>
    <dgm:pt modelId="{D352DAD4-A702-4C1C-B575-A145B0708D56}" type="pres">
      <dgm:prSet presAssocID="{060752DD-F86C-4703-92AC-81FF8D925063}" presName="spaceBetweenRectangles" presStyleCnt="0"/>
      <dgm:spPr/>
    </dgm:pt>
    <dgm:pt modelId="{ADE779BA-F199-45E9-A1DF-6EEBA51E2A71}" type="pres">
      <dgm:prSet presAssocID="{3FC11699-FC7C-47C5-94FE-88F708E856FE}" presName="composite" presStyleCnt="0"/>
      <dgm:spPr/>
    </dgm:pt>
    <dgm:pt modelId="{095336C8-C0E5-4517-9E75-38691144A6B1}" type="pres">
      <dgm:prSet presAssocID="{3FC11699-FC7C-47C5-94FE-88F708E856FE}" presName="Parent1" presStyleLbl="node1" presStyleIdx="2" presStyleCnt="8" custLinFactNeighborX="2870" custLinFactNeighborY="-187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616025-400E-488A-8FF7-4A87DCA6B6C6}" type="pres">
      <dgm:prSet presAssocID="{3FC11699-FC7C-47C5-94FE-88F708E856FE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B057EBD-1282-4860-BA4D-E737F5AF4EFA}" type="pres">
      <dgm:prSet presAssocID="{3FC11699-FC7C-47C5-94FE-88F708E856FE}" presName="BalanceSpacing" presStyleCnt="0"/>
      <dgm:spPr/>
    </dgm:pt>
    <dgm:pt modelId="{E138DDEB-4A6F-4DE8-8D4D-40FCFCD13A91}" type="pres">
      <dgm:prSet presAssocID="{3FC11699-FC7C-47C5-94FE-88F708E856FE}" presName="BalanceSpacing1" presStyleCnt="0"/>
      <dgm:spPr/>
    </dgm:pt>
    <dgm:pt modelId="{279EE595-0FCA-452A-B8A9-EB2B31C10C90}" type="pres">
      <dgm:prSet presAssocID="{1D7EE55B-9AA3-4575-A20B-9DE8CD83BDE9}" presName="Accent1Text" presStyleLbl="node1" presStyleIdx="3" presStyleCnt="8"/>
      <dgm:spPr/>
      <dgm:t>
        <a:bodyPr/>
        <a:lstStyle/>
        <a:p>
          <a:endParaRPr lang="zh-CN" altLang="en-US"/>
        </a:p>
      </dgm:t>
    </dgm:pt>
    <dgm:pt modelId="{7D12226F-2AF1-4AE6-8F00-8DFBE48BA57C}" type="pres">
      <dgm:prSet presAssocID="{1D7EE55B-9AA3-4575-A20B-9DE8CD83BDE9}" presName="spaceBetweenRectangles" presStyleCnt="0"/>
      <dgm:spPr/>
    </dgm:pt>
    <dgm:pt modelId="{82C2F1B7-B0F0-4CFF-A76A-4501F4708ADD}" type="pres">
      <dgm:prSet presAssocID="{45C71081-3E55-47E4-8DD5-228318640E3B}" presName="composite" presStyleCnt="0"/>
      <dgm:spPr/>
    </dgm:pt>
    <dgm:pt modelId="{FAE2E4F6-EEF3-4D7A-9008-A7877EB6E212}" type="pres">
      <dgm:prSet presAssocID="{45C71081-3E55-47E4-8DD5-228318640E3B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8C5CC0-545D-4A90-9186-0FF49D575EDF}" type="pres">
      <dgm:prSet presAssocID="{45C71081-3E55-47E4-8DD5-228318640E3B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77E78AF6-E673-4FBC-9732-A7318D905978}" type="pres">
      <dgm:prSet presAssocID="{45C71081-3E55-47E4-8DD5-228318640E3B}" presName="BalanceSpacing" presStyleCnt="0"/>
      <dgm:spPr/>
    </dgm:pt>
    <dgm:pt modelId="{D0069EC0-CB04-4EB4-A375-98AF8C1C0003}" type="pres">
      <dgm:prSet presAssocID="{45C71081-3E55-47E4-8DD5-228318640E3B}" presName="BalanceSpacing1" presStyleCnt="0"/>
      <dgm:spPr/>
    </dgm:pt>
    <dgm:pt modelId="{1EB5BD0C-BD73-4A37-8E1D-D23A3A77A54E}" type="pres">
      <dgm:prSet presAssocID="{B4047CC3-B540-4876-851E-475954D6FCE7}" presName="Accent1Text" presStyleLbl="node1" presStyleIdx="5" presStyleCnt="8"/>
      <dgm:spPr/>
    </dgm:pt>
    <dgm:pt modelId="{6FE0B480-9A81-4664-81BF-9B8133C00EF4}" type="pres">
      <dgm:prSet presAssocID="{B4047CC3-B540-4876-851E-475954D6FCE7}" presName="spaceBetweenRectangles" presStyleCnt="0"/>
      <dgm:spPr/>
    </dgm:pt>
    <dgm:pt modelId="{414A57C7-8102-4700-9CA9-70F1AE85C75E}" type="pres">
      <dgm:prSet presAssocID="{280A43A9-B05C-4574-B8D5-61F9D57BC6D9}" presName="composite" presStyleCnt="0"/>
      <dgm:spPr/>
    </dgm:pt>
    <dgm:pt modelId="{B88C6DE1-1C3E-49F4-8079-17F79B89260B}" type="pres">
      <dgm:prSet presAssocID="{280A43A9-B05C-4574-B8D5-61F9D57BC6D9}" presName="Parent1" presStyleLbl="node1" presStyleIdx="6" presStyleCnt="8" custLinFactX="-6199" custLinFactY="-69803" custLinFactNeighborX="-100000" custLinFactNeighborY="-100000">
        <dgm:presLayoutVars>
          <dgm:chMax val="1"/>
          <dgm:chPref val="1"/>
          <dgm:bulletEnabled val="1"/>
        </dgm:presLayoutVars>
      </dgm:prSet>
      <dgm:spPr/>
    </dgm:pt>
    <dgm:pt modelId="{416AAEEC-0F66-4900-9578-F56752C855FA}" type="pres">
      <dgm:prSet presAssocID="{280A43A9-B05C-4574-B8D5-61F9D57BC6D9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26FC588A-73C3-4343-A655-D80530116518}" type="pres">
      <dgm:prSet presAssocID="{280A43A9-B05C-4574-B8D5-61F9D57BC6D9}" presName="BalanceSpacing" presStyleCnt="0"/>
      <dgm:spPr/>
    </dgm:pt>
    <dgm:pt modelId="{56545DA0-6191-433D-9701-0C253315E283}" type="pres">
      <dgm:prSet presAssocID="{280A43A9-B05C-4574-B8D5-61F9D57BC6D9}" presName="BalanceSpacing1" presStyleCnt="0"/>
      <dgm:spPr/>
    </dgm:pt>
    <dgm:pt modelId="{EB0A01AC-AC57-4B15-89EA-F09ED25B7164}" type="pres">
      <dgm:prSet presAssocID="{A9FD6A2B-E02B-4AD5-927B-B088F03EDD3E}" presName="Accent1Text" presStyleLbl="node1" presStyleIdx="7" presStyleCnt="8" custScaleY="1" custLinFactX="100000" custLinFactNeighborX="166714" custLinFactNeighborY="-21225"/>
      <dgm:spPr/>
    </dgm:pt>
  </dgm:ptLst>
  <dgm:cxnLst>
    <dgm:cxn modelId="{FE3A29CF-2AB5-4578-ABE9-A09852F74572}" srcId="{6A164CC2-2A53-44CC-9CE9-9BD12DB536DE}" destId="{280A43A9-B05C-4574-B8D5-61F9D57BC6D9}" srcOrd="3" destOrd="0" parTransId="{E7B7B557-4A22-4655-BD95-15C0C8581BE4}" sibTransId="{A9FD6A2B-E02B-4AD5-927B-B088F03EDD3E}"/>
    <dgm:cxn modelId="{855E12DA-B6ED-4291-9E37-E879C35F29D1}" srcId="{6A164CC2-2A53-44CC-9CE9-9BD12DB536DE}" destId="{3FC11699-FC7C-47C5-94FE-88F708E856FE}" srcOrd="1" destOrd="0" parTransId="{722DCC65-B520-4B04-A9CE-29874DE75CCB}" sibTransId="{1D7EE55B-9AA3-4575-A20B-9DE8CD83BDE9}"/>
    <dgm:cxn modelId="{386A489C-4207-4DB6-855E-7A723FB54652}" type="presOf" srcId="{1D7EE55B-9AA3-4575-A20B-9DE8CD83BDE9}" destId="{279EE595-0FCA-452A-B8A9-EB2B31C10C90}" srcOrd="0" destOrd="0" presId="urn:microsoft.com/office/officeart/2008/layout/AlternatingHexagons"/>
    <dgm:cxn modelId="{381A282D-1246-45B9-BFD0-814CAE9E036A}" type="presOf" srcId="{B4047CC3-B540-4876-851E-475954D6FCE7}" destId="{1EB5BD0C-BD73-4A37-8E1D-D23A3A77A54E}" srcOrd="0" destOrd="0" presId="urn:microsoft.com/office/officeart/2008/layout/AlternatingHexagons"/>
    <dgm:cxn modelId="{28ADF865-8320-42E9-9754-301F367C4AA3}" type="presOf" srcId="{A9FD6A2B-E02B-4AD5-927B-B088F03EDD3E}" destId="{EB0A01AC-AC57-4B15-89EA-F09ED25B7164}" srcOrd="0" destOrd="0" presId="urn:microsoft.com/office/officeart/2008/layout/AlternatingHexagons"/>
    <dgm:cxn modelId="{F02AE87A-8781-4B29-81D1-27EFEA9A1609}" type="presOf" srcId="{2F330A0C-03E6-4C37-A715-14D0EDD826C0}" destId="{53428232-14A0-41A6-8A6C-F63540ECCBFA}" srcOrd="0" destOrd="0" presId="urn:microsoft.com/office/officeart/2008/layout/AlternatingHexagons"/>
    <dgm:cxn modelId="{EBF23B25-227C-400B-806C-F0C2B00DAD6D}" type="presOf" srcId="{060752DD-F86C-4703-92AC-81FF8D925063}" destId="{76F4B385-DE98-493F-AB27-5629121FC13D}" srcOrd="0" destOrd="0" presId="urn:microsoft.com/office/officeart/2008/layout/AlternatingHexagons"/>
    <dgm:cxn modelId="{6811A905-335F-4897-B13D-50A9ACB0C942}" type="presOf" srcId="{6A164CC2-2A53-44CC-9CE9-9BD12DB536DE}" destId="{E03247B8-1DD4-4A7A-B2C2-32F525761A75}" srcOrd="0" destOrd="0" presId="urn:microsoft.com/office/officeart/2008/layout/AlternatingHexagons"/>
    <dgm:cxn modelId="{31EF396C-E636-41FF-AC63-A3877E25E422}" srcId="{6A164CC2-2A53-44CC-9CE9-9BD12DB536DE}" destId="{2F330A0C-03E6-4C37-A715-14D0EDD826C0}" srcOrd="0" destOrd="0" parTransId="{91CACEE8-6FEA-4061-8727-862E03D7F6FB}" sibTransId="{060752DD-F86C-4703-92AC-81FF8D925063}"/>
    <dgm:cxn modelId="{1A63CE30-6D75-4434-B5F7-5D77A05A57DF}" srcId="{6A164CC2-2A53-44CC-9CE9-9BD12DB536DE}" destId="{45C71081-3E55-47E4-8DD5-228318640E3B}" srcOrd="2" destOrd="0" parTransId="{BCBCE2BC-099B-4A87-95DE-954AD1ABC071}" sibTransId="{B4047CC3-B540-4876-851E-475954D6FCE7}"/>
    <dgm:cxn modelId="{28B48C5D-FFF4-4F06-A949-CD7E3A9EB311}" type="presOf" srcId="{45C71081-3E55-47E4-8DD5-228318640E3B}" destId="{FAE2E4F6-EEF3-4D7A-9008-A7877EB6E212}" srcOrd="0" destOrd="0" presId="urn:microsoft.com/office/officeart/2008/layout/AlternatingHexagons"/>
    <dgm:cxn modelId="{7C66F453-77AD-4119-97C8-A72095B5362C}" type="presOf" srcId="{3FC11699-FC7C-47C5-94FE-88F708E856FE}" destId="{095336C8-C0E5-4517-9E75-38691144A6B1}" srcOrd="0" destOrd="0" presId="urn:microsoft.com/office/officeart/2008/layout/AlternatingHexagons"/>
    <dgm:cxn modelId="{F9FEEBD7-2560-49A0-B58D-F90E5E742C58}" type="presOf" srcId="{280A43A9-B05C-4574-B8D5-61F9D57BC6D9}" destId="{B88C6DE1-1C3E-49F4-8079-17F79B89260B}" srcOrd="0" destOrd="0" presId="urn:microsoft.com/office/officeart/2008/layout/AlternatingHexagons"/>
    <dgm:cxn modelId="{B9A4347A-9797-4F36-A3EE-CF959A2B912F}" type="presParOf" srcId="{E03247B8-1DD4-4A7A-B2C2-32F525761A75}" destId="{637F11F7-8D52-47B8-86ED-1840A5098619}" srcOrd="0" destOrd="0" presId="urn:microsoft.com/office/officeart/2008/layout/AlternatingHexagons"/>
    <dgm:cxn modelId="{EA775C26-97AE-491F-87B7-DFDA2D9015D7}" type="presParOf" srcId="{637F11F7-8D52-47B8-86ED-1840A5098619}" destId="{53428232-14A0-41A6-8A6C-F63540ECCBFA}" srcOrd="0" destOrd="0" presId="urn:microsoft.com/office/officeart/2008/layout/AlternatingHexagons"/>
    <dgm:cxn modelId="{33E701D4-F161-443D-A3DF-CD246108DD83}" type="presParOf" srcId="{637F11F7-8D52-47B8-86ED-1840A5098619}" destId="{FF1225CE-DE5D-4843-8169-33F5C8C92E49}" srcOrd="1" destOrd="0" presId="urn:microsoft.com/office/officeart/2008/layout/AlternatingHexagons"/>
    <dgm:cxn modelId="{B154D723-61DF-4DBB-9B29-289E2971C6DD}" type="presParOf" srcId="{637F11F7-8D52-47B8-86ED-1840A5098619}" destId="{7E6872E0-38D1-4FC5-9E7D-2B5D55F48754}" srcOrd="2" destOrd="0" presId="urn:microsoft.com/office/officeart/2008/layout/AlternatingHexagons"/>
    <dgm:cxn modelId="{6810603A-3631-47B7-BD17-855BA0035451}" type="presParOf" srcId="{637F11F7-8D52-47B8-86ED-1840A5098619}" destId="{D9AC3BF3-7CFE-423A-83D6-03FAC8427821}" srcOrd="3" destOrd="0" presId="urn:microsoft.com/office/officeart/2008/layout/AlternatingHexagons"/>
    <dgm:cxn modelId="{EAE93AF7-0201-40CE-939D-CC923149083D}" type="presParOf" srcId="{637F11F7-8D52-47B8-86ED-1840A5098619}" destId="{76F4B385-DE98-493F-AB27-5629121FC13D}" srcOrd="4" destOrd="0" presId="urn:microsoft.com/office/officeart/2008/layout/AlternatingHexagons"/>
    <dgm:cxn modelId="{7B18BF8C-41B6-4FDC-BAAC-7E9BD7A18922}" type="presParOf" srcId="{E03247B8-1DD4-4A7A-B2C2-32F525761A75}" destId="{D352DAD4-A702-4C1C-B575-A145B0708D56}" srcOrd="1" destOrd="0" presId="urn:microsoft.com/office/officeart/2008/layout/AlternatingHexagons"/>
    <dgm:cxn modelId="{CBB85C5D-7116-424D-AC53-3B089B7CDD35}" type="presParOf" srcId="{E03247B8-1DD4-4A7A-B2C2-32F525761A75}" destId="{ADE779BA-F199-45E9-A1DF-6EEBA51E2A71}" srcOrd="2" destOrd="0" presId="urn:microsoft.com/office/officeart/2008/layout/AlternatingHexagons"/>
    <dgm:cxn modelId="{A90EDB22-D071-438A-BC0D-39DD77C36F38}" type="presParOf" srcId="{ADE779BA-F199-45E9-A1DF-6EEBA51E2A71}" destId="{095336C8-C0E5-4517-9E75-38691144A6B1}" srcOrd="0" destOrd="0" presId="urn:microsoft.com/office/officeart/2008/layout/AlternatingHexagons"/>
    <dgm:cxn modelId="{FAEE7F77-6E59-4687-A5DF-F8B2E7CBE9B1}" type="presParOf" srcId="{ADE779BA-F199-45E9-A1DF-6EEBA51E2A71}" destId="{7A616025-400E-488A-8FF7-4A87DCA6B6C6}" srcOrd="1" destOrd="0" presId="urn:microsoft.com/office/officeart/2008/layout/AlternatingHexagons"/>
    <dgm:cxn modelId="{7D896DC7-DB4C-4755-A2E1-01C952008FDF}" type="presParOf" srcId="{ADE779BA-F199-45E9-A1DF-6EEBA51E2A71}" destId="{9B057EBD-1282-4860-BA4D-E737F5AF4EFA}" srcOrd="2" destOrd="0" presId="urn:microsoft.com/office/officeart/2008/layout/AlternatingHexagons"/>
    <dgm:cxn modelId="{106D57FA-05CC-40EF-9F70-6753B87526AF}" type="presParOf" srcId="{ADE779BA-F199-45E9-A1DF-6EEBA51E2A71}" destId="{E138DDEB-4A6F-4DE8-8D4D-40FCFCD13A91}" srcOrd="3" destOrd="0" presId="urn:microsoft.com/office/officeart/2008/layout/AlternatingHexagons"/>
    <dgm:cxn modelId="{DDDA47C6-556E-43AA-A628-5806D1A0E97E}" type="presParOf" srcId="{ADE779BA-F199-45E9-A1DF-6EEBA51E2A71}" destId="{279EE595-0FCA-452A-B8A9-EB2B31C10C90}" srcOrd="4" destOrd="0" presId="urn:microsoft.com/office/officeart/2008/layout/AlternatingHexagons"/>
    <dgm:cxn modelId="{B7C5CA1D-181E-4561-ACEC-700E4A129E22}" type="presParOf" srcId="{E03247B8-1DD4-4A7A-B2C2-32F525761A75}" destId="{7D12226F-2AF1-4AE6-8F00-8DFBE48BA57C}" srcOrd="3" destOrd="0" presId="urn:microsoft.com/office/officeart/2008/layout/AlternatingHexagons"/>
    <dgm:cxn modelId="{D13FE08B-17C1-4783-94ED-51A0C23BD25F}" type="presParOf" srcId="{E03247B8-1DD4-4A7A-B2C2-32F525761A75}" destId="{82C2F1B7-B0F0-4CFF-A76A-4501F4708ADD}" srcOrd="4" destOrd="0" presId="urn:microsoft.com/office/officeart/2008/layout/AlternatingHexagons"/>
    <dgm:cxn modelId="{47EA5302-FCEE-459C-B912-B61D716AF6BC}" type="presParOf" srcId="{82C2F1B7-B0F0-4CFF-A76A-4501F4708ADD}" destId="{FAE2E4F6-EEF3-4D7A-9008-A7877EB6E212}" srcOrd="0" destOrd="0" presId="urn:microsoft.com/office/officeart/2008/layout/AlternatingHexagons"/>
    <dgm:cxn modelId="{974EEF89-EB26-4528-B7D5-E10CD1ECD604}" type="presParOf" srcId="{82C2F1B7-B0F0-4CFF-A76A-4501F4708ADD}" destId="{638C5CC0-545D-4A90-9186-0FF49D575EDF}" srcOrd="1" destOrd="0" presId="urn:microsoft.com/office/officeart/2008/layout/AlternatingHexagons"/>
    <dgm:cxn modelId="{B57F5C8E-EA0C-4AE6-BB5D-65444ED5FC14}" type="presParOf" srcId="{82C2F1B7-B0F0-4CFF-A76A-4501F4708ADD}" destId="{77E78AF6-E673-4FBC-9732-A7318D905978}" srcOrd="2" destOrd="0" presId="urn:microsoft.com/office/officeart/2008/layout/AlternatingHexagons"/>
    <dgm:cxn modelId="{6098C72E-3633-4B28-B9FE-61EC951B7BC2}" type="presParOf" srcId="{82C2F1B7-B0F0-4CFF-A76A-4501F4708ADD}" destId="{D0069EC0-CB04-4EB4-A375-98AF8C1C0003}" srcOrd="3" destOrd="0" presId="urn:microsoft.com/office/officeart/2008/layout/AlternatingHexagons"/>
    <dgm:cxn modelId="{1BCED370-CDFC-4BA7-B6FB-36CC8E0C606C}" type="presParOf" srcId="{82C2F1B7-B0F0-4CFF-A76A-4501F4708ADD}" destId="{1EB5BD0C-BD73-4A37-8E1D-D23A3A77A54E}" srcOrd="4" destOrd="0" presId="urn:microsoft.com/office/officeart/2008/layout/AlternatingHexagons"/>
    <dgm:cxn modelId="{C8AC992E-499F-4A85-A37F-947DDB709F2D}" type="presParOf" srcId="{E03247B8-1DD4-4A7A-B2C2-32F525761A75}" destId="{6FE0B480-9A81-4664-81BF-9B8133C00EF4}" srcOrd="5" destOrd="0" presId="urn:microsoft.com/office/officeart/2008/layout/AlternatingHexagons"/>
    <dgm:cxn modelId="{418F6B8F-5BD2-42FC-86F7-C8F01E7CE52E}" type="presParOf" srcId="{E03247B8-1DD4-4A7A-B2C2-32F525761A75}" destId="{414A57C7-8102-4700-9CA9-70F1AE85C75E}" srcOrd="6" destOrd="0" presId="urn:microsoft.com/office/officeart/2008/layout/AlternatingHexagons"/>
    <dgm:cxn modelId="{F6DE77CD-1E1D-424E-BFC1-5833FD3C612E}" type="presParOf" srcId="{414A57C7-8102-4700-9CA9-70F1AE85C75E}" destId="{B88C6DE1-1C3E-49F4-8079-17F79B89260B}" srcOrd="0" destOrd="0" presId="urn:microsoft.com/office/officeart/2008/layout/AlternatingHexagons"/>
    <dgm:cxn modelId="{66E225DF-76B3-4ED5-A721-C6F9FA3CFA16}" type="presParOf" srcId="{414A57C7-8102-4700-9CA9-70F1AE85C75E}" destId="{416AAEEC-0F66-4900-9578-F56752C855FA}" srcOrd="1" destOrd="0" presId="urn:microsoft.com/office/officeart/2008/layout/AlternatingHexagons"/>
    <dgm:cxn modelId="{6AAF7121-8348-4CFF-B767-D38FD31D06FD}" type="presParOf" srcId="{414A57C7-8102-4700-9CA9-70F1AE85C75E}" destId="{26FC588A-73C3-4343-A655-D80530116518}" srcOrd="2" destOrd="0" presId="urn:microsoft.com/office/officeart/2008/layout/AlternatingHexagons"/>
    <dgm:cxn modelId="{4FADFDE7-4308-438F-A8DF-6ACFBC260E5D}" type="presParOf" srcId="{414A57C7-8102-4700-9CA9-70F1AE85C75E}" destId="{56545DA0-6191-433D-9701-0C253315E283}" srcOrd="3" destOrd="0" presId="urn:microsoft.com/office/officeart/2008/layout/AlternatingHexagons"/>
    <dgm:cxn modelId="{85E964BB-F775-4DEF-AC19-F72F4FA6A8FA}" type="presParOf" srcId="{414A57C7-8102-4700-9CA9-70F1AE85C75E}" destId="{EB0A01AC-AC57-4B15-89EA-F09ED25B716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28232-14A0-41A6-8A6C-F63540ECCBFA}">
      <dsp:nvSpPr>
        <dsp:cNvPr id="0" name=""/>
        <dsp:cNvSpPr/>
      </dsp:nvSpPr>
      <dsp:spPr>
        <a:xfrm rot="5400000">
          <a:off x="2134093" y="96344"/>
          <a:ext cx="1341337" cy="115267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ts val="27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b="0" kern="12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系统管理</a:t>
          </a:r>
          <a:endParaRPr lang="zh-CN" altLang="en-US" sz="2000" b="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2407027" y="209845"/>
        <a:ext cx="795468" cy="925669"/>
      </dsp:txXfrm>
    </dsp:sp>
    <dsp:sp modelId="{FF1225CE-DE5D-4843-8169-33F5C8C92E49}">
      <dsp:nvSpPr>
        <dsp:cNvPr id="0" name=""/>
        <dsp:cNvSpPr/>
      </dsp:nvSpPr>
      <dsp:spPr>
        <a:xfrm>
          <a:off x="997206" y="317673"/>
          <a:ext cx="1478598" cy="794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4B385-DE98-493F-AB27-5629121FC13D}">
      <dsp:nvSpPr>
        <dsp:cNvPr id="0" name=""/>
        <dsp:cNvSpPr/>
      </dsp:nvSpPr>
      <dsp:spPr>
        <a:xfrm rot="5400000">
          <a:off x="868848" y="86119"/>
          <a:ext cx="1324908" cy="115267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ts val="27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kern="1200" dirty="0" smtClean="0">
              <a:latin typeface="+mj-lt"/>
              <a:ea typeface="微软雅黑" panose="020B0503020204020204" pitchFamily="34" charset="-122"/>
            </a:rPr>
            <a:t>远程 控制</a:t>
          </a:r>
          <a:endParaRPr lang="zh-CN" altLang="en-US" sz="2000" kern="1200" dirty="0">
            <a:latin typeface="+mj-lt"/>
            <a:ea typeface="微软雅黑" panose="020B0503020204020204" pitchFamily="34" charset="-122"/>
          </a:endParaRPr>
        </a:p>
      </dsp:txBody>
      <dsp:txXfrm rot="-5400000">
        <a:off x="1134591" y="206465"/>
        <a:ext cx="793422" cy="911978"/>
      </dsp:txXfrm>
    </dsp:sp>
    <dsp:sp modelId="{095336C8-C0E5-4517-9E75-38691144A6B1}">
      <dsp:nvSpPr>
        <dsp:cNvPr id="0" name=""/>
        <dsp:cNvSpPr/>
      </dsp:nvSpPr>
      <dsp:spPr>
        <a:xfrm rot="5400000">
          <a:off x="1550562" y="1204339"/>
          <a:ext cx="1324908" cy="115267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ts val="27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kern="1200" dirty="0" smtClean="0">
              <a:latin typeface="+mj-lt"/>
              <a:ea typeface="微软雅黑" panose="020B0503020204020204" pitchFamily="34" charset="-122"/>
            </a:rPr>
            <a:t>设备管理</a:t>
          </a:r>
          <a:endParaRPr lang="zh-CN" altLang="en-US" sz="2000" kern="1200" dirty="0">
            <a:latin typeface="+mj-lt"/>
            <a:ea typeface="微软雅黑" panose="020B0503020204020204" pitchFamily="34" charset="-122"/>
          </a:endParaRPr>
        </a:p>
      </dsp:txBody>
      <dsp:txXfrm rot="-5400000">
        <a:off x="1816305" y="1324685"/>
        <a:ext cx="793422" cy="911978"/>
      </dsp:txXfrm>
    </dsp:sp>
    <dsp:sp modelId="{7A616025-400E-488A-8FF7-4A87DCA6B6C6}">
      <dsp:nvSpPr>
        <dsp:cNvPr id="0" name=""/>
        <dsp:cNvSpPr/>
      </dsp:nvSpPr>
      <dsp:spPr>
        <a:xfrm>
          <a:off x="125001" y="1408004"/>
          <a:ext cx="1430901" cy="794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EE595-0FCA-452A-B8A9-EB2B31C10C90}">
      <dsp:nvSpPr>
        <dsp:cNvPr id="0" name=""/>
        <dsp:cNvSpPr/>
      </dsp:nvSpPr>
      <dsp:spPr>
        <a:xfrm rot="5400000">
          <a:off x="2762365" y="1229141"/>
          <a:ext cx="1324908" cy="115267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ts val="27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kern="1200" dirty="0" smtClean="0">
              <a:latin typeface="+mj-lt"/>
              <a:ea typeface="微软雅黑" panose="020B0503020204020204" pitchFamily="34" charset="-122"/>
            </a:rPr>
            <a:t>监控 告警</a:t>
          </a:r>
          <a:endParaRPr lang="zh-CN" altLang="en-US" sz="2000" kern="1200" dirty="0">
            <a:latin typeface="+mj-lt"/>
            <a:ea typeface="微软雅黑" panose="020B0503020204020204" pitchFamily="34" charset="-122"/>
          </a:endParaRPr>
        </a:p>
      </dsp:txBody>
      <dsp:txXfrm rot="-5400000">
        <a:off x="3028108" y="1349487"/>
        <a:ext cx="793422" cy="911978"/>
      </dsp:txXfrm>
    </dsp:sp>
    <dsp:sp modelId="{FAE2E4F6-EEF3-4D7A-9008-A7877EB6E212}">
      <dsp:nvSpPr>
        <dsp:cNvPr id="0" name=""/>
        <dsp:cNvSpPr/>
      </dsp:nvSpPr>
      <dsp:spPr>
        <a:xfrm rot="5400000">
          <a:off x="2142307" y="2353724"/>
          <a:ext cx="1324908" cy="115267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ts val="27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kern="1200" dirty="0" smtClean="0">
              <a:latin typeface="+mj-lt"/>
              <a:ea typeface="微软雅黑" panose="020B0503020204020204" pitchFamily="34" charset="-122"/>
            </a:rPr>
            <a:t>数据转发</a:t>
          </a:r>
          <a:endParaRPr lang="zh-CN" altLang="en-US" sz="2000" kern="1200" dirty="0">
            <a:latin typeface="+mj-lt"/>
            <a:ea typeface="微软雅黑" panose="020B0503020204020204" pitchFamily="34" charset="-122"/>
          </a:endParaRPr>
        </a:p>
      </dsp:txBody>
      <dsp:txXfrm rot="-5400000">
        <a:off x="2408050" y="2474070"/>
        <a:ext cx="793422" cy="911978"/>
      </dsp:txXfrm>
    </dsp:sp>
    <dsp:sp modelId="{638C5CC0-545D-4A90-9186-0FF49D575EDF}">
      <dsp:nvSpPr>
        <dsp:cNvPr id="0" name=""/>
        <dsp:cNvSpPr/>
      </dsp:nvSpPr>
      <dsp:spPr>
        <a:xfrm>
          <a:off x="3416075" y="2532587"/>
          <a:ext cx="1478598" cy="794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5BD0C-BD73-4A37-8E1D-D23A3A77A54E}">
      <dsp:nvSpPr>
        <dsp:cNvPr id="0" name=""/>
        <dsp:cNvSpPr/>
      </dsp:nvSpPr>
      <dsp:spPr>
        <a:xfrm rot="5400000">
          <a:off x="897423" y="2353724"/>
          <a:ext cx="1324908" cy="115267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ts val="2700"/>
            </a:lnSpc>
            <a:spcBef>
              <a:spcPct val="0"/>
            </a:spcBef>
            <a:spcAft>
              <a:spcPts val="0"/>
            </a:spcAft>
          </a:pPr>
          <a:r>
            <a:rPr lang="zh-CN" altLang="en-US" sz="2000" kern="1200" dirty="0" smtClean="0">
              <a:latin typeface="+mj-lt"/>
              <a:ea typeface="微软雅黑" panose="020B0503020204020204" pitchFamily="34" charset="-122"/>
            </a:rPr>
            <a:t>数据 采集</a:t>
          </a:r>
          <a:endParaRPr lang="zh-CN" altLang="en-US" sz="2000" kern="1200" dirty="0">
            <a:latin typeface="+mj-lt"/>
            <a:ea typeface="微软雅黑" panose="020B0503020204020204" pitchFamily="34" charset="-122"/>
          </a:endParaRPr>
        </a:p>
      </dsp:txBody>
      <dsp:txXfrm rot="-5400000">
        <a:off x="1163166" y="2474070"/>
        <a:ext cx="793422" cy="911978"/>
      </dsp:txXfrm>
    </dsp:sp>
    <dsp:sp modelId="{B88C6DE1-1C3E-49F4-8079-17F79B89260B}">
      <dsp:nvSpPr>
        <dsp:cNvPr id="0" name=""/>
        <dsp:cNvSpPr/>
      </dsp:nvSpPr>
      <dsp:spPr>
        <a:xfrm rot="5400000">
          <a:off x="293356" y="1228572"/>
          <a:ext cx="1324908" cy="115267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ts val="2700"/>
            </a:lnSpc>
            <a:spcBef>
              <a:spcPct val="0"/>
            </a:spcBef>
            <a:spcAft>
              <a:spcPts val="0"/>
            </a:spcAft>
          </a:pPr>
          <a:r>
            <a:rPr lang="en-US" altLang="zh-CN" sz="200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OTA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559099" y="1348918"/>
        <a:ext cx="793422" cy="911978"/>
      </dsp:txXfrm>
    </dsp:sp>
    <dsp:sp modelId="{416AAEEC-0F66-4900-9578-F56752C855FA}">
      <dsp:nvSpPr>
        <dsp:cNvPr id="0" name=""/>
        <dsp:cNvSpPr/>
      </dsp:nvSpPr>
      <dsp:spPr>
        <a:xfrm>
          <a:off x="125001" y="3657169"/>
          <a:ext cx="1430901" cy="7949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0A01AC-AC57-4B15-89EA-F09ED25B7164}">
      <dsp:nvSpPr>
        <dsp:cNvPr id="0" name=""/>
        <dsp:cNvSpPr/>
      </dsp:nvSpPr>
      <dsp:spPr>
        <a:xfrm rot="5400000">
          <a:off x="4443333" y="3197095"/>
          <a:ext cx="13" cy="115267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-5400000">
        <a:off x="4059117" y="3773425"/>
        <a:ext cx="768446" cy="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020FF-DD82-48E0-95C6-EFA64FAB6084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02758-750D-4864-8472-1AF591FE6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95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02758-750D-4864-8472-1AF591FE63E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15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844E-F129-44D3-80B6-3FFCFCF501C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ACE9-9B7D-4DA4-A1FF-375FCFA52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844E-F129-44D3-80B6-3FFCFCF501C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ACE9-9B7D-4DA4-A1FF-375FCFA52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76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844E-F129-44D3-80B6-3FFCFCF501C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ACE9-9B7D-4DA4-A1FF-375FCFA52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21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844E-F129-44D3-80B6-3FFCFCF501C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ACE9-9B7D-4DA4-A1FF-375FCFA52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3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844E-F129-44D3-80B6-3FFCFCF501C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ACE9-9B7D-4DA4-A1FF-375FCFA52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76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844E-F129-44D3-80B6-3FFCFCF501C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ACE9-9B7D-4DA4-A1FF-375FCFA52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2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844E-F129-44D3-80B6-3FFCFCF501C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ACE9-9B7D-4DA4-A1FF-375FCFA52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87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844E-F129-44D3-80B6-3FFCFCF501C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ACE9-9B7D-4DA4-A1FF-375FCFA52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27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844E-F129-44D3-80B6-3FFCFCF501C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ACE9-9B7D-4DA4-A1FF-375FCFA52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84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844E-F129-44D3-80B6-3FFCFCF501C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ACE9-9B7D-4DA4-A1FF-375FCFA52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4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0844E-F129-44D3-80B6-3FFCFCF501C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DACE9-9B7D-4DA4-A1FF-375FCFA52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0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0844E-F129-44D3-80B6-3FFCFCF501C3}" type="datetimeFigureOut">
              <a:rPr lang="zh-CN" altLang="en-US" smtClean="0"/>
              <a:t>2024/1/19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DACE9-9B7D-4DA4-A1FF-375FCFA52E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38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embedded/jetson-benchmark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1841720" y="3641002"/>
            <a:ext cx="5652000" cy="2798283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841720" y="2482158"/>
            <a:ext cx="5652000" cy="1158844"/>
          </a:xfrm>
          <a:prstGeom prst="roundRect">
            <a:avLst>
              <a:gd name="adj" fmla="val 0"/>
            </a:avLst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09625" y="6679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AI Benchmark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工具介绍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79077" y="1360972"/>
            <a:ext cx="5400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MLPerf</a:t>
            </a:r>
            <a:endParaRPr lang="en-US" altLang="zh-CN" sz="2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AIPerf</a:t>
            </a:r>
            <a:endParaRPr lang="en-US" altLang="zh-CN" sz="2400" dirty="0" smtClean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Jestson</a:t>
            </a:r>
            <a: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AI Benchmark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 err="1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Pyhon</a:t>
            </a:r>
            <a:r>
              <a:rPr lang="en-US" altLang="zh-CN" sz="2400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AI Benchmark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AIXPRT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 Learning GPU Benchmark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 Learning Benchmark Suite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en-US" altLang="zh-CN" sz="2400" dirty="0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benchmark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err="1" smtClean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GeekbenchML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45426" y="17581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适用于服务器级别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7945426" y="427605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适用于边缘设备</a:t>
            </a:r>
            <a:endParaRPr lang="zh-CN" altLang="en-US" dirty="0"/>
          </a:p>
        </p:txBody>
      </p:sp>
      <p:sp>
        <p:nvSpPr>
          <p:cNvPr id="11" name="右大括号 10"/>
          <p:cNvSpPr/>
          <p:nvPr/>
        </p:nvSpPr>
        <p:spPr>
          <a:xfrm>
            <a:off x="7275766" y="1453934"/>
            <a:ext cx="476816" cy="977774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841720" y="1453934"/>
            <a:ext cx="5652000" cy="977774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右大括号 13"/>
          <p:cNvSpPr/>
          <p:nvPr/>
        </p:nvSpPr>
        <p:spPr>
          <a:xfrm>
            <a:off x="7273546" y="2482156"/>
            <a:ext cx="476816" cy="3957127"/>
          </a:xfrm>
          <a:prstGeom prst="rightBrace">
            <a:avLst>
              <a:gd name="adj1" fmla="val 0"/>
              <a:gd name="adj2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69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0100" y="0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Jestson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AI Benchmark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15683" y="1582991"/>
            <a:ext cx="1347613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AGX Xavier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(32G RAM)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86578" y="1588053"/>
            <a:ext cx="1324402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Orin NX</a:t>
            </a:r>
            <a:endParaRPr lang="en-US" altLang="zh-CN" sz="16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(16G RAM)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732049"/>
              </p:ext>
            </p:extLst>
          </p:nvPr>
        </p:nvGraphicFramePr>
        <p:xfrm>
          <a:off x="1152526" y="2187415"/>
          <a:ext cx="6715124" cy="3706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4249">
                  <a:extLst>
                    <a:ext uri="{9D8B030D-6E8A-4147-A177-3AD203B41FA5}">
                      <a16:colId xmlns:a16="http://schemas.microsoft.com/office/drawing/2014/main" val="1318373016"/>
                    </a:ext>
                  </a:extLst>
                </a:gridCol>
                <a:gridCol w="1623079">
                  <a:extLst>
                    <a:ext uri="{9D8B030D-6E8A-4147-A177-3AD203B41FA5}">
                      <a16:colId xmlns:a16="http://schemas.microsoft.com/office/drawing/2014/main" val="710554524"/>
                    </a:ext>
                  </a:extLst>
                </a:gridCol>
                <a:gridCol w="1657796">
                  <a:extLst>
                    <a:ext uri="{9D8B030D-6E8A-4147-A177-3AD203B41FA5}">
                      <a16:colId xmlns:a16="http://schemas.microsoft.com/office/drawing/2014/main" val="1180861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model name</a:t>
                      </a:r>
                      <a:endParaRPr 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FPS</a:t>
                      </a:r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FPS</a:t>
                      </a:r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94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inception_v4</a:t>
                      </a:r>
                      <a:endParaRPr 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621.22</a:t>
                      </a:r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502.25</a:t>
                      </a:r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15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vgg19_N2</a:t>
                      </a:r>
                      <a:endParaRPr 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384.50</a:t>
                      </a:r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270.08</a:t>
                      </a:r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136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super_resolution_bsd500</a:t>
                      </a:r>
                      <a:endParaRPr 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259.66</a:t>
                      </a:r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279.41</a:t>
                      </a:r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412882"/>
                  </a:ext>
                </a:extLst>
              </a:tr>
              <a:tr h="3687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unet-segmentation</a:t>
                      </a:r>
                      <a:endParaRPr 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200.38</a:t>
                      </a:r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237.96</a:t>
                      </a:r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095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pose_estimation</a:t>
                      </a:r>
                      <a:endParaRPr 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728.72</a:t>
                      </a:r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438.70</a:t>
                      </a:r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yolov3-tiny-416</a:t>
                      </a:r>
                      <a:endParaRPr 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1197.52</a:t>
                      </a:r>
                      <a:endParaRPr lang="zh-CN" altLang="en-US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1103.60</a:t>
                      </a:r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8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ResNet50_224x224</a:t>
                      </a:r>
                      <a:endParaRPr 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1872.19</a:t>
                      </a:r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1781.74</a:t>
                      </a:r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3718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mobilenet_v1_ssd</a:t>
                      </a:r>
                      <a:endParaRPr 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3109.08</a:t>
                      </a:r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1481.85</a:t>
                      </a:r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090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ssd_resnet34_1200x1200</a:t>
                      </a:r>
                      <a:endParaRPr 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58.06</a:t>
                      </a:r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 smtClean="0">
                          <a:solidFill>
                            <a:srgbClr val="393939"/>
                          </a:solidFill>
                          <a:effectLst/>
                        </a:rPr>
                        <a:t>\</a:t>
                      </a:r>
                      <a:endParaRPr lang="zh-CN" altLang="en-US" dirty="0">
                        <a:solidFill>
                          <a:srgbClr val="393939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57868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210454" y="2393977"/>
            <a:ext cx="3571972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图像分类、识别：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indent="-1440000">
              <a:spcAft>
                <a:spcPts val="600"/>
              </a:spcAft>
            </a:pPr>
            <a:r>
              <a:rPr lang="en-US" altLang="zh-CN" sz="160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   inception_v4</a:t>
            </a:r>
            <a:r>
              <a:rPr lang="zh-CN" altLang="en-US" sz="160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vgg19_N2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super_resolution_bsd500</a:t>
            </a:r>
            <a:r>
              <a:rPr lang="zh-CN" altLang="en-US" sz="160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en-US" altLang="zh-CN" sz="160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ResNet50_224x224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目标识别：</a:t>
            </a:r>
            <a:r>
              <a:rPr lang="en-US" altLang="zh-CN" sz="160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yolov3-tiny-416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3D</a:t>
            </a:r>
            <a:r>
              <a:rPr lang="zh-CN" altLang="en-US" sz="160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视觉，行为检测和分类：</a:t>
            </a:r>
            <a:r>
              <a:rPr lang="en-US" altLang="zh-CN" sz="160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pose_estimation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语义分割（比如自动驾驶、自动抠图、医疗影像等领域）：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160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unet-segmentation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b="0" i="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目标检测、细粒度分类、人脸属性和大规模地理定位：</a:t>
            </a:r>
            <a:endParaRPr lang="en-US" altLang="zh-CN" sz="1600" b="0" i="0" dirty="0" smtClean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160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mobilenet_v1_ssd</a:t>
            </a:r>
            <a:r>
              <a:rPr lang="zh-CN" altLang="en-US" sz="1600" dirty="0" smtClean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ssd_resnet34</a:t>
            </a:r>
            <a:endParaRPr lang="en-US" altLang="zh-CN" sz="160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22653" y="6078806"/>
            <a:ext cx="32624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/>
              <a:t>本</a:t>
            </a:r>
            <a:r>
              <a:rPr lang="zh-CN" altLang="en-US" sz="1200" dirty="0" smtClean="0"/>
              <a:t>测试结果由于</a:t>
            </a:r>
            <a:r>
              <a:rPr lang="zh-CN" altLang="en-US" sz="1200" dirty="0"/>
              <a:t>测试环境的原因</a:t>
            </a:r>
            <a:r>
              <a:rPr lang="zh-CN" altLang="en-US" sz="1200" dirty="0" smtClean="0"/>
              <a:t>可能存在误差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7656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962584"/>
            <a:ext cx="6596063" cy="550965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66849" y="386446"/>
            <a:ext cx="7210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hlinkClick r:id="rId3"/>
              </a:rPr>
              <a:t>https://developer.nvidia.com/embedded/jetson-benchmarks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70074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Python AI Benchmark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测试结果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451" y="1359420"/>
            <a:ext cx="4067174" cy="406216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225" y="1359420"/>
            <a:ext cx="3890250" cy="40942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575" y="5421585"/>
            <a:ext cx="6134100" cy="122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6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194944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AppHub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Jetson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544570404"/>
              </p:ext>
            </p:extLst>
          </p:nvPr>
        </p:nvGraphicFramePr>
        <p:xfrm>
          <a:off x="3803401" y="1843617"/>
          <a:ext cx="5019675" cy="4719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352305" y="2903741"/>
            <a:ext cx="1886927" cy="12899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软件远程部署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远程部署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BSP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远程部署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3238988" y="3105150"/>
            <a:ext cx="494323" cy="1050396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18416" y="5821376"/>
            <a:ext cx="367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AppHub</a:t>
            </a:r>
            <a:r>
              <a:rPr lang="zh-CN" altLang="en-US" sz="1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专注于嵌入式边缘设备远程管理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00830" y="2614232"/>
            <a:ext cx="2031325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进程监控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容器监控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系统资源监控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外设监控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无代码可扩展监控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左大括号 12"/>
          <p:cNvSpPr/>
          <p:nvPr/>
        </p:nvSpPr>
        <p:spPr>
          <a:xfrm>
            <a:off x="7953130" y="2775587"/>
            <a:ext cx="552450" cy="184711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7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220</Words>
  <Application>Microsoft Office PowerPoint</Application>
  <PresentationFormat>宽屏</PresentationFormat>
  <Paragraphs>76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楷体</vt:lpstr>
      <vt:lpstr>微软雅黑</vt:lpstr>
      <vt:lpstr>微软雅黑</vt:lpstr>
      <vt:lpstr>Arial</vt:lpstr>
      <vt:lpstr>Wingdings</vt:lpstr>
      <vt:lpstr>Office 主题​​</vt:lpstr>
      <vt:lpstr>AI Benchmark工具介绍</vt:lpstr>
      <vt:lpstr>Jestson AI Benchmark测试结果</vt:lpstr>
      <vt:lpstr>PowerPoint 演示文稿</vt:lpstr>
      <vt:lpstr>Python AI Benchmark测试结果</vt:lpstr>
      <vt:lpstr>AppHub 之Jetson平台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Benchmark工具介绍</dc:title>
  <dc:creator>yingying.qu(璩莹莹)</dc:creator>
  <cp:lastModifiedBy>yingying.qu(璩莹莹)</cp:lastModifiedBy>
  <cp:revision>27</cp:revision>
  <dcterms:created xsi:type="dcterms:W3CDTF">2024-01-19T05:10:57Z</dcterms:created>
  <dcterms:modified xsi:type="dcterms:W3CDTF">2024-01-19T07:49:14Z</dcterms:modified>
</cp:coreProperties>
</file>