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6"/>
  </p:notesMasterIdLst>
  <p:sldIdLst>
    <p:sldId id="256" r:id="rId3"/>
    <p:sldId id="257" r:id="rId4"/>
    <p:sldId id="258" r:id="rId5"/>
    <p:sldId id="279" r:id="rId6"/>
    <p:sldId id="280" r:id="rId7"/>
    <p:sldId id="281" r:id="rId8"/>
    <p:sldId id="282" r:id="rId9"/>
    <p:sldId id="283" r:id="rId10"/>
    <p:sldId id="284" r:id="rId11"/>
    <p:sldId id="288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1" autoAdjust="0"/>
    <p:restoredTop sz="93692"/>
  </p:normalViewPr>
  <p:slideViewPr>
    <p:cSldViewPr snapToGrid="0" snapToObjects="1">
      <p:cViewPr>
        <p:scale>
          <a:sx n="66" d="100"/>
          <a:sy n="66" d="100"/>
        </p:scale>
        <p:origin x="-1472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C14B4-BC12-4BEE-8525-6AEE85DEDDA4}" type="datetimeFigureOut">
              <a:rPr lang="zh-CN" altLang="en-US" smtClean="0"/>
              <a:t>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A12A-CEE7-4F8D-AE7F-651237D2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9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officeplus.cn/Template/Home.shtml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041650" y="2491076"/>
            <a:ext cx="6108700" cy="156966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Theme</a:t>
            </a: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041650" y="3966715"/>
            <a:ext cx="61087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1720850" y="2294404"/>
            <a:ext cx="1397000" cy="139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9150350" y="3275906"/>
            <a:ext cx="1320800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364720" y="243800"/>
            <a:ext cx="946256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your title here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739870" y="12065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48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248400" y="0"/>
            <a:ext cx="7988300" cy="6858000"/>
          </a:xfrm>
          <a:prstGeom prst="parallelogram">
            <a:avLst>
              <a:gd name="adj" fmla="val 53895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8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/>
          <p:cNvSpPr/>
          <p:nvPr userDrawn="1"/>
        </p:nvSpPr>
        <p:spPr>
          <a:xfrm>
            <a:off x="6248400" y="0"/>
            <a:ext cx="7988300" cy="6858000"/>
          </a:xfrm>
          <a:prstGeom prst="parallelogram">
            <a:avLst>
              <a:gd name="adj" fmla="val 53895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16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978400"/>
            <a:ext cx="12192000" cy="187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015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17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77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Times New Roman 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5027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557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192313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81889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818897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H="1">
            <a:off x="1124494" y="322700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312276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3122763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9" name="直接连接符 28"/>
          <p:cNvCxnSpPr/>
          <p:nvPr userDrawn="1"/>
        </p:nvCxnSpPr>
        <p:spPr>
          <a:xfrm flipH="1">
            <a:off x="1124494" y="463510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453086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4530869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32358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116960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06536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065363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H="1">
            <a:off x="1124494" y="247346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236922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236922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9" name="直接连接符 28"/>
          <p:cNvCxnSpPr/>
          <p:nvPr userDrawn="1"/>
        </p:nvCxnSpPr>
        <p:spPr>
          <a:xfrm flipH="1">
            <a:off x="1124494" y="3881575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3777335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3777335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2" name="直接连接符 31"/>
          <p:cNvCxnSpPr/>
          <p:nvPr userDrawn="1"/>
        </p:nvCxnSpPr>
        <p:spPr>
          <a:xfrm flipH="1">
            <a:off x="1124494" y="5292312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5188072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5188072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41628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21" name="直接连接符 20"/>
          <p:cNvCxnSpPr/>
          <p:nvPr userDrawn="1"/>
        </p:nvCxnSpPr>
        <p:spPr>
          <a:xfrm flipH="1">
            <a:off x="1124494" y="1374010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269770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269770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4" name="直接连接符 23"/>
          <p:cNvCxnSpPr/>
          <p:nvPr userDrawn="1"/>
        </p:nvCxnSpPr>
        <p:spPr>
          <a:xfrm flipH="1">
            <a:off x="1124494" y="227147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216723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2167237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6" name="直接连接符 35"/>
          <p:cNvCxnSpPr/>
          <p:nvPr userDrawn="1"/>
        </p:nvCxnSpPr>
        <p:spPr>
          <a:xfrm flipH="1">
            <a:off x="1124494" y="3175264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3071024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3071024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9" name="直接连接符 38"/>
          <p:cNvCxnSpPr/>
          <p:nvPr userDrawn="1"/>
        </p:nvCxnSpPr>
        <p:spPr>
          <a:xfrm flipH="1">
            <a:off x="1124494" y="4103732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3999492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3999492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 flipH="1">
            <a:off x="1124494" y="500119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369" y="489695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1472649" y="489695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6283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95067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84643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846437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9" name="直接连接符 38"/>
          <p:cNvCxnSpPr/>
          <p:nvPr userDrawn="1"/>
        </p:nvCxnSpPr>
        <p:spPr>
          <a:xfrm flipH="1">
            <a:off x="1124494" y="1848144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1743904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1743904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 flipH="1">
            <a:off x="1124494" y="2751931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2647691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2647691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1124494" y="368039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357615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357615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8" name="直接连接符 47"/>
          <p:cNvCxnSpPr/>
          <p:nvPr userDrawn="1"/>
        </p:nvCxnSpPr>
        <p:spPr>
          <a:xfrm flipH="1">
            <a:off x="1124494" y="4577866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369" y="4473626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1472649" y="4473626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51" name="直接连接符 50"/>
          <p:cNvCxnSpPr/>
          <p:nvPr userDrawn="1"/>
        </p:nvCxnSpPr>
        <p:spPr>
          <a:xfrm flipH="1">
            <a:off x="1124494" y="548165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413369" y="537741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1472649" y="5377413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84658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39200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-1094317" y="-433596"/>
            <a:ext cx="6108700" cy="77251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9600" u="none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205940" y="4564102"/>
            <a:ext cx="61087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4318000" y="4610100"/>
            <a:ext cx="650874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0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364720" y="243800"/>
            <a:ext cx="946256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your title here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739870" y="12065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8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8" r:id="rId3"/>
    <p:sldLayoutId id="2147483689" r:id="rId4"/>
    <p:sldLayoutId id="2147483690" r:id="rId5"/>
    <p:sldLayoutId id="2147483683" r:id="rId6"/>
    <p:sldLayoutId id="2147483662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9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eg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76344" y="2837468"/>
            <a:ext cx="6108700" cy="1107996"/>
          </a:xfrm>
        </p:spPr>
        <p:txBody>
          <a:bodyPr/>
          <a:lstStyle/>
          <a:p>
            <a:r>
              <a:rPr lang="zh-CN" altLang="en-US" sz="6600" dirty="0" smtClean="0">
                <a:latin typeface="仿宋"/>
                <a:ea typeface="仿宋"/>
                <a:cs typeface="仿宋"/>
              </a:rPr>
              <a:t>蒙特卡洛树搜索</a:t>
            </a:r>
            <a:endParaRPr lang="zh-CN" altLang="en-US" sz="6600" dirty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31433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视频学习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08" y="2010429"/>
            <a:ext cx="11062846" cy="28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0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en-US" dirty="0" smtClean="0"/>
              <a:t>蒙特卡洛树搜索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7342" y="14701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基本的</a:t>
            </a:r>
            <a:r>
              <a:rPr lang="en-US" altLang="zh-CN" dirty="0"/>
              <a:t>MCTS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 smtClean="0"/>
              <a:t>个</a:t>
            </a:r>
            <a:r>
              <a:rPr lang="zh-CN" altLang="en-US" dirty="0" smtClean="0"/>
              <a:t>步骤</a:t>
            </a:r>
            <a:r>
              <a:rPr lang="en-US" altLang="zh-CN" dirty="0" err="1" smtClean="0"/>
              <a:t>Selection</a:t>
            </a:r>
            <a:r>
              <a:rPr lang="en-US" altLang="zh-CN" dirty="0" err="1"/>
              <a:t>,Expansion,Simulation,Backpropagation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59" y="2407663"/>
            <a:ext cx="10668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err="1" smtClean="0"/>
              <a:t>AlphaGo</a:t>
            </a:r>
            <a:r>
              <a:rPr kumimoji="1" lang="zh-CN" altLang="en-US" dirty="0" smtClean="0"/>
              <a:t>策略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8371" y="2674885"/>
            <a:ext cx="3877985" cy="158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3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根据人类棋谱预判</a:t>
            </a:r>
            <a:endParaRPr kumimoji="1" lang="en-US" altLang="zh-CN" sz="3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3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应该走哪步</a:t>
            </a:r>
            <a:r>
              <a:rPr kumimoji="1" lang="zh-CN" altLang="en-US" sz="3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棋</a:t>
            </a:r>
            <a:endParaRPr kumimoji="1" lang="en-US" altLang="zh-CN" sz="3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92847" y="2694129"/>
            <a:ext cx="4801314" cy="158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使用蒙特卡洛搜索找</a:t>
            </a:r>
            <a:r>
              <a:rPr kumimoji="1" lang="zh-CN" altLang="en-US" sz="3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出</a:t>
            </a:r>
            <a:endParaRPr kumimoji="1" lang="en-US" altLang="zh-CN" sz="3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3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最大</a:t>
            </a:r>
            <a:r>
              <a:rPr kumimoji="1"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可能性赢得步骤</a:t>
            </a:r>
            <a:endParaRPr kumimoji="1" lang="en-US" altLang="zh-CN" sz="3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707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乒乓球机器人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6268" y="2263242"/>
            <a:ext cx="68531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4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越短步骤赢得比赛的分数越高</a:t>
            </a:r>
            <a:endParaRPr kumimoji="1" lang="zh-CN" altLang="en-US" sz="4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095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472649" y="1065363"/>
            <a:ext cx="4245108" cy="1200329"/>
          </a:xfrm>
        </p:spPr>
        <p:txBody>
          <a:bodyPr/>
          <a:lstStyle/>
          <a:p>
            <a:r>
              <a:rPr lang="zh-CN" altLang="en-US" dirty="0" smtClean="0"/>
              <a:t>什么是蒙特卡洛方法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472649" y="2369229"/>
            <a:ext cx="4245108" cy="646331"/>
          </a:xfrm>
        </p:spPr>
        <p:txBody>
          <a:bodyPr/>
          <a:lstStyle/>
          <a:p>
            <a:r>
              <a:rPr lang="zh-CN" altLang="en-US" dirty="0" smtClean="0"/>
              <a:t>蒙特卡洛方法例子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472649" y="3777335"/>
            <a:ext cx="4245108" cy="646331"/>
          </a:xfrm>
        </p:spPr>
        <p:txBody>
          <a:bodyPr/>
          <a:lstStyle/>
          <a:p>
            <a:r>
              <a:rPr lang="en-US" altLang="zh-CN" dirty="0" smtClean="0"/>
              <a:t>DNN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1472649" y="5188072"/>
            <a:ext cx="4245108" cy="646331"/>
          </a:xfrm>
        </p:spPr>
        <p:txBody>
          <a:bodyPr/>
          <a:lstStyle/>
          <a:p>
            <a:r>
              <a:rPr lang="zh-CN" altLang="en-US" dirty="0" smtClean="0"/>
              <a:t>蒙特卡洛算法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8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80800" y="479872"/>
            <a:ext cx="1402184" cy="6001643"/>
          </a:xfrm>
        </p:spPr>
        <p:txBody>
          <a:bodyPr/>
          <a:lstStyle/>
          <a:p>
            <a:r>
              <a:rPr lang="zh-CN" altLang="en-US" sz="9600" dirty="0" smtClean="0"/>
              <a:t>中心思想</a:t>
            </a:r>
            <a:endParaRPr lang="zh-CN" altLang="en-US" sz="9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蒙特卡洛算法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17882" y="145323"/>
            <a:ext cx="439367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频率 </a:t>
            </a:r>
            <a:r>
              <a:rPr kumimoji="1" lang="en-US" altLang="zh-CN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-&gt;</a:t>
            </a:r>
            <a:r>
              <a:rPr kumimoji="1" lang="zh-CN" altLang="en-US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概率</a:t>
            </a:r>
            <a:endParaRPr kumimoji="1" lang="zh-CN" altLang="en-US" sz="6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 descr="502326edee2b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25" y="1686235"/>
            <a:ext cx="2489663" cy="24896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00741" y="3040516"/>
            <a:ext cx="2339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我被认错为吴彦祖概率为多大？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81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计算</a:t>
            </a:r>
            <a:r>
              <a:rPr kumimoji="1" lang="en-US" altLang="zh-CN" dirty="0" smtClean="0"/>
              <a:t>π</a:t>
            </a:r>
            <a:endParaRPr kumimoji="1" lang="zh-CN" altLang="en-US" dirty="0"/>
          </a:p>
        </p:txBody>
      </p:sp>
      <p:pic>
        <p:nvPicPr>
          <p:cNvPr id="6" name="图片 5" descr="bg20150726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" y="1432617"/>
            <a:ext cx="5004258" cy="3763202"/>
          </a:xfrm>
          <a:prstGeom prst="rect">
            <a:avLst/>
          </a:prstGeom>
        </p:spPr>
      </p:pic>
      <p:pic>
        <p:nvPicPr>
          <p:cNvPr id="7" name="图片 6" descr="bg20150726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1" y="5195819"/>
            <a:ext cx="4419600" cy="1041400"/>
          </a:xfrm>
          <a:prstGeom prst="rect">
            <a:avLst/>
          </a:prstGeom>
        </p:spPr>
      </p:pic>
      <p:pic>
        <p:nvPicPr>
          <p:cNvPr id="8" name="图片 7" descr="bg20150726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92" y="1432617"/>
            <a:ext cx="4329374" cy="433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计算长度和表面积</a:t>
            </a:r>
            <a:endParaRPr kumimoji="1" lang="zh-CN" altLang="en-US" dirty="0"/>
          </a:p>
        </p:txBody>
      </p:sp>
      <p:pic>
        <p:nvPicPr>
          <p:cNvPr id="4" name="图片 3" descr="201603112225200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53" y="1635721"/>
            <a:ext cx="3802237" cy="3778996"/>
          </a:xfrm>
          <a:prstGeom prst="rect">
            <a:avLst/>
          </a:prstGeom>
        </p:spPr>
      </p:pic>
      <p:pic>
        <p:nvPicPr>
          <p:cNvPr id="5" name="图片 4" descr="timg-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90" y="1635721"/>
            <a:ext cx="4803201" cy="359940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10134" y="5630856"/>
            <a:ext cx="44935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如何不能很好描述的问题？</a:t>
            </a:r>
            <a:endParaRPr kumimoji="1"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04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所有问题都有确定解吗？</a:t>
            </a:r>
            <a:endParaRPr kumimoji="1" lang="zh-CN" altLang="en-US" dirty="0"/>
          </a:p>
        </p:txBody>
      </p:sp>
      <p:pic>
        <p:nvPicPr>
          <p:cNvPr id="4" name="图片 3" descr="timg-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16" y="1366628"/>
            <a:ext cx="3925300" cy="3925300"/>
          </a:xfrm>
          <a:prstGeom prst="rect">
            <a:avLst/>
          </a:prstGeom>
        </p:spPr>
      </p:pic>
      <p:pic>
        <p:nvPicPr>
          <p:cNvPr id="5" name="图片 4" descr="5ab5c9ea15ce36d3368cc03e3af33a87e950b1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42" y="1366628"/>
            <a:ext cx="3070143" cy="37713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369266" y="2782701"/>
            <a:ext cx="182273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Enigma</a:t>
            </a:r>
          </a:p>
          <a:p>
            <a:r>
              <a:rPr lang="zh-CN" altLang="en-US" sz="4000" dirty="0" smtClean="0"/>
              <a:t>密码机</a:t>
            </a:r>
            <a:endParaRPr lang="en-US" altLang="zh-CN" sz="4000" dirty="0"/>
          </a:p>
        </p:txBody>
      </p:sp>
      <p:sp>
        <p:nvSpPr>
          <p:cNvPr id="8" name="矩形 7"/>
          <p:cNvSpPr/>
          <p:nvPr/>
        </p:nvSpPr>
        <p:spPr>
          <a:xfrm>
            <a:off x="5207275" y="2841283"/>
            <a:ext cx="17235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薛定谔</a:t>
            </a:r>
            <a:endParaRPr lang="en-US" altLang="zh-CN" sz="4000" dirty="0" smtClean="0"/>
          </a:p>
          <a:p>
            <a:r>
              <a:rPr lang="zh-CN" altLang="en-US" sz="4000" dirty="0" smtClean="0"/>
              <a:t>的猫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2512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随机性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4295" y="1462527"/>
            <a:ext cx="9904274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我们可以生成随机序列吗？</a:t>
            </a:r>
            <a:endParaRPr kumimoji="1" lang="en-US" altLang="zh-CN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自然指数</a:t>
            </a:r>
            <a:r>
              <a:rPr kumimoji="1" lang="en-US" altLang="zh-CN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kumimoji="1"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=</a:t>
            </a:r>
            <a:r>
              <a:rPr kumimoji="1"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zh-CN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kumimoji="1" lang="en-US" altLang="zh-CN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zh-CN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kumimoji="1"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1/n)^n</a:t>
            </a:r>
            <a:endParaRPr kumimoji="1" lang="en-US" altLang="zh-CN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黎曼证明可以通过重排级数，生成任意的数，包括</a:t>
            </a:r>
            <a:r>
              <a:rPr kumimoji="1" lang="en-US" altLang="zh-CN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π</a:t>
            </a:r>
            <a:r>
              <a:rPr kumimoji="1"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kumimoji="1" lang="en-US" altLang="zh-CN" sz="32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而且</a:t>
            </a:r>
            <a:r>
              <a:rPr kumimoji="1" lang="en-US" altLang="zh-CN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π</a:t>
            </a:r>
            <a:r>
              <a:rPr kumimoji="1"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kumimoji="1" lang="en-US" altLang="zh-CN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kumimoji="1"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都是超越数，无法使用</a:t>
            </a:r>
            <a:endParaRPr kumimoji="1" lang="en-US" altLang="zh-CN" sz="32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进行拟合，计算十分困难</a:t>
            </a:r>
            <a:endParaRPr kumimoji="1"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 descr="9e3df8dcd100baa12029a4044610b912c8fc2e0c.jp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24" y="4321771"/>
            <a:ext cx="8363965" cy="6539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58857" y="5781355"/>
            <a:ext cx="77088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3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F(x) = ?</a:t>
            </a:r>
            <a:r>
              <a:rPr kumimoji="1" lang="zh-CN" altLang="en-US" sz="3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同样输入有不一样的输出</a:t>
            </a:r>
            <a:endParaRPr kumimoji="1" lang="zh-CN" altLang="en-US" sz="3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643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err="1" smtClean="0"/>
              <a:t>DNN</a:t>
            </a:r>
            <a:r>
              <a:rPr kumimoji="1" lang="en-US" altLang="en-US" dirty="0" err="1" smtClean="0"/>
              <a:t>能处理什么问题</a:t>
            </a:r>
            <a:r>
              <a:rPr kumimoji="1" lang="zh-CN" altLang="zh-CN" dirty="0"/>
              <a:t>？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81186" y="5725613"/>
            <a:ext cx="747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mr-IN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36" y="1013241"/>
            <a:ext cx="5230899" cy="51134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4935" y="6048778"/>
            <a:ext cx="72283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根据泰勒展开，它可以拟合所有</a:t>
            </a:r>
            <a:r>
              <a:rPr kumimoji="1"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</a:t>
            </a:r>
            <a:r>
              <a:rPr kumimoji="1"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阶可微函数</a:t>
            </a:r>
            <a:endParaRPr kumimoji="1"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08" y="1996523"/>
            <a:ext cx="5990772" cy="14865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49749" y="3733293"/>
            <a:ext cx="475269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使用傅里叶展开可以表示所有连续，非连续函数，但是复杂度太高了！</a:t>
            </a:r>
            <a:endParaRPr kumimoji="1"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1773" y="5303695"/>
            <a:ext cx="73702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不考虑复杂度，若数据足够，并且</a:t>
            </a:r>
            <a:r>
              <a:rPr kumimoji="1"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</a:t>
            </a:r>
            <a:r>
              <a:rPr kumimoji="1"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不变，是可学习的</a:t>
            </a:r>
            <a:endParaRPr kumimoji="1"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49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为什么无法确定层数和神经元数目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8081"/>
            <a:ext cx="5486400" cy="349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617" y="1710281"/>
            <a:ext cx="5397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47488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12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947D"/>
      </a:accent1>
      <a:accent2>
        <a:srgbClr val="292C33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3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2868</TotalTime>
  <Words>159</Words>
  <Application>Microsoft Macintosh PowerPoint</Application>
  <PresentationFormat>自定义</PresentationFormat>
  <Paragraphs>46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asf fsadf</cp:lastModifiedBy>
  <cp:revision>72</cp:revision>
  <dcterms:created xsi:type="dcterms:W3CDTF">2015-08-18T02:51:41Z</dcterms:created>
  <dcterms:modified xsi:type="dcterms:W3CDTF">2017-05-19T05:40:02Z</dcterms:modified>
  <cp:category/>
</cp:coreProperties>
</file>