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E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45956-F4F0-46B9-8E24-000F6D8FC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A50CE3-9D69-4F90-93B6-B0E75FFF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3542F-6BD3-47B3-A8D5-0F915813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6485F-9C1D-46BF-9FA8-68D0C702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EC13E-2C4B-41B1-A4BE-1C25F183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4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3B672-35DD-4DFE-AC80-E7FB2496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02AECC-2B7A-485A-A43D-8F86698BE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4BAEB-BEE1-4D9A-A31C-1AA0850A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DE5B2-29E8-44A1-9496-20D4577C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90D264-9D53-4D22-A836-7925C0C8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3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06F553-1846-41B2-B11B-7A506C3FE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51F061-81D2-4772-BC81-D6F24163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E3580-5F3A-4ECE-A00F-2BA3CB9E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1F9CA-48F2-429D-8FFF-C9ACFBFF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B87D0-81D8-4037-8404-692C7B00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8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A1BDE-3552-4FF2-BD9D-F32D2AA3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D590F-A2FF-49A8-9246-9AD9EC2B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69BA17-1EC5-4EA7-AB53-3E8DC5C1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5C99B3-AC42-48AB-B024-7BA093F2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94FBD2-282F-4233-B179-7E11400A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8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59D4-6AA6-499A-9E4C-07AB021E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DE2769-96DA-4206-BFA0-08A604B0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CBA78D-7306-458D-952B-3524D551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2F13-DFA0-4130-A773-4D281EDE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884610-B965-45EE-AD84-F18A05AE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8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F1B12-3139-4399-9C9A-1663C04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45CC5-83B8-46E4-9AC4-91AB7DDA3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C5AFF7-9649-4DD6-A383-13A74E6B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7F0E81-AB4D-4353-914E-BF164295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55CEEC-5504-4A53-86C5-C787F19B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1C9253-5302-4BD1-9454-C8F591AB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1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0976B-003F-4697-B96D-089FAA78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AC076-87F1-432C-8710-323CA054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0C880B-3A5C-4970-88F0-468A42C2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6D59DB-C2C6-46E0-8283-0C024518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B2DF15-A710-48CF-9EAD-D795C522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C75712-ED72-4453-9CA2-5C2E1700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6C2E87-F3D7-4E04-964A-AE3396A6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3C58DB-9A27-4D1B-8C64-D96087C8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E0128-439D-4DED-9E9E-8D02F9A3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5BFDDD-2E29-4ABA-8416-215A4CE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984307-6463-4982-8A3C-37E7CB4E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8A6837-A640-4E61-9ED1-9A93FF86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3365E1-0433-44EC-8885-59F4F326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EAFFDD-72A6-44B3-8CB5-01CE9F19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698175-BED1-488C-8EB7-0AD40529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4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57CD5-030C-4865-8BEA-D36FCE77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D554C-C8AF-46FD-9A61-147C2107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616C6A-CA15-410F-BE7B-1DA1C2B9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B2EA90-0B15-4D6B-BCC5-FBED16F9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02D6D8-0ADA-4C20-80F3-FBC9C47D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C83D2B-66ED-4166-B555-EEA841D0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3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EB472-E9C7-4649-9752-4606CE45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2BE0C5-A026-47D3-908B-07B4BF61E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71FB09-0410-4935-93B4-055AE7F8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F61BA-8C2A-44C2-B634-323C5660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798F0-40B6-4A0B-AF9D-6C85167B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53ECD6-343C-4C4C-8570-CBF66164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5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EF652F-6FE7-4A0A-894E-6353A9C5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10EF6-504B-4D1B-A63C-2E75E89B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BA00DA-1BF5-443D-A22C-095B2C6F6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ABAD-08FD-4E28-93F1-9170B96C45B9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44A24C-00B6-4196-AC50-884C98259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CDB6B-BEC8-476D-A3A7-EC204844E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551F-367A-4AA7-8B8D-29E0B041F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7705EDD-5CF4-4942-B5C0-ACB260B87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36" y="1293779"/>
            <a:ext cx="2753122" cy="23733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CF1C09-7969-43C0-8962-FABFDD848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1" y="1415544"/>
            <a:ext cx="2753122" cy="23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8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15FC3B32-99D3-4620-A137-A76A08016F73}"/>
              </a:ext>
            </a:extLst>
          </p:cNvPr>
          <p:cNvGrpSpPr/>
          <p:nvPr/>
        </p:nvGrpSpPr>
        <p:grpSpPr>
          <a:xfrm>
            <a:off x="1406759" y="2066160"/>
            <a:ext cx="2122643" cy="2502466"/>
            <a:chOff x="1358587" y="2027249"/>
            <a:chExt cx="2122643" cy="2502466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F6AABD31-4D24-4F2C-BA43-0787DBADAC95}"/>
                </a:ext>
              </a:extLst>
            </p:cNvPr>
            <p:cNvSpPr/>
            <p:nvPr/>
          </p:nvSpPr>
          <p:spPr>
            <a:xfrm rot="2599247">
              <a:off x="1358587" y="3175563"/>
              <a:ext cx="1655855" cy="865809"/>
            </a:xfrm>
            <a:prstGeom prst="roundRect">
              <a:avLst>
                <a:gd name="adj" fmla="val 50000"/>
              </a:avLst>
            </a:prstGeom>
            <a:solidFill>
              <a:srgbClr val="64E50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2E788AA8-8B2D-4B5A-A763-96E88122FDE8}"/>
                </a:ext>
              </a:extLst>
            </p:cNvPr>
            <p:cNvSpPr/>
            <p:nvPr/>
          </p:nvSpPr>
          <p:spPr>
            <a:xfrm rot="18875442">
              <a:off x="1771462" y="2819947"/>
              <a:ext cx="2502466" cy="917070"/>
            </a:xfrm>
            <a:prstGeom prst="roundRect">
              <a:avLst>
                <a:gd name="adj" fmla="val 50000"/>
              </a:avLst>
            </a:prstGeom>
            <a:solidFill>
              <a:srgbClr val="64E50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6B1BB23-DD7B-444E-B039-657E55DA5189}"/>
                </a:ext>
              </a:extLst>
            </p:cNvPr>
            <p:cNvSpPr/>
            <p:nvPr/>
          </p:nvSpPr>
          <p:spPr>
            <a:xfrm rot="2599247">
              <a:off x="1407199" y="3215337"/>
              <a:ext cx="1555238" cy="789858"/>
            </a:xfrm>
            <a:prstGeom prst="roundRect">
              <a:avLst>
                <a:gd name="adj" fmla="val 50000"/>
              </a:avLst>
            </a:prstGeom>
            <a:solidFill>
              <a:srgbClr val="64E50D"/>
            </a:solidFill>
            <a:ln w="76200"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A573E32-8B13-417F-8E68-F0AC45BF50B4}"/>
              </a:ext>
            </a:extLst>
          </p:cNvPr>
          <p:cNvSpPr/>
          <p:nvPr/>
        </p:nvSpPr>
        <p:spPr>
          <a:xfrm rot="18875442">
            <a:off x="5445211" y="2859438"/>
            <a:ext cx="2829372" cy="91707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11B48EA-A034-40F9-8700-6DA29A7CD33C}"/>
              </a:ext>
            </a:extLst>
          </p:cNvPr>
          <p:cNvSpPr/>
          <p:nvPr/>
        </p:nvSpPr>
        <p:spPr>
          <a:xfrm rot="2942733">
            <a:off x="5455860" y="2975839"/>
            <a:ext cx="2720275" cy="91707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AE80965-07E0-414C-A99F-24689147AB4F}"/>
              </a:ext>
            </a:extLst>
          </p:cNvPr>
          <p:cNvSpPr/>
          <p:nvPr/>
        </p:nvSpPr>
        <p:spPr>
          <a:xfrm rot="18875442">
            <a:off x="5525604" y="2917527"/>
            <a:ext cx="2631087" cy="8306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40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4E63B7-BC02-4385-8659-4014146A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1785708"/>
            <a:ext cx="2981741" cy="2657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3D4BB9-58FE-40FE-ACD3-901A4660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75" y="1785708"/>
            <a:ext cx="302937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4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</dc:creator>
  <cp:lastModifiedBy>daniel</cp:lastModifiedBy>
  <cp:revision>3</cp:revision>
  <dcterms:created xsi:type="dcterms:W3CDTF">2022-07-25T02:29:56Z</dcterms:created>
  <dcterms:modified xsi:type="dcterms:W3CDTF">2022-07-25T03:12:37Z</dcterms:modified>
</cp:coreProperties>
</file>