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75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zh-CN" altLang="en-US" dirty="0"/>
              <a:t>五子棋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zh-CN" dirty="0"/>
              <a:t>2023080903013 </a:t>
            </a:r>
            <a:r>
              <a:rPr lang="zh-CN" altLang="en-US" dirty="0"/>
              <a:t>林凯滔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编程实现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评估算法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以二进制表示，第一位为黑白空，后五位为黑白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以此为哈希值进行查询</a:t>
            </a:r>
            <a:endParaRPr lang="en-US" altLang="zh-CN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F9E16E-CE9B-6A6D-83D7-DF7EC5DD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3326"/>
            <a:ext cx="1730188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chess_type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hashTable[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97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]={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"empty"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"211"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"2111"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"11012"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"11112"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2500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"100112"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3100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"101112"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650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"110012"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2100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"11011"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"211101"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"011110"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3000000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{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"11111"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10000000</a:t>
            </a:r>
            <a:r>
              <a:rPr kumimoji="0" lang="zh-HK" altLang="zh-HK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endParaRPr kumimoji="0" lang="en-US" altLang="zh-HK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900" dirty="0">
                <a:solidFill>
                  <a:srgbClr val="BCBEC4"/>
                </a:solidFill>
                <a:latin typeface="Arial Unicode MS"/>
              </a:rPr>
              <a:t>          …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EEAC019-FDCA-69E4-DEA5-14BB2538A379}"/>
              </a:ext>
            </a:extLst>
          </p:cNvPr>
          <p:cNvSpPr/>
          <p:nvPr/>
        </p:nvSpPr>
        <p:spPr>
          <a:xfrm>
            <a:off x="1389529" y="4132729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7A39712-9EBB-779B-2636-161FA84F1152}"/>
              </a:ext>
            </a:extLst>
          </p:cNvPr>
          <p:cNvSpPr/>
          <p:nvPr/>
        </p:nvSpPr>
        <p:spPr>
          <a:xfrm>
            <a:off x="1389529" y="4771162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A97EBE9-B7D2-62EB-28D6-4EBFE06C0451}"/>
              </a:ext>
            </a:extLst>
          </p:cNvPr>
          <p:cNvSpPr/>
          <p:nvPr/>
        </p:nvSpPr>
        <p:spPr>
          <a:xfrm>
            <a:off x="1389528" y="5409595"/>
            <a:ext cx="546847" cy="546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78A94A6-AB86-36B0-071A-C3587FDBA241}"/>
              </a:ext>
            </a:extLst>
          </p:cNvPr>
          <p:cNvSpPr/>
          <p:nvPr/>
        </p:nvSpPr>
        <p:spPr>
          <a:xfrm>
            <a:off x="2034988" y="4132729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E468095-5EE4-5787-0E00-8EDDE3D247A2}"/>
              </a:ext>
            </a:extLst>
          </p:cNvPr>
          <p:cNvSpPr/>
          <p:nvPr/>
        </p:nvSpPr>
        <p:spPr>
          <a:xfrm>
            <a:off x="2034988" y="4771162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2636B0E-1F3D-C1C7-6C36-A5E7BC8F6B35}"/>
              </a:ext>
            </a:extLst>
          </p:cNvPr>
          <p:cNvSpPr/>
          <p:nvPr/>
        </p:nvSpPr>
        <p:spPr>
          <a:xfrm>
            <a:off x="2662517" y="4132729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7D7A58C-C78F-359A-104C-742C5F8E2767}"/>
              </a:ext>
            </a:extLst>
          </p:cNvPr>
          <p:cNvSpPr/>
          <p:nvPr/>
        </p:nvSpPr>
        <p:spPr>
          <a:xfrm>
            <a:off x="2662517" y="4771162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3E8A9D0-843B-0DD8-0F33-4E86BA1FF088}"/>
              </a:ext>
            </a:extLst>
          </p:cNvPr>
          <p:cNvSpPr/>
          <p:nvPr/>
        </p:nvSpPr>
        <p:spPr>
          <a:xfrm>
            <a:off x="3299010" y="4132729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FCCE7B6-F997-D47A-810A-B56DE03C9135}"/>
              </a:ext>
            </a:extLst>
          </p:cNvPr>
          <p:cNvSpPr/>
          <p:nvPr/>
        </p:nvSpPr>
        <p:spPr>
          <a:xfrm>
            <a:off x="3299010" y="4771162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051C1F5-25FA-F110-0E61-07E0E7F3D1D3}"/>
              </a:ext>
            </a:extLst>
          </p:cNvPr>
          <p:cNvSpPr/>
          <p:nvPr/>
        </p:nvSpPr>
        <p:spPr>
          <a:xfrm>
            <a:off x="3935503" y="4132729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65A39B-2D0F-F6B5-3E45-7BED2B2E4794}"/>
              </a:ext>
            </a:extLst>
          </p:cNvPr>
          <p:cNvSpPr/>
          <p:nvPr/>
        </p:nvSpPr>
        <p:spPr>
          <a:xfrm>
            <a:off x="3935503" y="4771162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75AAD12-54D8-3410-A2B0-77FBEEAF28F0}"/>
              </a:ext>
            </a:extLst>
          </p:cNvPr>
          <p:cNvSpPr/>
          <p:nvPr/>
        </p:nvSpPr>
        <p:spPr>
          <a:xfrm>
            <a:off x="4571996" y="4130193"/>
            <a:ext cx="546847" cy="5468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60F183D-4C88-4858-6EE8-055107647080}"/>
              </a:ext>
            </a:extLst>
          </p:cNvPr>
          <p:cNvSpPr/>
          <p:nvPr/>
        </p:nvSpPr>
        <p:spPr>
          <a:xfrm>
            <a:off x="4571996" y="4768626"/>
            <a:ext cx="546847" cy="5468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00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改进方向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优先级判定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处判定是否符合特殊棋形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获得更优</a:t>
            </a:r>
            <a:r>
              <a:rPr lang="en-US" altLang="zh-CN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alpha, beta</a:t>
            </a: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值，</a:t>
            </a: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去除大部分无价值</a:t>
            </a: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节点</a:t>
            </a:r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HK" altLang="en-US" dirty="0"/>
              <a:t>深度调整</a:t>
            </a: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搜索深度随棋局进程加深</a:t>
            </a:r>
            <a:r>
              <a:rPr lang="en-US" altLang="zh-CN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减少头几回搜索时间</a:t>
            </a:r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083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改进方向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价值网络深度学习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算法决定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对特殊棋形的价值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连续下子策略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列表保存递归中发现的高价值策略</a:t>
            </a:r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若当前局面符合优先使用</a:t>
            </a:r>
            <a:endParaRPr lang="en-US" altLang="zh-HK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10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/>
              <a:t>議程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dirty="0"/>
              <a:t>五子棋</a:t>
            </a:r>
            <a:r>
              <a:rPr lang="zh-TW" altLang="en-US" dirty="0"/>
              <a:t>簡介</a:t>
            </a:r>
          </a:p>
          <a:p>
            <a:pPr rtl="0"/>
            <a:r>
              <a:rPr lang="zh-TW" altLang="en-US" dirty="0"/>
              <a:t>理论基础</a:t>
            </a:r>
            <a:endParaRPr lang="en-US" altLang="zh-TW" dirty="0"/>
          </a:p>
          <a:p>
            <a:pPr rtl="0"/>
            <a:r>
              <a:rPr lang="zh-TW" altLang="en-US" dirty="0"/>
              <a:t>编程实现</a:t>
            </a:r>
            <a:endParaRPr lang="en-US" altLang="zh-TW" dirty="0"/>
          </a:p>
          <a:p>
            <a:pPr rtl="0"/>
            <a:r>
              <a:rPr lang="zh-TW" altLang="en-US" dirty="0"/>
              <a:t>改进方向</a:t>
            </a:r>
          </a:p>
          <a:p>
            <a:pPr rtl="0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6509017-0F6F-4CFD-A863-5FCBD341DC01}" type="datetime1">
              <a:rPr lang="en-US" altLang="zh-TW" smtClean="0"/>
              <a:t>12/31/2023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CN" altLang="en-US" dirty="0"/>
              <a:t>五子棋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15*15</a:t>
            </a: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的棋盘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rtl="0"/>
            <a:r>
              <a:rPr lang="en-US" altLang="zh-TW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位玩家，一黑一白</a:t>
            </a:r>
            <a:endParaRPr lang="en-US" altLang="zh-C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rtl="0"/>
            <a:r>
              <a:rPr lang="zh-CN" alt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先连成五子一线一方胜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DDB4993A-0693-44B4-BD75-498C80944FE7}" type="datetime1">
              <a:rPr lang="en-US" altLang="zh-TW" smtClean="0"/>
              <a:t>12/31/2023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五子棋_360百科">
            <a:extLst>
              <a:ext uri="{FF2B5EF4-FFF2-40B4-BE49-F238E27FC236}">
                <a16:creationId xmlns:a16="http://schemas.microsoft.com/office/drawing/2014/main" id="{F1DA19CA-2562-C807-3BD2-1296090C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93" y="2461618"/>
            <a:ext cx="5629835" cy="35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理论基础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en-US" dirty="0"/>
              <a:t>极大极小搜索算法</a:t>
            </a:r>
            <a:endParaRPr lang="en-US" altLang="zh-H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双方选择对己方价值最高的位置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后续棋局的价值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博弈树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单数层选择极小值，双数层选择最大值</a:t>
            </a:r>
            <a:endParaRPr lang="zh-HK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2050" name="Picture 2" descr="极大极小搜索&amp;Alpha-Beta搜索_极大极小搜索算法-CSDN博客">
            <a:extLst>
              <a:ext uri="{FF2B5EF4-FFF2-40B4-BE49-F238E27FC236}">
                <a16:creationId xmlns:a16="http://schemas.microsoft.com/office/drawing/2014/main" id="{3D9B6EA8-5994-CC7C-335D-3349C13B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68" y="2017467"/>
            <a:ext cx="5012507" cy="254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理论基础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en-US" dirty="0"/>
              <a:t>问题</a:t>
            </a:r>
            <a:endParaRPr lang="en-US" altLang="zh-H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过于耗时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大量无价值节点</a:t>
            </a:r>
            <a:endParaRPr lang="en-US" altLang="zh-HK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212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理论基础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alpha-beta</a:t>
            </a:r>
            <a:r>
              <a:rPr lang="zh-HK" altLang="en-US" dirty="0"/>
              <a:t>剪枝算法</a:t>
            </a:r>
            <a:endParaRPr lang="en-US" altLang="zh-H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搜索过程中维护两个值</a:t>
            </a:r>
            <a:r>
              <a:rPr lang="en-US" altLang="zh-CN" sz="2000" dirty="0"/>
              <a:t>Alpha</a:t>
            </a:r>
            <a:r>
              <a:rPr lang="zh-CN" altLang="en-US" sz="2000" dirty="0"/>
              <a:t>和</a:t>
            </a:r>
            <a:r>
              <a:rPr lang="en-US" altLang="zh-CN" sz="2000" dirty="0"/>
              <a:t>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超出</a:t>
            </a:r>
            <a:r>
              <a:rPr lang="en-GB" altLang="zh-HK" sz="2000" dirty="0"/>
              <a:t>alpha-beta</a:t>
            </a:r>
            <a:r>
              <a:rPr lang="zh-HK" altLang="en-US" sz="2000" dirty="0"/>
              <a:t>范围</a:t>
            </a:r>
            <a:r>
              <a:rPr lang="en-US" altLang="zh-HK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对敌方更有利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剪枝</a:t>
            </a:r>
            <a:endParaRPr lang="zh-HK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70C031-275B-EBBA-F45C-40864E25D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0" y="2017467"/>
            <a:ext cx="5611329" cy="390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7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编程实现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en-US" dirty="0"/>
              <a:t>五子棋平台</a:t>
            </a:r>
            <a:endParaRPr lang="en-US" altLang="zh-H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</a:t>
            </a:r>
            <a:r>
              <a:rPr lang="zh-CN" altLang="en-US" sz="2000" dirty="0"/>
              <a:t>语言，</a:t>
            </a:r>
            <a:r>
              <a:rPr lang="en-US" altLang="zh-CN" sz="2000" dirty="0" err="1"/>
              <a:t>raylib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枚举表示黑</a:t>
            </a:r>
            <a:r>
              <a:rPr lang="en-US" altLang="zh-CN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，空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及白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分开运算与渲染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避免</a:t>
            </a:r>
            <a:r>
              <a:rPr lang="zh-CN" altLang="zh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闪屏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974065-D9A7-8674-06C9-945FD08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22" y="532885"/>
            <a:ext cx="3856054" cy="594411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68D23B7-933A-0098-D955-20ED0685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0" y="3616238"/>
            <a:ext cx="4249272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enum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robot_human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turn * relation</a:t>
            </a:r>
            <a:endParaRPr kumimoji="0" lang="zh-HK" altLang="zh-H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编程实现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alpha-beta</a:t>
            </a:r>
            <a:r>
              <a:rPr lang="zh-HK" altLang="en-US" dirty="0"/>
              <a:t>剪枝算法</a:t>
            </a:r>
            <a:endParaRPr lang="en-US" altLang="zh-H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叶节点执行分数判定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根节点更行最佳位置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C7DD672-7536-1F38-5202-E5B434F8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08" y="2465510"/>
            <a:ext cx="6344067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C59A-7B93-F23E-412E-937F8BE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编程实现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020A0-C409-ABD0-26BD-F633ABBE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评估算法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上一步棋周围</a:t>
            </a:r>
            <a:r>
              <a:rPr lang="en-US" altLang="zh-CN" sz="2000" dirty="0"/>
              <a:t>5*5</a:t>
            </a:r>
            <a:r>
              <a:rPr lang="zh-CN" altLang="en-US" sz="2000" dirty="0"/>
              <a:t>区域累加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四个方向组棋链，黑白两次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棋链小于</a:t>
            </a:r>
            <a:r>
              <a:rPr lang="en-US" altLang="zh-CN" sz="2000" dirty="0"/>
              <a:t>6</a:t>
            </a:r>
            <a:r>
              <a:rPr lang="zh-CN" altLang="en-US" sz="2000" dirty="0"/>
              <a:t>跳过，大于</a:t>
            </a:r>
            <a:r>
              <a:rPr lang="en-US" altLang="zh-CN" sz="2000" dirty="0"/>
              <a:t>6</a:t>
            </a:r>
            <a:r>
              <a:rPr lang="zh-CN" altLang="en-US" sz="2000" dirty="0"/>
              <a:t>每</a:t>
            </a:r>
            <a:r>
              <a:rPr lang="en-US" altLang="zh-CN" sz="2000" dirty="0"/>
              <a:t>6</a:t>
            </a:r>
            <a:r>
              <a:rPr lang="zh-CN" altLang="en-US" sz="2000" dirty="0"/>
              <a:t>子为一段评估</a:t>
            </a:r>
            <a:endParaRPr lang="en-US" altLang="zh-CN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B4A52-F6B8-6842-A5D5-A0B5CF1D3C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E5EC9-0AE7-4DA6-91A2-BEB118ECAB88}" type="datetime1">
              <a:rPr lang="zh-TW" altLang="en-US" noProof="0" smtClean="0"/>
              <a:t>2023/12/31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33357-6A4D-A6F1-612F-04471F32F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noProof="0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EB9A8-E02C-3418-802A-4647638F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86E890-C98C-D10C-3E6F-ED7873DC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1" y="1263818"/>
            <a:ext cx="4349750" cy="3989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9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34</TotalTime>
  <Words>623</Words>
  <Application>Microsoft Office PowerPoint</Application>
  <PresentationFormat>寬螢幕</PresentationFormat>
  <Paragraphs>96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Microsoft JhengHei UI</vt:lpstr>
      <vt:lpstr>Arial</vt:lpstr>
      <vt:lpstr>Calibri</vt:lpstr>
      <vt:lpstr>Tenorite</vt:lpstr>
      <vt:lpstr>Office 佈景主題</vt:lpstr>
      <vt:lpstr>五子棋</vt:lpstr>
      <vt:lpstr>議程</vt:lpstr>
      <vt:lpstr>五子棋簡介</vt:lpstr>
      <vt:lpstr>理论基础</vt:lpstr>
      <vt:lpstr>理论基础</vt:lpstr>
      <vt:lpstr>理论基础</vt:lpstr>
      <vt:lpstr>编程实现</vt:lpstr>
      <vt:lpstr>编程实现</vt:lpstr>
      <vt:lpstr>编程实现</vt:lpstr>
      <vt:lpstr>编程实现</vt:lpstr>
      <vt:lpstr>改进方向</vt:lpstr>
      <vt:lpstr>改进方向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Tommy Lam</dc:creator>
  <cp:lastModifiedBy>Tommy Lam</cp:lastModifiedBy>
  <cp:revision>1</cp:revision>
  <dcterms:created xsi:type="dcterms:W3CDTF">2023-12-31T11:00:20Z</dcterms:created>
  <dcterms:modified xsi:type="dcterms:W3CDTF">2023-12-31T11:34:57Z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