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99" r:id="rId18"/>
    <p:sldId id="300" r:id="rId19"/>
    <p:sldId id="302" r:id="rId20"/>
    <p:sldId id="273" r:id="rId21"/>
    <p:sldId id="277" r:id="rId22"/>
    <p:sldId id="278" r:id="rId23"/>
    <p:sldId id="289" r:id="rId24"/>
    <p:sldId id="279" r:id="rId25"/>
    <p:sldId id="280" r:id="rId26"/>
    <p:sldId id="281" r:id="rId27"/>
    <p:sldId id="282" r:id="rId28"/>
    <p:sldId id="284" r:id="rId29"/>
    <p:sldId id="285" r:id="rId30"/>
    <p:sldId id="303" r:id="rId31"/>
    <p:sldId id="286" r:id="rId32"/>
    <p:sldId id="290" r:id="rId33"/>
    <p:sldId id="320" r:id="rId34"/>
    <p:sldId id="319" r:id="rId35"/>
    <p:sldId id="291" r:id="rId36"/>
    <p:sldId id="292" r:id="rId37"/>
    <p:sldId id="293" r:id="rId38"/>
    <p:sldId id="294" r:id="rId39"/>
    <p:sldId id="295" r:id="rId40"/>
    <p:sldId id="296" r:id="rId41"/>
    <p:sldId id="318" r:id="rId42"/>
    <p:sldId id="305" r:id="rId43"/>
    <p:sldId id="298" r:id="rId44"/>
    <p:sldId id="311" r:id="rId45"/>
    <p:sldId id="313" r:id="rId46"/>
    <p:sldId id="308" r:id="rId47"/>
    <p:sldId id="325" r:id="rId48"/>
    <p:sldId id="316" r:id="rId49"/>
    <p:sldId id="324" r:id="rId50"/>
    <p:sldId id="328" r:id="rId51"/>
    <p:sldId id="321" r:id="rId52"/>
    <p:sldId id="326" r:id="rId53"/>
    <p:sldId id="327" r:id="rId54"/>
    <p:sldId id="314" r:id="rId55"/>
    <p:sldId id="31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7" autoAdjust="0"/>
    <p:restoredTop sz="93189" autoAdjust="0"/>
  </p:normalViewPr>
  <p:slideViewPr>
    <p:cSldViewPr snapToGrid="0">
      <p:cViewPr varScale="1">
        <p:scale>
          <a:sx n="97" d="100"/>
          <a:sy n="97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CA8-1FE1-444D-ADA7-84EBD7111C50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B1313-9D9C-43AB-BB98-A46D0E85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7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B1313-9D9C-43AB-BB98-A46D0E85B0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B1313-9D9C-43AB-BB98-A46D0E85B0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062A-3AFB-487B-ADB9-8E2B6CA17CC6}" type="datetimeFigureOut">
              <a:rPr lang="en-US" smtClean="0"/>
              <a:t>26-Feb-25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0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0D04-CF76-F473-E79A-48C9D8F1C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Desain Proyek-1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B68F1-94A3-90B0-883D-576FCE0D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335"/>
            <a:ext cx="2327809" cy="346877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19-Feb-2025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7FDA78-B574-8489-8C76-BC5956C4085A}"/>
              </a:ext>
            </a:extLst>
          </p:cNvPr>
          <p:cNvSpPr txBox="1">
            <a:spLocks/>
          </p:cNvSpPr>
          <p:nvPr/>
        </p:nvSpPr>
        <p:spPr>
          <a:xfrm>
            <a:off x="1524000" y="4265584"/>
            <a:ext cx="5120909" cy="351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Kelompok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13: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Nadhif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F. I. 	2206813416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Fahish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H. B. 	2206059616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Aria Bima Sakti  	2206062970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Edgrant H. S.      	2206025016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3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3A581-86CA-79FF-B292-C320E2AC3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5B76FA-0423-5157-520A-BCD37805ECE9}"/>
              </a:ext>
            </a:extLst>
          </p:cNvPr>
          <p:cNvSpPr txBox="1"/>
          <p:nvPr/>
        </p:nvSpPr>
        <p:spPr>
          <a:xfrm>
            <a:off x="3047325" y="2477195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50000"/>
                  </a:schemeClr>
                </a:solidFill>
                <a:effectLst/>
              </a:rPr>
              <a:t>Admin logistik MBG tidak ada akses informasi yang menyeluruh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385D2-849C-27F2-6A7F-75B67FFB08C0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5FCA3-A98B-D25B-1E4B-E9F35512E501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0A351-5329-95D9-DF93-790E511F5E5E}"/>
              </a:ext>
            </a:extLst>
          </p:cNvPr>
          <p:cNvSpPr txBox="1"/>
          <p:nvPr/>
        </p:nvSpPr>
        <p:spPr>
          <a:xfrm>
            <a:off x="2546292" y="3013501"/>
            <a:ext cx="709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Mengapa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B8EB4-5FE3-7D6A-258E-5E2C66A2517D}"/>
              </a:ext>
            </a:extLst>
          </p:cNvPr>
          <p:cNvSpPr txBox="1"/>
          <p:nvPr/>
        </p:nvSpPr>
        <p:spPr>
          <a:xfrm>
            <a:off x="3047325" y="1738531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Ketidaksesuaian Jumlah Bantuan dengan yang Diterima Sekolah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EF562-16B2-F8BF-BFEC-73861ABC3EDB}"/>
              </a:ext>
            </a:extLst>
          </p:cNvPr>
          <p:cNvSpPr txBox="1"/>
          <p:nvPr/>
        </p:nvSpPr>
        <p:spPr>
          <a:xfrm>
            <a:off x="3047325" y="210786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50000"/>
                  </a:schemeClr>
                </a:solidFill>
                <a:effectLst/>
              </a:rPr>
              <a:t>Banyak barang hilang saat dalam proses logistik MBG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8A2FC-F981-1665-32D9-0C414C68662D}"/>
              </a:ext>
            </a:extLst>
          </p:cNvPr>
          <p:cNvSpPr txBox="1"/>
          <p:nvPr/>
        </p:nvSpPr>
        <p:spPr>
          <a:xfrm>
            <a:off x="4350479" y="4259424"/>
            <a:ext cx="349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75000"/>
                  </a:schemeClr>
                </a:solidFill>
                <a:effectLst/>
              </a:rPr>
              <a:t>Tidak ada sistem yang mencatat informasi </a:t>
            </a:r>
            <a:r>
              <a:rPr lang="sv-SE" b="1" i="0" dirty="0">
                <a:solidFill>
                  <a:schemeClr val="tx1">
                    <a:lumMod val="75000"/>
                  </a:schemeClr>
                </a:solidFill>
                <a:effectLst/>
              </a:rPr>
              <a:t>MBG</a:t>
            </a:r>
            <a:r>
              <a:rPr lang="sv-SE" i="0" dirty="0">
                <a:solidFill>
                  <a:schemeClr val="tx1">
                    <a:lumMod val="75000"/>
                  </a:schemeClr>
                </a:solidFill>
                <a:effectLst/>
              </a:rPr>
              <a:t> secara menyeluruh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1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6DE39-FCCB-167D-C74A-31353F42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B27E38-439A-A885-5533-4EFEA6D443F5}"/>
              </a:ext>
            </a:extLst>
          </p:cNvPr>
          <p:cNvSpPr txBox="1"/>
          <p:nvPr/>
        </p:nvSpPr>
        <p:spPr>
          <a:xfrm>
            <a:off x="3047326" y="289039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i="0" dirty="0">
                <a:effectLst/>
              </a:rPr>
              <a:t>Tidak ada sistem yang mencatat informasi </a:t>
            </a:r>
            <a:r>
              <a:rPr lang="sv-SE" sz="3200" b="1" i="0" dirty="0">
                <a:effectLst/>
              </a:rPr>
              <a:t>MBG</a:t>
            </a:r>
            <a:r>
              <a:rPr lang="sv-SE" sz="3200" i="0" dirty="0">
                <a:effectLst/>
              </a:rPr>
              <a:t> secara menyeluruh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910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D858-5C49-9C65-CEEE-DB4DD5E5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1AA48A-9403-01CB-E86C-A8D9F8FD1DB5}"/>
              </a:ext>
            </a:extLst>
          </p:cNvPr>
          <p:cNvSpPr txBox="1"/>
          <p:nvPr/>
        </p:nvSpPr>
        <p:spPr>
          <a:xfrm>
            <a:off x="3047326" y="238747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i="0" dirty="0">
                <a:solidFill>
                  <a:schemeClr val="tx1">
                    <a:lumMod val="50000"/>
                  </a:schemeClr>
                </a:solidFill>
                <a:effectLst/>
              </a:rPr>
              <a:t>Tidak ada sistem yang mencatat informasi MBG secara menyeluruh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DCCF0-3FBA-13FA-614E-C3A282B2A108}"/>
              </a:ext>
            </a:extLst>
          </p:cNvPr>
          <p:cNvSpPr txBox="1"/>
          <p:nvPr/>
        </p:nvSpPr>
        <p:spPr>
          <a:xfrm>
            <a:off x="3047326" y="1905506"/>
            <a:ext cx="60973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Problem: </a:t>
            </a:r>
          </a:p>
          <a:p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Tidak ada sistem yang mencatat informasi </a:t>
            </a:r>
            <a:r>
              <a:rPr lang="sv-SE" sz="32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MBG</a:t>
            </a:r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 secara menyeluruh</a:t>
            </a:r>
          </a:p>
          <a:p>
            <a:endParaRPr lang="sv-SE" sz="3200" i="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sv-SE" sz="3200" dirty="0"/>
              <a:t>Solution: Sistem Manajemen untuk mencatat informasi logistik </a:t>
            </a:r>
            <a:r>
              <a:rPr lang="sv-SE" sz="3200" b="1" dirty="0"/>
              <a:t>MBG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770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1B396-0087-0260-690B-2D45A3606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2AB81B-F71B-2E3A-1590-1E6A0B6681BC}"/>
              </a:ext>
            </a:extLst>
          </p:cNvPr>
          <p:cNvSpPr txBox="1"/>
          <p:nvPr/>
        </p:nvSpPr>
        <p:spPr>
          <a:xfrm>
            <a:off x="3047325" y="1905506"/>
            <a:ext cx="68249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Generalisasi Problem: </a:t>
            </a:r>
          </a:p>
          <a:p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Tidak ada sistem yang mencatat informasi </a:t>
            </a:r>
            <a:r>
              <a:rPr lang="sv-SE" sz="32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inventaris</a:t>
            </a:r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 secara menyeluruh</a:t>
            </a:r>
          </a:p>
          <a:p>
            <a:endParaRPr lang="sv-SE" sz="3200" i="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sv-SE" sz="3200" dirty="0"/>
              <a:t>Solution: Sistem Manajemen untuk mencatat informasi </a:t>
            </a:r>
            <a:r>
              <a:rPr lang="sv-SE" sz="3200" b="1" dirty="0"/>
              <a:t>inventaris</a:t>
            </a:r>
            <a:r>
              <a:rPr lang="sv-SE" sz="3200" dirty="0"/>
              <a:t> logistik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214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E6B6B-8778-1349-8864-B953240F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66F429-6514-26E3-4CA6-77AF1C94055E}"/>
              </a:ext>
            </a:extLst>
          </p:cNvPr>
          <p:cNvSpPr txBox="1"/>
          <p:nvPr/>
        </p:nvSpPr>
        <p:spPr>
          <a:xfrm>
            <a:off x="2683521" y="3136612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341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2845E-4864-3DCF-BF66-2AAF4E0A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6C4A62-9020-60F1-E851-341C7EEA4CB2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F2941-4CC9-0001-1F6D-A94BE88B6289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F41BF8-7963-BEAF-03E7-A378C6F0C89A}"/>
              </a:ext>
            </a:extLst>
          </p:cNvPr>
          <p:cNvGrpSpPr/>
          <p:nvPr/>
        </p:nvGrpSpPr>
        <p:grpSpPr>
          <a:xfrm>
            <a:off x="102534" y="1417819"/>
            <a:ext cx="10935990" cy="3813879"/>
            <a:chOff x="102534" y="1417819"/>
            <a:chExt cx="10935990" cy="3813879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5425024D-97EB-0DE6-E5A2-24B233D268D7}"/>
                </a:ext>
              </a:extLst>
            </p:cNvPr>
            <p:cNvSpPr/>
            <p:nvPr/>
          </p:nvSpPr>
          <p:spPr>
            <a:xfrm>
              <a:off x="3768252" y="1419129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26EAC3C-2097-A50E-3991-F52E278ECDFF}"/>
                </a:ext>
              </a:extLst>
            </p:cNvPr>
            <p:cNvSpPr/>
            <p:nvPr/>
          </p:nvSpPr>
          <p:spPr>
            <a:xfrm>
              <a:off x="8057037" y="1419129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78C1D39A-07FE-EA3A-6302-839175CCF0C6}"/>
                </a:ext>
              </a:extLst>
            </p:cNvPr>
            <p:cNvSpPr/>
            <p:nvPr/>
          </p:nvSpPr>
          <p:spPr>
            <a:xfrm>
              <a:off x="5912642" y="279342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5DE3F27-59D5-7605-5DCE-0823BB708219}"/>
                </a:ext>
              </a:extLst>
            </p:cNvPr>
            <p:cNvSpPr/>
            <p:nvPr/>
          </p:nvSpPr>
          <p:spPr>
            <a:xfrm>
              <a:off x="9325125" y="2793424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615ED1DA-1193-EB2E-0A4D-93214B2DBB06}"/>
                </a:ext>
              </a:extLst>
            </p:cNvPr>
            <p:cNvSpPr/>
            <p:nvPr/>
          </p:nvSpPr>
          <p:spPr>
            <a:xfrm>
              <a:off x="2500162" y="279342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C5540B93-22C5-0CB0-2B62-B2C1FCBA4B7A}"/>
                </a:ext>
              </a:extLst>
            </p:cNvPr>
            <p:cNvSpPr/>
            <p:nvPr/>
          </p:nvSpPr>
          <p:spPr>
            <a:xfrm>
              <a:off x="7690325" y="486498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3CFE7F4-3F26-E117-022D-859845D2D5B6}"/>
                </a:ext>
              </a:extLst>
            </p:cNvPr>
            <p:cNvSpPr/>
            <p:nvPr/>
          </p:nvSpPr>
          <p:spPr>
            <a:xfrm>
              <a:off x="4134964" y="486498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DEAE95F1-E090-2ED4-55B8-BB79E315594B}"/>
                </a:ext>
              </a:extLst>
            </p:cNvPr>
            <p:cNvSpPr/>
            <p:nvPr/>
          </p:nvSpPr>
          <p:spPr>
            <a:xfrm>
              <a:off x="1153476" y="4862807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68FDEBC-F197-6292-257F-4B2A960672A8}"/>
                </a:ext>
              </a:extLst>
            </p:cNvPr>
            <p:cNvSpPr/>
            <p:nvPr/>
          </p:nvSpPr>
          <p:spPr>
            <a:xfrm>
              <a:off x="10671811" y="4862807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AD1DDA-AC8D-B44B-DDD8-43240DF8142A}"/>
                </a:ext>
              </a:extLst>
            </p:cNvPr>
            <p:cNvCxnSpPr>
              <a:cxnSpLocks/>
              <a:stCxn id="3" idx="4"/>
              <a:endCxn id="9" idx="0"/>
            </p:cNvCxnSpPr>
            <p:nvPr/>
          </p:nvCxnSpPr>
          <p:spPr>
            <a:xfrm rot="5400000">
              <a:off x="2813773" y="1655588"/>
              <a:ext cx="1007583" cy="12680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25AF7C65-F045-92A7-8111-BE3CF7E73DA6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rot="16200000" flipH="1">
              <a:off x="4520013" y="1217438"/>
              <a:ext cx="1007583" cy="21443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>
              <a:extLst>
                <a:ext uri="{FF2B5EF4-FFF2-40B4-BE49-F238E27FC236}">
                  <a16:creationId xmlns:a16="http://schemas.microsoft.com/office/drawing/2014/main" id="{08A6AAD3-E99F-57F6-6B05-B9DAE54FC2A4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4134965" y="1602486"/>
              <a:ext cx="3922072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>
              <a:extLst>
                <a:ext uri="{FF2B5EF4-FFF2-40B4-BE49-F238E27FC236}">
                  <a16:creationId xmlns:a16="http://schemas.microsoft.com/office/drawing/2014/main" id="{D72DAC6A-76B1-E19D-8613-9E053C6EFAC7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rot="16200000" flipH="1">
              <a:off x="8370647" y="1655589"/>
              <a:ext cx="1007582" cy="12680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4">
              <a:extLst>
                <a:ext uri="{FF2B5EF4-FFF2-40B4-BE49-F238E27FC236}">
                  <a16:creationId xmlns:a16="http://schemas.microsoft.com/office/drawing/2014/main" id="{8E8D7F4A-16EE-33F0-F8F6-B2FA832F2614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rot="16200000" flipH="1">
              <a:off x="9330490" y="3338129"/>
              <a:ext cx="1702670" cy="13466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4">
              <a:extLst>
                <a:ext uri="{FF2B5EF4-FFF2-40B4-BE49-F238E27FC236}">
                  <a16:creationId xmlns:a16="http://schemas.microsoft.com/office/drawing/2014/main" id="{2ADF89FF-F5C9-57AA-66A9-C73C481921C3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rot="5400000">
              <a:off x="7838658" y="3195161"/>
              <a:ext cx="1704848" cy="16348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4">
              <a:extLst>
                <a:ext uri="{FF2B5EF4-FFF2-40B4-BE49-F238E27FC236}">
                  <a16:creationId xmlns:a16="http://schemas.microsoft.com/office/drawing/2014/main" id="{B7EA8F72-2C1E-BB5E-9785-4D5B3BE2B5DC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 rot="16200000" flipH="1">
              <a:off x="6132417" y="3123719"/>
              <a:ext cx="1704847" cy="17776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4">
              <a:extLst>
                <a:ext uri="{FF2B5EF4-FFF2-40B4-BE49-F238E27FC236}">
                  <a16:creationId xmlns:a16="http://schemas.microsoft.com/office/drawing/2014/main" id="{A1298AE6-4971-E819-976A-6FF9CD3FBA4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16200000" flipH="1">
              <a:off x="2648497" y="3195160"/>
              <a:ext cx="1704847" cy="16348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4">
              <a:extLst>
                <a:ext uri="{FF2B5EF4-FFF2-40B4-BE49-F238E27FC236}">
                  <a16:creationId xmlns:a16="http://schemas.microsoft.com/office/drawing/2014/main" id="{0A798B63-123C-B5FB-9262-5784283BF98C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rot="5400000">
              <a:off x="1158842" y="3338129"/>
              <a:ext cx="1702669" cy="13466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CAD263-1C19-E5CD-92BE-D67B2897C785}"/>
                </a:ext>
              </a:extLst>
            </p:cNvPr>
            <p:cNvSpPr txBox="1"/>
            <p:nvPr/>
          </p:nvSpPr>
          <p:spPr>
            <a:xfrm>
              <a:off x="2669260" y="1417819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Gudang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054550-0D4F-6228-CC39-08698129B22E}"/>
                </a:ext>
              </a:extLst>
            </p:cNvPr>
            <p:cNvSpPr txBox="1"/>
            <p:nvPr/>
          </p:nvSpPr>
          <p:spPr>
            <a:xfrm>
              <a:off x="1249344" y="27886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Dapur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C21BE-C072-6EC7-4275-AF3D40B92FBF}"/>
                </a:ext>
              </a:extLst>
            </p:cNvPr>
            <p:cNvSpPr txBox="1"/>
            <p:nvPr/>
          </p:nvSpPr>
          <p:spPr>
            <a:xfrm>
              <a:off x="102534" y="4860188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Sekolah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74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Wor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3CF73-9100-A316-E11F-D0167FCED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477CE1-1CB8-D801-922B-6254CDAF3E86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7205F-8F93-EF4C-3D9F-592FEBD4FB32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3EA61DB-1E7C-CDD3-06FB-5E17D583FAD8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02B9EE-C8BC-A53D-7139-315C947D9D07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62D05BB-7140-24FF-F771-A653C592C61D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A203EE-36FD-063D-B735-168EA4D12C33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12BB3DF-EEAE-1565-5B07-DC772DBDBE27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6FA2BB-BF56-8853-72FB-1B0024550A9C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3824F0-C7B3-1C9C-41D7-F70060916E6A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C7B126-61BE-9BFD-8A5E-8BC0A4698125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456C7D5-B2C4-95A3-9D39-88087D4DD1C3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6CDD7-E8AC-B1C4-F9DC-ED75D3DCA8FA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6DC2AC15-82BC-D66C-1A3A-A0110096152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B807834E-7619-ECB4-8111-83BE66E5D9B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F54C9080-FA8D-9C97-C271-DE7E138F453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428F6AC3-93D8-6296-E7CE-F9795B48C6AC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82766D55-F197-68E4-03E6-72BB0A46963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B10D7A73-1EB3-E5E9-37E3-3C27510E07B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B0489868-760D-3107-C0C1-693151DCAD3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73BEF251-5C83-E224-5E75-2FE306AF90F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8FBFCA-D727-0CA7-F0E4-499A1530EC61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2DF2C-E04B-E45F-57E5-3D0006C95224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Dapur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0ECC21-7A2E-1C2E-67BF-4B1FE9DB9EDF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Sekolah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57BF4-34EE-3A5D-BC59-F5253B81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3D4C75-3C8D-49C0-42E4-F34875295547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BFA91-C6ED-9D4A-3817-F374D94FCEA1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C8A0C42-3700-4026-C9D9-A48BEB35F5CF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4CFD3D6-62BC-BAEA-19AE-BDDFFD16BECB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4F1197B-1692-74AF-F0F5-238D54A637DC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1A2613-43E1-ECE3-47C9-34C0968EF545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C1CDEB1-E574-9273-63A8-56EA5EE92D38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CA22FD5-0946-5906-12B5-D93B05AB6B76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DFFB7B0-888A-A759-2A23-0CB66EC2C046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BCE3E54-2B15-FE88-6F37-5E39285847C8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A759943-809E-A65F-D07E-0CDF808C2A40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D2A65E-CE33-28F2-B05E-1884DE3D3FFB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F7F2FB39-FCE1-D2CB-ADA9-5E7A76B250FF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34D26FEB-3091-3C84-4FDA-B0D719B76F4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4B33C53E-474F-FA9A-8A38-6096C2DB7C2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375549DD-75A2-6DA1-81EB-F70BC98A784E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241FBDB3-DDB2-B42C-58EB-486C1459409C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8A6764F3-4557-9B3F-62D6-5C4979D998BA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12A3989D-C30F-17B7-74D2-55D3EB775C0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339AB99F-4F37-189D-90C3-47D33C09BAA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446E92-3284-C057-556C-9BDB41E9DA12}"/>
              </a:ext>
            </a:extLst>
          </p:cNvPr>
          <p:cNvSpPr txBox="1"/>
          <p:nvPr/>
        </p:nvSpPr>
        <p:spPr>
          <a:xfrm>
            <a:off x="2669260" y="141781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BA9AA6-0D92-CCEC-B259-8A083CAB279B}"/>
              </a:ext>
            </a:extLst>
          </p:cNvPr>
          <p:cNvSpPr txBox="1"/>
          <p:nvPr/>
        </p:nvSpPr>
        <p:spPr>
          <a:xfrm>
            <a:off x="1249344" y="2788627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Kitchen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FB77A0-293D-D562-4522-B4988115ECA5}"/>
              </a:ext>
            </a:extLst>
          </p:cNvPr>
          <p:cNvSpPr txBox="1"/>
          <p:nvPr/>
        </p:nvSpPr>
        <p:spPr>
          <a:xfrm>
            <a:off x="102534" y="4860188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4632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A29D-F11C-C6BA-A018-45F820CD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BA24BC-782A-5B2E-7F50-976AD6F2B99B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6E6BC-920C-7C9A-38A4-A4151B5501A8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5DE9CB6-B3B2-4AC4-C3E3-993D4DE4C3E1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6643DB5-1325-4046-936A-B1C1037B0E9A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D6D4BB5-15DD-5D51-5B10-E0154695F0D8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60663BF-4E95-944B-7EB2-5FD367E5C09F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E710B74-BEEE-AB5A-E1D7-F41189172152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6DA9523-2076-7273-329D-65F699FA4CF1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C02CB08-C820-9F06-73CC-470AC58020A5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83910E8-B05B-1013-0EFE-1E34F4AFC1DA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8D24A96-67DD-4BC4-9503-AC108FA43DB2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551CBE-A2BD-06E4-5C62-56B24516C9E9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CE7DD688-D66D-87AA-017E-85B63FDC4F11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59387A4A-71EB-0BD7-77AD-4B77B5FC41B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D48EDD40-2378-6714-8988-66044E55E03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EEDA0527-4726-9CAC-B9E5-AF5804849D61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592C4CFB-A980-E1DC-957D-1082352CA22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FFDD8647-3C48-6746-8063-31F0A79E9C2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72CAD9E3-F69F-955C-6137-D0DF9673D430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86D6CEC6-AF81-EA70-0CA6-0B118F4E9594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CF9A7F-723E-DA38-6E75-91363F47F6E9}"/>
              </a:ext>
            </a:extLst>
          </p:cNvPr>
          <p:cNvSpPr txBox="1"/>
          <p:nvPr/>
        </p:nvSpPr>
        <p:spPr>
          <a:xfrm>
            <a:off x="2416292" y="1417819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DF33B3-CA18-3975-F366-FFD556E84368}"/>
              </a:ext>
            </a:extLst>
          </p:cNvPr>
          <p:cNvSpPr txBox="1"/>
          <p:nvPr/>
        </p:nvSpPr>
        <p:spPr>
          <a:xfrm>
            <a:off x="829260" y="278862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Node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345AB2-581A-5C35-728B-733670DE8B02}"/>
              </a:ext>
            </a:extLst>
          </p:cNvPr>
          <p:cNvSpPr txBox="1"/>
          <p:nvPr/>
        </p:nvSpPr>
        <p:spPr>
          <a:xfrm>
            <a:off x="515728" y="5448601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Node</a:t>
            </a:r>
          </a:p>
        </p:txBody>
      </p:sp>
    </p:spTree>
    <p:extLst>
      <p:ext uri="{BB962C8B-B14F-4D97-AF65-F5344CB8AC3E}">
        <p14:creationId xmlns:p14="http://schemas.microsoft.com/office/powerpoint/2010/main" val="23256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E465-10A3-72B5-DF22-24BA84A21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62FCA7-E317-08BB-9C10-0E75DD1D3836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08A7F-BDE4-76E1-8A09-9EAC8A84A6F2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3AB3567-B18F-2EB5-F730-212E71614456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0CC172-E160-D996-3BBA-41F0786ADD4F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7E793B5-B171-6B39-8809-D0646406709E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0EF755A-65E4-56A7-ACBE-78AEAE325322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C224513-AC53-41F6-DBDE-6C1BBD41EB5E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929F7DC-DAA8-7D49-229C-00D67D2AE30D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29F30B5-692F-7FDD-E8EF-4DE9813BCD32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37C4B98-38A9-B021-59B9-FEE72509D085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A4615A7-2DCD-968E-470D-762D627348CC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E10C0-26EA-D901-09F0-74CF00548481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D5081619-4F86-A789-B2DE-9969A7C7F90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41E69E84-3F5B-B7BB-A340-DA082992387B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F8847BCE-C782-57DD-C4AA-7713277DB392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107BEFC0-9B76-C918-9D3C-CEB32399BA17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B116A668-4C88-25EB-25F4-948E9413FF64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D872E6BA-64F4-7E6C-4912-16EDC1C009F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B35B6E2F-8D02-F1D3-8EC6-C95C01BE71B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03DD7B04-8A48-E6F5-FF2B-7988E42B733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1BE0BF-6AC5-DE3A-39B6-D245E430AA81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168992-811A-1B8B-44A3-0A3BC49D6D38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Dapur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C682E4-C00B-DA28-7E33-6C367BBD5BB8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Sekolah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2C1B9-3DE8-22C9-E63F-F30E34D8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218922-E36F-F351-894E-197EBE01EF15}"/>
              </a:ext>
            </a:extLst>
          </p:cNvPr>
          <p:cNvSpPr txBox="1"/>
          <p:nvPr/>
        </p:nvSpPr>
        <p:spPr>
          <a:xfrm>
            <a:off x="1970754" y="1206785"/>
            <a:ext cx="137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MBG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5E73A-469B-82F8-35C3-6210021DF3F3}"/>
              </a:ext>
            </a:extLst>
          </p:cNvPr>
          <p:cNvSpPr txBox="1"/>
          <p:nvPr/>
        </p:nvSpPr>
        <p:spPr>
          <a:xfrm>
            <a:off x="2264812" y="1829618"/>
            <a:ext cx="87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Budget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99E88-42D3-2105-FA83-A8A0DC44D463}"/>
              </a:ext>
            </a:extLst>
          </p:cNvPr>
          <p:cNvSpPr txBox="1"/>
          <p:nvPr/>
        </p:nvSpPr>
        <p:spPr>
          <a:xfrm rot="20950370">
            <a:off x="2917870" y="1827427"/>
            <a:ext cx="87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Boros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547CE-8B02-3727-E545-290DA048F147}"/>
              </a:ext>
            </a:extLst>
          </p:cNvPr>
          <p:cNvSpPr txBox="1"/>
          <p:nvPr/>
        </p:nvSpPr>
        <p:spPr>
          <a:xfrm rot="178470">
            <a:off x="5068190" y="2238300"/>
            <a:ext cx="145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Manajemen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1F821-CD06-A9A0-B322-259B510B4E74}"/>
              </a:ext>
            </a:extLst>
          </p:cNvPr>
          <p:cNvSpPr txBox="1"/>
          <p:nvPr/>
        </p:nvSpPr>
        <p:spPr>
          <a:xfrm>
            <a:off x="3341052" y="1362820"/>
            <a:ext cx="145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Transparans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01405-9A41-E2EA-F61A-085B755E1677}"/>
              </a:ext>
            </a:extLst>
          </p:cNvPr>
          <p:cNvSpPr txBox="1"/>
          <p:nvPr/>
        </p:nvSpPr>
        <p:spPr>
          <a:xfrm rot="21201874">
            <a:off x="1063875" y="1874595"/>
            <a:ext cx="145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Waste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7E8C93-247D-9AE5-CE3C-AF192C1D6325}"/>
              </a:ext>
            </a:extLst>
          </p:cNvPr>
          <p:cNvSpPr txBox="1"/>
          <p:nvPr/>
        </p:nvSpPr>
        <p:spPr>
          <a:xfrm rot="21399330">
            <a:off x="865884" y="1509013"/>
            <a:ext cx="145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C0F5B-968D-04D7-193D-002F147850C0}"/>
              </a:ext>
            </a:extLst>
          </p:cNvPr>
          <p:cNvSpPr txBox="1"/>
          <p:nvPr/>
        </p:nvSpPr>
        <p:spPr>
          <a:xfrm rot="20875831">
            <a:off x="11105809" y="4253880"/>
            <a:ext cx="14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76260-62C5-86F2-2846-C682AA78D229}"/>
              </a:ext>
            </a:extLst>
          </p:cNvPr>
          <p:cNvSpPr txBox="1"/>
          <p:nvPr/>
        </p:nvSpPr>
        <p:spPr>
          <a:xfrm>
            <a:off x="10355739" y="4711427"/>
            <a:ext cx="145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Supplier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2979B0-5409-BFDB-17F6-E9BF29D8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01" y="1780248"/>
            <a:ext cx="674800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5FA59-2EE3-4FA4-99F1-29E87359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465536" cy="48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7BD6A-72A6-797D-0FDE-977CB2D2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581B2F-BDCC-B6AE-D427-7D6948034343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7B968-E660-FD15-D00F-5160DB457DBA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533D180-3622-35E2-2477-14F11B92B6F3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50B0E89-1103-E4FC-E88D-442CC6E952C1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1AF22EF-6D17-A3A6-8465-B43B0C89E6FD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751986E-6FEF-9C77-978B-58B85B6A007B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EEB38BB-9F3E-E63F-629B-C0FF7DE90B85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AE00CBF-FB8E-CECA-5581-07F427A749E6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2EC5026-2443-EA9E-E1C0-97ACC4D059EB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D697AAC-996C-689C-BCBA-3A09D832A0E4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D83B4D8-B4A1-A216-C559-9D30C0420E9A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38389-922B-2EBF-337A-C6CE1AF878AD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8C9D75B1-79C0-A9EF-FD3F-361F42EA05CD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7A3B90CB-8B7A-936C-4AF6-72A2FEA511A7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95B54822-C1B1-5A07-8A5F-4352ADC437E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05B43E0F-8935-EE79-9952-6180FFFFE2B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B11F87BD-A864-60E2-F42D-7E9393EAEE7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581691C9-7127-4376-46C0-24DE631ED274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A820439F-49EF-17B1-C5FE-8428CACE3E2D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3F46664A-FB20-9637-0940-46525ABCFA52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46DAA7-F133-DB89-F726-5DA97ACA0656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C848FB-5E2C-E288-526E-4C9791567F75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7CCFD2-F0F0-CCDA-ED4E-393722274737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E5EE92-C0A4-96C5-7859-06DCFE0B753D}"/>
              </a:ext>
            </a:extLst>
          </p:cNvPr>
          <p:cNvSpPr/>
          <p:nvPr/>
        </p:nvSpPr>
        <p:spPr>
          <a:xfrm>
            <a:off x="3857301" y="1520878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47A22D-9DBF-46F4-C9B3-ECC339CDBA59}"/>
              </a:ext>
            </a:extLst>
          </p:cNvPr>
          <p:cNvSpPr txBox="1"/>
          <p:nvPr/>
        </p:nvSpPr>
        <p:spPr>
          <a:xfrm>
            <a:off x="4314478" y="1441636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 KG </a:t>
            </a:r>
            <a:r>
              <a:rPr lang="en-US" dirty="0" err="1"/>
              <a:t>Beras</a:t>
            </a:r>
            <a:endParaRPr lang="en-US" dirty="0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8498167-1CFE-607E-E274-4DC2D099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27421"/>
              </p:ext>
            </p:extLst>
          </p:nvPr>
        </p:nvGraphicFramePr>
        <p:xfrm>
          <a:off x="7116450" y="358312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/>
                        <a:t>Gudang A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Beras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100 KG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cxnSp>
        <p:nvCxnSpPr>
          <p:cNvPr id="49" name="Straight Arrow Connector 14">
            <a:extLst>
              <a:ext uri="{FF2B5EF4-FFF2-40B4-BE49-F238E27FC236}">
                <a16:creationId xmlns:a16="http://schemas.microsoft.com/office/drawing/2014/main" id="{D8FB442C-8BC7-9C3F-7100-E6C8FF47118B}"/>
              </a:ext>
            </a:extLst>
          </p:cNvPr>
          <p:cNvCxnSpPr>
            <a:cxnSpLocks/>
            <a:stCxn id="3" idx="4"/>
            <a:endCxn id="48" idx="1"/>
          </p:cNvCxnSpPr>
          <p:nvPr/>
        </p:nvCxnSpPr>
        <p:spPr>
          <a:xfrm rot="16200000" flipH="1">
            <a:off x="4269628" y="1467822"/>
            <a:ext cx="2528802" cy="31648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4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13DA8-7DBE-EEC1-4E95-9DA6A0AB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7299E6-78C2-8FFF-1E48-2636B4864B17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17870-2C80-E6C6-2E8F-9AFFB45FA061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C86F111-FD64-E322-CE69-87E63A622101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73B4576-461D-D7E2-EFC1-A358EE0B8F99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009F3D5-1CB5-A2FB-4798-071489EB5364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E762EA6-16F4-0805-9D75-B8030E5D7E92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45B6721-6245-59C6-FBC4-9C6B220DBD88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C24E4C1-A1EB-5058-E35F-DDB621098D08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939BED7-EDB2-8768-3A93-A60B63C9F3EF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B5D2B26-EA7E-B51A-DC57-2C451AE4F766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7DBA776-55A9-8798-62D7-8B3B9E3BF874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FF6A1F-BB8F-AF5B-A9E2-5FB17888A259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2BA6B544-EA2D-FC7E-28BC-3C5F648BE9C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11EFC42D-B14F-455C-6B96-BD185890B3C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FB9D74C3-2711-2853-1602-A2EEC0667DC1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2470DBD5-07BA-940F-40C2-ECA06BD364C1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09232577-2EDA-F97E-BD16-D59E0F2DC5E6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C452FE3D-9A37-298C-2A6A-AB3413C5292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93465302-1FA8-D328-FD14-2BC44879D881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15BD8DB9-9704-B5A6-F424-5D25D7C9375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13BF99-A3E7-A50F-1535-03FDC68FE27D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B68863-CF04-4469-E635-BA4156142AA6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598D70-8827-1D39-D354-2A83A41DB47A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B03D2F-2D43-B487-184F-24F884FF2E74}"/>
              </a:ext>
            </a:extLst>
          </p:cNvPr>
          <p:cNvSpPr txBox="1"/>
          <p:nvPr/>
        </p:nvSpPr>
        <p:spPr>
          <a:xfrm>
            <a:off x="3218019" y="2303509"/>
            <a:ext cx="17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Gudang A Scan QR Code </a:t>
            </a:r>
            <a:r>
              <a:rPr lang="en-US" dirty="0" err="1"/>
              <a:t>Beras</a:t>
            </a:r>
            <a:endParaRPr lang="en-US" dirty="0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963E081-7DB7-5D9D-2BFB-93A4F4D43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12125"/>
              </p:ext>
            </p:extLst>
          </p:nvPr>
        </p:nvGraphicFramePr>
        <p:xfrm>
          <a:off x="711645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/>
                        <a:t>Gudang A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Beras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100 KG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14C01DB8-0DF5-527B-C686-812A21D3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1" y="2333434"/>
            <a:ext cx="639542" cy="6164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51FE028-77D2-9DC8-8549-212F67698D83}"/>
              </a:ext>
            </a:extLst>
          </p:cNvPr>
          <p:cNvSpPr/>
          <p:nvPr/>
        </p:nvSpPr>
        <p:spPr>
          <a:xfrm>
            <a:off x="3857301" y="1520878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4D879-AB3C-0F52-86EB-A3DAD02B1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350011-F3D4-4250-DEAF-3243C261F430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1493-AD93-248E-66BB-7D8B296458DC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79968ED-8299-22FB-6814-4044008C72D0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441FEA7-EED4-51D5-3A89-A23A1F62185E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7764EE4-56EF-8CD1-9FC7-9234A3815FA1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EA23BDF-E4C1-B506-5D83-90159717C651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67189A0-EDF8-A8D0-70F0-05ED7C2E5F95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E177E9B-9B25-BDB0-EF3A-CAC161611E72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2302D9B-7C56-84D5-53AF-4144162C8A81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E93B683-3EAE-00B8-2B25-84B32C21C95D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31F8A58-3B4E-75A4-F3E1-F333B6589635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3C22E-95B1-E970-6D57-C4B5550F01C9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A604B1EB-BD92-0675-4D4D-232F1AC008FB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3A9A9768-0566-BFC5-8453-6C510CF8EB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7D94D1C4-E24B-3BEF-1C88-19D3672F024D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FDEA77AE-5616-7793-E881-D710C3AE8150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9B6FCC25-362F-A501-FE77-DB9E9B92674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12C64D1B-56E0-9742-C31A-EE5A6FD9F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EB208BC4-929C-EC1D-CF6F-4BDD87DB38C1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2784AC4D-85A4-8DFE-2AE4-2CB61B67F2A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A192FC-FB90-D81C-E681-2581EA50BCC4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C57EC4-06F9-9C78-2B05-1ED158FE2DA6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9A9BA9-1199-1E89-0C8E-CEEE772ED17A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FCD6FB-E879-7A80-45D5-F7B86BF6509B}"/>
              </a:ext>
            </a:extLst>
          </p:cNvPr>
          <p:cNvSpPr txBox="1"/>
          <p:nvPr/>
        </p:nvSpPr>
        <p:spPr>
          <a:xfrm>
            <a:off x="3218019" y="2303509"/>
            <a:ext cx="16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Beras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transit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099C792-A51F-7C24-B341-93951A37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43650"/>
              </p:ext>
            </p:extLst>
          </p:nvPr>
        </p:nvGraphicFramePr>
        <p:xfrm>
          <a:off x="711645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/>
                        <a:t>Gudang A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9B1C4F3A-EC7B-1D08-5A28-0949AB9AC0B5}"/>
              </a:ext>
            </a:extLst>
          </p:cNvPr>
          <p:cNvSpPr/>
          <p:nvPr/>
        </p:nvSpPr>
        <p:spPr>
          <a:xfrm>
            <a:off x="3233090" y="2209200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565574-DEB7-6928-E19E-0BA8C820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09747"/>
              </p:ext>
            </p:extLst>
          </p:nvPr>
        </p:nvGraphicFramePr>
        <p:xfrm>
          <a:off x="4102069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Telur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Sayur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4BE473B8-E529-9CCD-0791-4DB886DF7A9A}"/>
              </a:ext>
            </a:extLst>
          </p:cNvPr>
          <p:cNvCxnSpPr>
            <a:cxnSpLocks/>
            <a:stCxn id="9" idx="4"/>
            <a:endCxn id="14" idx="1"/>
          </p:cNvCxnSpPr>
          <p:nvPr/>
        </p:nvCxnSpPr>
        <p:spPr>
          <a:xfrm rot="16200000" flipH="1">
            <a:off x="2816196" y="3027461"/>
            <a:ext cx="1153196" cy="14185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2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5E87-23FC-F35B-6AB5-41F7D0BB5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DA3EA3-9485-835D-1BC4-B04FEF0DB266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D554D-F75D-385A-18DC-B091B3C66904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4409385-42AF-FA12-91A7-5657FA95B1C4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88FD8F7-C564-9F58-A989-D066AB162E93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D6DB3A-E5F2-8FEE-9EA1-292207AAE068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6280102-FF60-7D2A-9131-16CD737CF0C8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0DCE649-16DC-33A6-7749-B0C7D1EED009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E7DB455-0229-580A-EB1A-E11B6967837B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0E71282-242B-3F22-BAB9-7D4803C9E578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C3BAF34-66AB-CADC-469A-D00F2A7330BF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0BC893-AE02-C3AB-41B7-3F826A248B6F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91EC58-E503-E080-37AE-200176E6E268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D35836E6-5053-4A6E-66DE-44CEA49F4CF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7B80F9A7-CF6B-2B39-3AC3-1AAFAD86C96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76EB2748-A803-D566-9D2A-6E2161F38AE0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B5E61AEE-D4FB-654B-C659-9E11F6B1FF48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47CA3821-1FDB-AF4E-450C-FD280B2FC3D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EAC11E42-58E3-1F66-FF2F-C9EB831F586A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AD0BE176-0FC5-A152-3810-F0964E274F8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EA0F302D-6EB9-201F-2DAA-779E6FA9FDA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B3380F-4F86-ED76-17C5-6FC2814A96E4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021D9-AD78-7E54-BAE4-696483AC5171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592585-3B05-ED24-74F3-B6FC4272CCB3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3CE99A-59EE-7C74-AE0E-F57A865E9365}"/>
              </a:ext>
            </a:extLst>
          </p:cNvPr>
          <p:cNvSpPr txBox="1"/>
          <p:nvPr/>
        </p:nvSpPr>
        <p:spPr>
          <a:xfrm>
            <a:off x="3218019" y="2303509"/>
            <a:ext cx="16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Beras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transit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E4C4E-1A96-01C0-CC65-8E23B510A77A}"/>
              </a:ext>
            </a:extLst>
          </p:cNvPr>
          <p:cNvSpPr/>
          <p:nvPr/>
        </p:nvSpPr>
        <p:spPr>
          <a:xfrm>
            <a:off x="3233090" y="2209200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AD0F53A1-39C4-EFB4-123B-0C589E5ACD64}"/>
              </a:ext>
            </a:extLst>
          </p:cNvPr>
          <p:cNvCxnSpPr>
            <a:cxnSpLocks/>
            <a:stCxn id="9" idx="4"/>
          </p:cNvCxnSpPr>
          <p:nvPr/>
        </p:nvCxnSpPr>
        <p:spPr>
          <a:xfrm rot="16200000" flipH="1">
            <a:off x="3434546" y="2409110"/>
            <a:ext cx="1153196" cy="26552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5D8776F-03AB-0D6B-AB2D-F72DD0F6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1593"/>
              </p:ext>
            </p:extLst>
          </p:nvPr>
        </p:nvGraphicFramePr>
        <p:xfrm>
          <a:off x="533877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Telur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Sayur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1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D569B-DFAB-34B3-CE71-35DD9E89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4FEE8D-DFF8-A21F-29E6-6BAB0EBD384E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711BB-FC83-A5E7-9744-A183F1B5705B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AD76A1C-F74D-A189-D138-ED3FF4E82A09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E96A556-0FCC-E523-2A3B-334181F9E3BC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9918E05-0B3F-8048-A5D9-FC3D7ABC5517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669DF84-2A9B-7742-C337-486F7CC066D1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9DEF9B4-B0DD-6A89-8E37-5E6DDB7010FF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097668-DFD9-6AAD-E08A-867BC133129D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9DA8D9-BA8A-2BB0-AB79-0CA37862EDE1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10C560-8FE5-2E7A-0BF2-2669ECCF9C8C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417E24B-9902-5D88-9503-7BB46E06D66D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36192-A82B-D0EF-B775-34AB00B7C4FA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A9458B1E-F50D-D5DC-105D-964498D6C04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513E387F-7755-1353-FE8D-810B1C0BC65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2BA84C7B-101B-4741-4175-C52BDD32F3B2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04E97444-5893-FA68-41AA-C8577CB7B7D2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B11677E9-7C10-824F-70C6-6AB6F7919816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DE3ADECC-7E43-6EC4-47E7-D341D4D89281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2CAC088C-45A6-3EEF-7A90-475EAA4B2EA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4D1C0264-A20F-D1D3-424D-E42E1ABFE0A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5A6D08-EA99-1C2A-DC28-EB89B1D4CB03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A4AA32-D550-2FAA-779A-BF3476EA294B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787730-A820-A868-9705-7032C5517806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7CBF11-E520-6586-CCBD-8EA34DE23734}"/>
              </a:ext>
            </a:extLst>
          </p:cNvPr>
          <p:cNvSpPr/>
          <p:nvPr/>
        </p:nvSpPr>
        <p:spPr>
          <a:xfrm>
            <a:off x="2596496" y="2878985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E8CAD9-F211-D14D-9EF2-2C8A9C10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29216"/>
              </p:ext>
            </p:extLst>
          </p:nvPr>
        </p:nvGraphicFramePr>
        <p:xfrm>
          <a:off x="533877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Beras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100KG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Telur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Sayur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ECD4EAD-B18D-F9AD-228C-C3F8D0BF6F61}"/>
              </a:ext>
            </a:extLst>
          </p:cNvPr>
          <p:cNvSpPr txBox="1"/>
          <p:nvPr/>
        </p:nvSpPr>
        <p:spPr>
          <a:xfrm>
            <a:off x="2881134" y="2731823"/>
            <a:ext cx="17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Dapur</a:t>
            </a:r>
            <a:r>
              <a:rPr lang="en-US" dirty="0"/>
              <a:t> B Scan QR Code </a:t>
            </a:r>
            <a:r>
              <a:rPr lang="en-US" dirty="0" err="1"/>
              <a:t>Beras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553C45-9E67-1757-E4A5-6E983D98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66" y="2761748"/>
            <a:ext cx="639542" cy="6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34904-FB86-5688-356C-2E78DE18E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AE702A-21DE-8EB1-BC65-C15110EE244C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7154-B56F-BCC4-B3E5-8B751D03997B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7E36EC3-9888-B6C1-D678-52CFFA7FE9F5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33EC729-6486-A236-7A8F-D46C90A5EF43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48F3898-A70D-19C4-6E1B-2D671842ACF3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0A9F5BC-00DE-40F1-E8D7-42B27542087D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C31B1A5-484D-A082-973D-0DBEB7FD85A7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3B6A9BE-9DBC-43C8-6E69-91720DCF8633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C393AA0-032B-CCC3-10F5-D443EE30278A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9517F2C-0603-92A3-DC22-4AD2F78E3039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7234E20-8A68-2411-5AA2-B32241769EFD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1474D-2B50-5331-9443-2919A8A2181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E26C448F-5033-96C0-01C9-DC67E972B27E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5180C6A2-9878-078E-9BAE-CF1CDD29F03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6A314022-AD74-91B4-BFFA-0086FF3857D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1F6A805F-1117-2677-2B86-C0FDEB9BB89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B2736A54-BDD5-8CDE-A4CC-43A70947F86F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07145F51-66DE-14EF-7746-E40894BF672A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6B997D83-3178-885B-1D3D-5540D6F0DF5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32C2AA49-5805-30A7-6171-79025389691D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15A7AB-FA60-2BE5-341D-996E8F0BCC77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30794D-EBFC-E026-E62B-C916011A007E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FD58A0-3D39-17E8-B052-0E16CCFF5EEC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A2947-62F8-E6DF-9A09-E33C6A78A0AA}"/>
              </a:ext>
            </a:extLst>
          </p:cNvPr>
          <p:cNvSpPr/>
          <p:nvPr/>
        </p:nvSpPr>
        <p:spPr>
          <a:xfrm rot="2700000">
            <a:off x="2596496" y="2878985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EEF707-BF68-C5FE-1ED5-2B780236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24702"/>
              </p:ext>
            </p:extLst>
          </p:nvPr>
        </p:nvGraphicFramePr>
        <p:xfrm>
          <a:off x="533877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 Box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1000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2BF8A9-14D4-C8AA-E0B7-B04422182960}"/>
              </a:ext>
            </a:extLst>
          </p:cNvPr>
          <p:cNvSpPr txBox="1"/>
          <p:nvPr/>
        </p:nvSpPr>
        <p:spPr>
          <a:xfrm>
            <a:off x="2881134" y="2731823"/>
            <a:ext cx="3071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Dapur</a:t>
            </a:r>
            <a:r>
              <a:rPr lang="en-US" dirty="0"/>
              <a:t> B </a:t>
            </a:r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inventaris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05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ED668-12AE-178E-6F43-CF1EAF5F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BA14CE-17B5-1ACE-EA0F-706D59FD5385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7AF41-595E-ED6B-D2D5-C76D1AD055B2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3B2A49E-E2F5-D3F9-3AF3-C775E5490697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CF32194-1C40-6600-319B-F7B4DB8523B2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D8CBEA7-FA27-1B0D-D362-173CA9F36F91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11CC8C-2333-B801-6ACE-CE57D584BB6A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E920BC0-08E2-E140-0697-C79611A1AD99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220C92-AF8F-93A6-B1F7-8C86B4AE62BC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B6CA47D-CD25-A286-148D-5927FDF08333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99781E2-E4B8-7005-C9B5-B1C1AB8E963E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A94C21E-B5CE-13B7-4881-CCCD93C4ED03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CF0E4-D1C2-047E-E30C-6B96914854C7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3B95205E-031A-7CC7-B668-375796F4CB1D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A807240E-CD7F-7DC7-E9D1-3F429FADF86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BCA96658-DE35-48F2-4FF6-33D7E9A6CDA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B8D1B7A3-AC16-24F8-66C8-997828D2ACBC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E7E75957-CC88-1428-F733-9A438E6841D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CBEC76A7-E8F5-A6F5-B3BB-F5DD859CA51A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9F3B6BF1-5330-CB1D-D817-58D05538D7B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22E67D06-0FDE-5FDC-8168-D59856EB8D10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3722CAE-8F6A-81AA-0025-7ADBE6ED1D75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4EF49A-1E1B-A33E-7775-4CC804FAF00B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819CA-0201-628F-720E-B0A81D3C867A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654038-D7B4-3574-B5FE-542C3649A7F2}"/>
              </a:ext>
            </a:extLst>
          </p:cNvPr>
          <p:cNvSpPr/>
          <p:nvPr/>
        </p:nvSpPr>
        <p:spPr>
          <a:xfrm rot="2700000">
            <a:off x="2596496" y="2878985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BF6CD-D512-489F-A7BC-C712B457A2CE}"/>
              </a:ext>
            </a:extLst>
          </p:cNvPr>
          <p:cNvSpPr txBox="1"/>
          <p:nvPr/>
        </p:nvSpPr>
        <p:spPr>
          <a:xfrm>
            <a:off x="2669260" y="3343128"/>
            <a:ext cx="183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Pengiriman</a:t>
            </a:r>
            <a:r>
              <a:rPr lang="en-US" dirty="0"/>
              <a:t> Nasi Box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8FED3E-3159-483B-77F9-FE76A141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80" y="3395066"/>
            <a:ext cx="639542" cy="6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A27C3-B38C-C207-E542-38205D663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D25682-979A-5FA2-A6BF-6D4687AF5566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14848-219A-CF96-34A4-A62E94379DF5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424F22F-3A37-A505-9F5E-523C3683F5F9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0F80FDA-2E4B-1B44-C590-4906879CB85C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8BE3DF7-2C33-1036-80F2-B218922B05ED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5A13467-7A64-D34B-D5BC-8D267CBE3924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2F2CFE5-163B-7D75-F12E-4F969C470184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9CFF7E7-8F9D-00A1-5332-166C8C80DCDE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C35B03E-EC6E-0A80-D1B0-520C5FCABE8E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FCEEAD7-6C64-DE99-F3BF-238C50C4512C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4EABDE6-CCD8-9816-2DB7-4F3400F0F923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5BD194-D72D-3B31-8571-3D1D3834341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F24C2ED0-8A38-1691-24F1-4A612FC34A1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50D7C6C7-A6ED-7F15-6DEF-B05480B9E37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9F47C575-5612-5ABA-828C-95A54254FDE4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62CD8CB3-BF86-031F-622D-63C95CD3862D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840AF2D7-8546-377D-183A-390BCA85C67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2891F506-DAA8-BF12-2375-5C05B11D56E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25A528C2-5B90-33BD-338F-D0EB5485A69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CF9B376C-79FE-FF2C-42FD-6D569F863F36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9C45C2-6923-E299-194E-E031C3913266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2CFE0C-0860-4B1B-5A86-35C77DF24027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08644F-957B-E970-60A2-56A5B5EED193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9A49F-AC02-55C3-D25B-94055E13892E}"/>
              </a:ext>
            </a:extLst>
          </p:cNvPr>
          <p:cNvSpPr/>
          <p:nvPr/>
        </p:nvSpPr>
        <p:spPr>
          <a:xfrm rot="2700000">
            <a:off x="1258548" y="4950546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0EF191-5862-87CB-5AF9-18550FDFD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91450"/>
              </p:ext>
            </p:extLst>
          </p:nvPr>
        </p:nvGraphicFramePr>
        <p:xfrm>
          <a:off x="310597" y="5524841"/>
          <a:ext cx="2759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Sekolah</a:t>
                      </a:r>
                      <a:r>
                        <a:rPr lang="en-US" sz="1600" b="0" dirty="0"/>
                        <a:t> C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 Box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8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3EA7E-DFB9-B343-AE39-2EBAF12E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25889B-E5FA-D5CD-947F-8EF384E41BEE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083571E-EE71-E534-56FF-B446D3D920A1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F66D5F9-7EDB-6A40-FB5F-CEDDA4EEC8B0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A088E5E-AD37-63C7-828B-78BA9C104E98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C3EE30F-29E4-051C-ACCE-272EAF7199A9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89BFB14-77AC-3A1F-B926-87EB4941D8E1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2C79DFC-D147-E5A0-3371-315845EB420C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5D67105-82E6-2197-1617-EEFE83257816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DD2F189-8434-29A2-3925-7113C5F0F600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A208902-448F-4CAC-3F92-7F40B28EDE41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A55E51-AAB8-D425-4D78-F7AC970F848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937FBE40-9764-FE01-D12F-43B5BFF950A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21294542-41B9-8DC4-A210-00E839B4720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64B6B5F6-5AE5-24AE-EE83-33C4789B3701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6D041B5A-6830-49BF-2043-D85802ADA80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04A83830-D0F0-6AD0-A567-5483646AF6E2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BBDF951D-9768-D0CA-8662-A8109D3281CC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4F808447-D85E-8161-7B00-742D59278FC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31BBEB37-FA10-6F30-A360-921C73F3AFF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456C17-FEF8-6F39-463E-58A95B2EEE8F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636E03-FAA7-5EBB-1F0C-BDB841AE3690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1C728-C4AF-7CE3-01BB-EBB0DB21E8AD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0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E8458-A01F-83D8-5DBA-F6292332B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228809-9388-E0A3-BEEE-73CF595FE63B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A60AF-F524-9CCB-2D08-CA29A8A969A8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FC40CB8-80BD-A57F-B6D3-78EC0917508A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9DDD6FE-7E7A-B53E-0903-09C5B73393B4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78135F8-708F-6B87-A122-8C38035B7271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3E4326B-6AB4-803F-47AB-32B010F729E0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26B8DD-F8B9-7AE6-3DC9-CD58BBEB55F4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214F7FC-1BBC-7274-1AD9-2518D95A7559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7505DF0-E2F7-97DB-2CE4-43D2139D3B66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1F04BD6-97A7-708F-34EC-9502E935AEC2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85A31A1-925A-F81D-4855-0A97107E61A9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E9CF8-2C6D-45D4-8336-AE7EA6454E2F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704FC34E-4E08-68BE-0D2B-4F7C504FA6F3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DCFF4B6A-FEF0-1B59-B4FB-AB0AB91E829A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AC96D74D-5C19-4CAA-E4F8-B0E11F383FD1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3E80E563-E38B-3895-5975-5F62CFE7BE6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400BF23A-93E7-BD55-EF39-B908DCD8030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55DC1BD8-3737-6B41-6A30-88E349307BB3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0A033E30-5E1B-D630-4C5A-447EEA35E81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B57B8AD0-AE9F-6F2F-34A5-9517EC694571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3B24D9-8EBB-D7D2-74EB-D4D6B71B860C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DEA83B-4916-BCC8-15BF-86FD73D16EBE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C3C46C-FE02-DD35-B024-AA7F149ACBE9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56240-5ECB-3EEA-D3C7-A8A768FB9797}"/>
              </a:ext>
            </a:extLst>
          </p:cNvPr>
          <p:cNvSpPr/>
          <p:nvPr/>
        </p:nvSpPr>
        <p:spPr>
          <a:xfrm rot="2700000">
            <a:off x="10760858" y="4950546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50DB4FB-9F2C-BA4A-2F76-1339D8631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72804"/>
              </p:ext>
            </p:extLst>
          </p:nvPr>
        </p:nvGraphicFramePr>
        <p:xfrm>
          <a:off x="9325125" y="5468197"/>
          <a:ext cx="2759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Sekolah</a:t>
                      </a:r>
                      <a:r>
                        <a:rPr lang="en-US" sz="1600" b="0" dirty="0"/>
                        <a:t> G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 Box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680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8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F8E6-DB2C-3DDA-C6D7-B060841F3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F778558-C199-510D-EEAF-A71A06513E8E}"/>
              </a:ext>
            </a:extLst>
          </p:cNvPr>
          <p:cNvSpPr txBox="1"/>
          <p:nvPr/>
        </p:nvSpPr>
        <p:spPr>
          <a:xfrm>
            <a:off x="1970754" y="1206785"/>
            <a:ext cx="137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MBG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7F40A-0ED1-D94B-ECD8-CF68534DBB66}"/>
              </a:ext>
            </a:extLst>
          </p:cNvPr>
          <p:cNvSpPr txBox="1"/>
          <p:nvPr/>
        </p:nvSpPr>
        <p:spPr>
          <a:xfrm>
            <a:off x="2264812" y="1829618"/>
            <a:ext cx="87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Budget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4173D-DD80-BD33-B60C-A21F8CFDEAC6}"/>
              </a:ext>
            </a:extLst>
          </p:cNvPr>
          <p:cNvSpPr txBox="1"/>
          <p:nvPr/>
        </p:nvSpPr>
        <p:spPr>
          <a:xfrm rot="20950370">
            <a:off x="2917870" y="1827427"/>
            <a:ext cx="87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Boros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03970-FBA8-F4EF-0031-7D15D8D8FE3E}"/>
              </a:ext>
            </a:extLst>
          </p:cNvPr>
          <p:cNvSpPr txBox="1"/>
          <p:nvPr/>
        </p:nvSpPr>
        <p:spPr>
          <a:xfrm rot="178470">
            <a:off x="5068190" y="2238300"/>
            <a:ext cx="145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Manajemen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41C98-55B6-2663-9E2A-64DFAE332CE4}"/>
              </a:ext>
            </a:extLst>
          </p:cNvPr>
          <p:cNvSpPr txBox="1"/>
          <p:nvPr/>
        </p:nvSpPr>
        <p:spPr>
          <a:xfrm>
            <a:off x="3341052" y="1362820"/>
            <a:ext cx="145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Transparans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A11CD-E656-D4DF-515D-572FE5F17F38}"/>
              </a:ext>
            </a:extLst>
          </p:cNvPr>
          <p:cNvSpPr txBox="1"/>
          <p:nvPr/>
        </p:nvSpPr>
        <p:spPr>
          <a:xfrm rot="21201874">
            <a:off x="1063875" y="1874595"/>
            <a:ext cx="145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Waste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E82BE-579B-2683-4297-33863314A36C}"/>
              </a:ext>
            </a:extLst>
          </p:cNvPr>
          <p:cNvSpPr txBox="1"/>
          <p:nvPr/>
        </p:nvSpPr>
        <p:spPr>
          <a:xfrm rot="21399330">
            <a:off x="865884" y="1509013"/>
            <a:ext cx="145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CB709-E53D-E155-7D2A-242671C31E08}"/>
              </a:ext>
            </a:extLst>
          </p:cNvPr>
          <p:cNvSpPr txBox="1"/>
          <p:nvPr/>
        </p:nvSpPr>
        <p:spPr>
          <a:xfrm rot="20875831">
            <a:off x="11105809" y="4253880"/>
            <a:ext cx="14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E68213-2B56-E3B3-9CFB-ABA7038C17AF}"/>
              </a:ext>
            </a:extLst>
          </p:cNvPr>
          <p:cNvSpPr txBox="1"/>
          <p:nvPr/>
        </p:nvSpPr>
        <p:spPr>
          <a:xfrm>
            <a:off x="10355739" y="4711427"/>
            <a:ext cx="145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053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E3ED-DFCD-DC80-1A3E-37F9E7E62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F1FD70-5B0C-E81D-303D-0F9DDF45A33D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BD532-B5CA-E080-E5F6-528F4F03CB50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178D368-1CFE-E8CA-22DF-FBE9DE555783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942BCBB-6D28-7F92-92A3-0BB187F1FBB4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EA02429-8FFF-8787-5E12-DD2975388C0E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3F9BFF9-929E-7665-4E0E-1DA0769BF345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D7BF1D1-C94D-6D25-6D47-99C2A3971BE3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38F31EE-9149-A50D-4EC9-8FABA8416755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1BA9F-352A-0CE6-3B5B-91DFF4DA80DE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F862AF4-419C-BB42-46E2-B8D4D53B9F79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32F965B-4F98-BCF9-E237-B6D2AFA2D050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67B13B-E76F-597F-F7CF-23A460C494FB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7D97C038-9F4C-5A0B-CD32-44BA22F9AC27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E7A50C54-0F17-F75C-F530-18018C80F79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E5B44931-CB2D-DAB2-0D30-DFCB71EB94F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0DFBD67D-4257-4115-AAA2-1282A5777B52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ED09F6CE-6E8C-1302-B856-517B614DE4BA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1EF4CB79-9A20-53DE-F37C-31BFA20806B8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21EAE589-534D-933E-AF76-FA362436686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42A87AF8-D384-4677-9791-B9C93DD72B13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3FD8E7-1551-4E8F-0C05-94C9791E76BC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A064CD-AB8A-6BB0-02D5-C0154B683917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BB402C-5C05-1489-9510-8AC05D8BEAA9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57486-2ECF-6611-A963-B97894754C58}"/>
              </a:ext>
            </a:extLst>
          </p:cNvPr>
          <p:cNvSpPr/>
          <p:nvPr/>
        </p:nvSpPr>
        <p:spPr>
          <a:xfrm rot="2700000">
            <a:off x="10760858" y="4950546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3A84ED-D254-3894-7DAE-1B359ACD8F40}"/>
              </a:ext>
            </a:extLst>
          </p:cNvPr>
          <p:cNvGraphicFramePr>
            <a:graphicFrameLocks noGrp="1"/>
          </p:cNvGraphicFramePr>
          <p:nvPr/>
        </p:nvGraphicFramePr>
        <p:xfrm>
          <a:off x="9325125" y="5468197"/>
          <a:ext cx="2759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Sekolah</a:t>
                      </a:r>
                      <a:r>
                        <a:rPr lang="en-US" sz="1600" b="0" dirty="0"/>
                        <a:t> G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 Box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680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CB24EB-3164-175E-9968-F5E75FA5A91A}"/>
              </a:ext>
            </a:extLst>
          </p:cNvPr>
          <p:cNvSpPr txBox="1"/>
          <p:nvPr/>
        </p:nvSpPr>
        <p:spPr>
          <a:xfrm>
            <a:off x="6158140" y="5178226"/>
            <a:ext cx="3064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Laporan</a:t>
            </a:r>
            <a:r>
              <a:rPr lang="en-US" sz="4000" dirty="0"/>
              <a:t> User </a:t>
            </a:r>
          </a:p>
          <a:p>
            <a:pPr algn="ctr"/>
            <a:r>
              <a:rPr lang="en-US" sz="4000" dirty="0" err="1"/>
              <a:t>Sekolah</a:t>
            </a:r>
            <a:r>
              <a:rPr lang="en-US" sz="4000" dirty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15252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9F40B-52FD-7211-AF2E-11FBF368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7F3D41-EBB7-C04D-52A2-81518C396B20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CE6B2-8E29-4F25-4E32-1EFCCC3D96CE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D6F2198-0DC4-9640-E1F3-8EF468165CE4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80FC28B-7EA3-B5AC-558D-B29792C56209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837C4B3-EE26-485B-B5AA-F48D16298A33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2DD6C2A-4A83-23C3-E233-B144A164C7A1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65022EF-EF7A-7B8B-EA4A-BC58F611758D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547908F-82AD-35F6-6293-95D88BC9BB10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2A45FFF-53F1-3504-65BD-1F14AB13247D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9F6AB18-F7E2-226F-7FDD-DBE721342784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EFC4BD2-2616-25B9-3697-EF73E498B2B6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9B7256-100D-355E-3870-F41D536B71A5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D278287F-4E65-E409-64ED-742B1D32C701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759894FA-B448-D3BD-3350-84B9F3327EFB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238B7602-A311-1168-ACDA-555346A5A85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3AFA78CF-8F7F-0287-2FAB-532CE6107027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1E84FC5F-B1A3-BB8D-823A-BC4A6A83CD16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25AF2015-5EF8-D727-1AAF-FC9FFDE3292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2B14B0AF-AF93-60D9-59EC-8B8160A045C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8A5680C5-4BDE-6221-7FE6-A4B13BB196D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897FBB-D757-CC17-34B6-3667BCBAE446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EEA8A3-83CD-BF1F-4A88-9E9CFB4B9C3A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3C36D-39B2-F5B9-CF4E-4E1275D038FE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B549A-915E-0E83-D71F-71644D59C394}"/>
              </a:ext>
            </a:extLst>
          </p:cNvPr>
          <p:cNvSpPr/>
          <p:nvPr/>
        </p:nvSpPr>
        <p:spPr>
          <a:xfrm rot="2700000">
            <a:off x="10760858" y="4950546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7A6B85D-02FA-A483-6432-0CCDA0FE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55781"/>
              </p:ext>
            </p:extLst>
          </p:nvPr>
        </p:nvGraphicFramePr>
        <p:xfrm>
          <a:off x="9325125" y="5468197"/>
          <a:ext cx="2759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Sekolah</a:t>
                      </a:r>
                      <a:r>
                        <a:rPr lang="en-US" sz="1600" b="0" dirty="0"/>
                        <a:t> G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 Box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680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39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B125E-20D7-3546-99B9-B9B09E830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87F053-7CAC-22FE-3BBE-B8CD2A2F3501}"/>
              </a:ext>
            </a:extLst>
          </p:cNvPr>
          <p:cNvSpPr txBox="1"/>
          <p:nvPr/>
        </p:nvSpPr>
        <p:spPr>
          <a:xfrm>
            <a:off x="5135746" y="784272"/>
            <a:ext cx="192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MBG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4DCC6-D127-BAE3-0612-C75D1BA1EE39}"/>
              </a:ext>
            </a:extLst>
          </p:cNvPr>
          <p:cNvSpPr txBox="1"/>
          <p:nvPr/>
        </p:nvSpPr>
        <p:spPr>
          <a:xfrm>
            <a:off x="4476014" y="2625735"/>
            <a:ext cx="183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Manajemen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263A1-AF1B-4FF6-5F94-6B86B79D9F53}"/>
              </a:ext>
            </a:extLst>
          </p:cNvPr>
          <p:cNvSpPr txBox="1"/>
          <p:nvPr/>
        </p:nvSpPr>
        <p:spPr>
          <a:xfrm>
            <a:off x="6328714" y="2625735"/>
            <a:ext cx="145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Audit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519E3-1F0B-A5E4-04EC-6E305AA742C6}"/>
              </a:ext>
            </a:extLst>
          </p:cNvPr>
          <p:cNvSpPr txBox="1"/>
          <p:nvPr/>
        </p:nvSpPr>
        <p:spPr>
          <a:xfrm>
            <a:off x="4476014" y="5151260"/>
            <a:ext cx="87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F7255-9B95-ECDB-DDF4-86D1644423AF}"/>
              </a:ext>
            </a:extLst>
          </p:cNvPr>
          <p:cNvSpPr txBox="1"/>
          <p:nvPr/>
        </p:nvSpPr>
        <p:spPr>
          <a:xfrm>
            <a:off x="4591611" y="3964303"/>
            <a:ext cx="8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Boros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EAC76-7CCB-7868-11E0-D41E130929F1}"/>
              </a:ext>
            </a:extLst>
          </p:cNvPr>
          <p:cNvSpPr txBox="1"/>
          <p:nvPr/>
        </p:nvSpPr>
        <p:spPr>
          <a:xfrm>
            <a:off x="5579972" y="3964303"/>
            <a:ext cx="230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Transparans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15BD4-BBED-FFE4-FECD-5A8DD29C0471}"/>
              </a:ext>
            </a:extLst>
          </p:cNvPr>
          <p:cNvSpPr txBox="1"/>
          <p:nvPr/>
        </p:nvSpPr>
        <p:spPr>
          <a:xfrm>
            <a:off x="4476014" y="3964303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Waste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6F575-AC88-8B74-83D3-367038CE1638}"/>
              </a:ext>
            </a:extLst>
          </p:cNvPr>
          <p:cNvSpPr txBox="1"/>
          <p:nvPr/>
        </p:nvSpPr>
        <p:spPr>
          <a:xfrm>
            <a:off x="6632790" y="5151260"/>
            <a:ext cx="203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801DA-D3D6-2209-E161-3806524DFD92}"/>
              </a:ext>
            </a:extLst>
          </p:cNvPr>
          <p:cNvSpPr txBox="1"/>
          <p:nvPr/>
        </p:nvSpPr>
        <p:spPr>
          <a:xfrm>
            <a:off x="5579972" y="5154210"/>
            <a:ext cx="145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Supplier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C843E-02CD-C7E8-772D-264498A516BD}"/>
              </a:ext>
            </a:extLst>
          </p:cNvPr>
          <p:cNvSpPr txBox="1"/>
          <p:nvPr/>
        </p:nvSpPr>
        <p:spPr>
          <a:xfrm>
            <a:off x="2886536" y="2343509"/>
            <a:ext cx="192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43BB9-E10F-815B-5C74-093C3B4931C7}"/>
              </a:ext>
            </a:extLst>
          </p:cNvPr>
          <p:cNvSpPr txBox="1"/>
          <p:nvPr/>
        </p:nvSpPr>
        <p:spPr>
          <a:xfrm>
            <a:off x="2886536" y="3819118"/>
            <a:ext cx="192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C778-C8CA-B2B9-5B34-C60ECCC4C697}"/>
              </a:ext>
            </a:extLst>
          </p:cNvPr>
          <p:cNvSpPr txBox="1"/>
          <p:nvPr/>
        </p:nvSpPr>
        <p:spPr>
          <a:xfrm>
            <a:off x="2886536" y="5089704"/>
            <a:ext cx="192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14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D05BC-B466-E145-9E4A-440D5F53F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5C78-A8F8-E01D-4BE7-51EE1DFF3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Desain Proyek-1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7AE1A-AC18-0D77-B8A4-92A99332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335"/>
            <a:ext cx="2327809" cy="3468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19-Feb-2025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D1EE3B-84B3-4368-0860-08F46F05EFD1}"/>
              </a:ext>
            </a:extLst>
          </p:cNvPr>
          <p:cNvSpPr txBox="1">
            <a:spLocks/>
          </p:cNvSpPr>
          <p:nvPr/>
        </p:nvSpPr>
        <p:spPr>
          <a:xfrm>
            <a:off x="1524000" y="4265584"/>
            <a:ext cx="5120909" cy="351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Kelompok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13: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Nadhif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F. I. 	2206813416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Fahish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H. B. 	2206059616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Aria Bima Sakti  	2206062970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Edgrant H. S.      	2206025016</a:t>
            </a:r>
          </a:p>
          <a:p>
            <a:pPr algn="l"/>
            <a:endParaRPr lang="en-US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259F5676-14EF-4BFC-F5D3-9A6B9B9B47C2}"/>
              </a:ext>
            </a:extLst>
          </p:cNvPr>
          <p:cNvSpPr/>
          <p:nvPr/>
        </p:nvSpPr>
        <p:spPr>
          <a:xfrm>
            <a:off x="8607972" y="4061212"/>
            <a:ext cx="2191407" cy="764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0996D-C67F-0BE1-0A83-B4B2E469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99D6C-E930-9190-0E6C-D4916DAD4ECF}"/>
              </a:ext>
            </a:extLst>
          </p:cNvPr>
          <p:cNvSpPr txBox="1"/>
          <p:nvPr/>
        </p:nvSpPr>
        <p:spPr>
          <a:xfrm>
            <a:off x="2683521" y="2967335"/>
            <a:ext cx="6824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5400" dirty="0"/>
              <a:t>Ide Tambahan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1780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9C0FF-2E59-9330-E97D-A923262BB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377A6E-2D55-73CB-EB8D-B81F668EC8B1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Waste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A21421-D7B8-D105-09E1-D37074C0E326}"/>
              </a:ext>
            </a:extLst>
          </p:cNvPr>
          <p:cNvGrpSpPr/>
          <p:nvPr/>
        </p:nvGrpSpPr>
        <p:grpSpPr>
          <a:xfrm>
            <a:off x="102534" y="1417819"/>
            <a:ext cx="10935990" cy="3813879"/>
            <a:chOff x="102534" y="1417819"/>
            <a:chExt cx="10935990" cy="3813879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00E2472A-5CB7-982D-AFCA-1AA1E3AB812F}"/>
                </a:ext>
              </a:extLst>
            </p:cNvPr>
            <p:cNvSpPr/>
            <p:nvPr/>
          </p:nvSpPr>
          <p:spPr>
            <a:xfrm>
              <a:off x="3768252" y="1419129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DA47A90-A7B2-861A-26E3-FDEBB1644B0D}"/>
                </a:ext>
              </a:extLst>
            </p:cNvPr>
            <p:cNvSpPr/>
            <p:nvPr/>
          </p:nvSpPr>
          <p:spPr>
            <a:xfrm>
              <a:off x="8057037" y="1419129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545B80A3-11FF-4EA7-6354-3952AB9C3FED}"/>
                </a:ext>
              </a:extLst>
            </p:cNvPr>
            <p:cNvSpPr/>
            <p:nvPr/>
          </p:nvSpPr>
          <p:spPr>
            <a:xfrm>
              <a:off x="5912642" y="279342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989AB3C-63E4-EBEA-316B-C775570F89C6}"/>
                </a:ext>
              </a:extLst>
            </p:cNvPr>
            <p:cNvSpPr/>
            <p:nvPr/>
          </p:nvSpPr>
          <p:spPr>
            <a:xfrm>
              <a:off x="9325125" y="2793424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5895026-70EE-E693-643A-9BD4E8D02AF2}"/>
                </a:ext>
              </a:extLst>
            </p:cNvPr>
            <p:cNvSpPr/>
            <p:nvPr/>
          </p:nvSpPr>
          <p:spPr>
            <a:xfrm>
              <a:off x="2500162" y="279342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793A785-BAAB-164E-F991-28BAFD5C7A5C}"/>
                </a:ext>
              </a:extLst>
            </p:cNvPr>
            <p:cNvSpPr/>
            <p:nvPr/>
          </p:nvSpPr>
          <p:spPr>
            <a:xfrm>
              <a:off x="7690325" y="486498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AB289DE0-0479-58EA-0AF3-EE84CC9FE123}"/>
                </a:ext>
              </a:extLst>
            </p:cNvPr>
            <p:cNvSpPr/>
            <p:nvPr/>
          </p:nvSpPr>
          <p:spPr>
            <a:xfrm>
              <a:off x="4134964" y="486498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CFDA2390-D9C7-68AB-3073-F36261E759D0}"/>
                </a:ext>
              </a:extLst>
            </p:cNvPr>
            <p:cNvSpPr/>
            <p:nvPr/>
          </p:nvSpPr>
          <p:spPr>
            <a:xfrm>
              <a:off x="1153476" y="4862807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49084B68-52B6-228B-C28D-54614A3A7D2A}"/>
                </a:ext>
              </a:extLst>
            </p:cNvPr>
            <p:cNvSpPr/>
            <p:nvPr/>
          </p:nvSpPr>
          <p:spPr>
            <a:xfrm>
              <a:off x="10671811" y="4862807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988B9B-4AC0-FE15-76F2-4F1357D5A592}"/>
                </a:ext>
              </a:extLst>
            </p:cNvPr>
            <p:cNvCxnSpPr>
              <a:cxnSpLocks/>
              <a:stCxn id="3" idx="4"/>
              <a:endCxn id="9" idx="0"/>
            </p:cNvCxnSpPr>
            <p:nvPr/>
          </p:nvCxnSpPr>
          <p:spPr>
            <a:xfrm rot="5400000">
              <a:off x="2813773" y="1655588"/>
              <a:ext cx="1007583" cy="12680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A8C8B622-0975-9230-EA2B-E68D588B8AB6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rot="16200000" flipH="1">
              <a:off x="4520013" y="1217438"/>
              <a:ext cx="1007583" cy="21443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>
              <a:extLst>
                <a:ext uri="{FF2B5EF4-FFF2-40B4-BE49-F238E27FC236}">
                  <a16:creationId xmlns:a16="http://schemas.microsoft.com/office/drawing/2014/main" id="{FB1A3120-FB60-928F-930E-470BBD0A0F0F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4134965" y="1602486"/>
              <a:ext cx="3922072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>
              <a:extLst>
                <a:ext uri="{FF2B5EF4-FFF2-40B4-BE49-F238E27FC236}">
                  <a16:creationId xmlns:a16="http://schemas.microsoft.com/office/drawing/2014/main" id="{340EDC10-643E-689B-C324-DBD2598C1006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rot="16200000" flipH="1">
              <a:off x="8370647" y="1655589"/>
              <a:ext cx="1007582" cy="12680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4">
              <a:extLst>
                <a:ext uri="{FF2B5EF4-FFF2-40B4-BE49-F238E27FC236}">
                  <a16:creationId xmlns:a16="http://schemas.microsoft.com/office/drawing/2014/main" id="{F9D7FEA2-EBD9-9708-F866-BB839959ABD4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rot="16200000" flipH="1">
              <a:off x="9330490" y="3338129"/>
              <a:ext cx="1702670" cy="13466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4">
              <a:extLst>
                <a:ext uri="{FF2B5EF4-FFF2-40B4-BE49-F238E27FC236}">
                  <a16:creationId xmlns:a16="http://schemas.microsoft.com/office/drawing/2014/main" id="{28C95E94-DFCE-A26F-EFEE-56EFB675C0C7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rot="5400000">
              <a:off x="7838658" y="3195161"/>
              <a:ext cx="1704848" cy="16348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4">
              <a:extLst>
                <a:ext uri="{FF2B5EF4-FFF2-40B4-BE49-F238E27FC236}">
                  <a16:creationId xmlns:a16="http://schemas.microsoft.com/office/drawing/2014/main" id="{C7BF9DBC-B15F-2CDA-7949-81D34F5A05E2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 rot="16200000" flipH="1">
              <a:off x="6132417" y="3123719"/>
              <a:ext cx="1704847" cy="17776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4">
              <a:extLst>
                <a:ext uri="{FF2B5EF4-FFF2-40B4-BE49-F238E27FC236}">
                  <a16:creationId xmlns:a16="http://schemas.microsoft.com/office/drawing/2014/main" id="{96C35362-0AC4-0806-24C6-411A1BA6814F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16200000" flipH="1">
              <a:off x="2648497" y="3195160"/>
              <a:ext cx="1704847" cy="16348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4">
              <a:extLst>
                <a:ext uri="{FF2B5EF4-FFF2-40B4-BE49-F238E27FC236}">
                  <a16:creationId xmlns:a16="http://schemas.microsoft.com/office/drawing/2014/main" id="{468D3E41-0D71-EFEA-8936-D805241EDCD3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rot="5400000">
              <a:off x="1158842" y="3338129"/>
              <a:ext cx="1702669" cy="13466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58C753-A27C-58A8-60BB-B5B3E2E160DB}"/>
                </a:ext>
              </a:extLst>
            </p:cNvPr>
            <p:cNvSpPr txBox="1"/>
            <p:nvPr/>
          </p:nvSpPr>
          <p:spPr>
            <a:xfrm>
              <a:off x="2669260" y="1417819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Gudang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321A84-624B-AD40-C7EF-7D87FF80E646}"/>
                </a:ext>
              </a:extLst>
            </p:cNvPr>
            <p:cNvSpPr txBox="1"/>
            <p:nvPr/>
          </p:nvSpPr>
          <p:spPr>
            <a:xfrm>
              <a:off x="1249344" y="27886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Dapur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9F6291-B39C-9595-9A48-F185E0161C39}"/>
                </a:ext>
              </a:extLst>
            </p:cNvPr>
            <p:cNvSpPr txBox="1"/>
            <p:nvPr/>
          </p:nvSpPr>
          <p:spPr>
            <a:xfrm>
              <a:off x="102534" y="4860188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Sekolah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41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Wor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82C92-403D-EE0E-42C6-3DEEEE047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930B748-E584-571A-B362-49DB87986BD6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04DFC73-E945-2259-D94F-33453B573BEC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38C3CC7-FE81-03FC-B8C1-B5EFFE00CE25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3934AA5-6511-4F4B-DDEF-8CF1F4709027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90522BB-D786-2E34-E000-1A1B35337F75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E527F8A-FD11-DEC5-506A-F86890A828AD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8E6A2D2-99D1-330E-1F90-5437671782E9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9BB52CC-4A4B-C491-7512-1A3C22FB9315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30FA3DC-AA0A-F261-4AD9-95EF1D835442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D0A71-97F8-AB96-2C17-B194CC932FE8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1CEE56B5-E787-3F2A-A342-E1EAD747E418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BF2A778D-794F-7849-9F77-961EFAB5FDB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336C685B-9541-8AB1-EE5F-7961E370423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9E314218-EFAC-5030-7381-BE824533445A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BB0B2442-1D2A-229E-A3A3-22525D253A2B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2958260C-50F2-CD1B-8098-480F01E2D604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5CDBBFEC-9FD1-9E9B-F35A-B8E747DC5EF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6AA39AD8-98FA-B611-C23F-CD87300FE866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E885A5-DB13-83C1-8C12-722BD8711236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285E51-BB6F-11B1-FFFE-64B84E18E908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Dapur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C3762-2ADB-726A-A2C1-D5571706EBE1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5B916-72AF-141F-4E0B-FCF3845C12F4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Waste</a:t>
            </a:r>
          </a:p>
        </p:txBody>
      </p:sp>
    </p:spTree>
    <p:extLst>
      <p:ext uri="{BB962C8B-B14F-4D97-AF65-F5344CB8AC3E}">
        <p14:creationId xmlns:p14="http://schemas.microsoft.com/office/powerpoint/2010/main" val="129106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A65E-5CEE-0E3D-9A19-3AC05221C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D8E119C-5D81-C369-2D90-5325BAFBA68A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BE0E33-1E54-C71F-A65A-FE9C649037AE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9D6825E-DE5B-25A5-7896-216F7EFC54B7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EAB54D1-6888-69E8-85F8-46586F7BB2A8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E0841DC-09F2-89A0-20B8-C9E6852E8F9E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8A404CF-B770-C0F0-B8E6-195F1AB4508A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EC689C8-C304-3795-6CCA-94DCEE693F1A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8EF10FD-B192-46CA-B577-F5F90B0A5233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03A60F5-FF84-DB7C-423A-B287668A1B01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6F3909-DDD5-038C-42FF-31005057857C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AE589A3B-69AA-CE7D-5E12-6876E13D0988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6B53EBFD-1F2D-69C8-6BED-DF5CB8401CF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4C9B329C-425F-2C0F-5259-D34D80492F1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00CD5EED-7AF6-E752-4B41-1EB450D49471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5ABE6DE0-F3A5-4540-990E-F29247EEF7D2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DDA75896-64F8-3053-2B01-A25FCA794BC7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46BE3366-7087-8D9E-6534-EC2ECAD91A8D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68B3F4F3-73CF-0F47-FA3A-855842BD28BB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6BE3F4-509A-A5FB-9019-6CADF0BAEA4B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4BD755-286A-9DE6-A5D3-C7711915EF67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A10BBB-C7A1-825C-ED8D-E13B395DE921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F7E594-5675-D557-339C-E35E1F7537F8}"/>
              </a:ext>
            </a:extLst>
          </p:cNvPr>
          <p:cNvSpPr/>
          <p:nvPr/>
        </p:nvSpPr>
        <p:spPr>
          <a:xfrm rot="2709305">
            <a:off x="2584285" y="2882473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81C5CF-6743-AD9B-7DC5-81D1062669BD}"/>
              </a:ext>
            </a:extLst>
          </p:cNvPr>
          <p:cNvSpPr txBox="1"/>
          <p:nvPr/>
        </p:nvSpPr>
        <p:spPr>
          <a:xfrm>
            <a:off x="3037756" y="2681615"/>
            <a:ext cx="24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Surplus Nasi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AA94EED-26F2-0F77-ADC3-578FFFC1A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05896"/>
              </p:ext>
            </p:extLst>
          </p:nvPr>
        </p:nvGraphicFramePr>
        <p:xfrm>
          <a:off x="7116450" y="3583124"/>
          <a:ext cx="275915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1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91971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  <a:gridCol w="919719">
                  <a:extLst>
                    <a:ext uri="{9D8B030D-6E8A-4147-A177-3AD203B41FA5}">
                      <a16:colId xmlns:a16="http://schemas.microsoft.com/office/drawing/2014/main" val="174609411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Expire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500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Lusa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cxnSp>
        <p:nvCxnSpPr>
          <p:cNvPr id="49" name="Straight Arrow Connector 14">
            <a:extLst>
              <a:ext uri="{FF2B5EF4-FFF2-40B4-BE49-F238E27FC236}">
                <a16:creationId xmlns:a16="http://schemas.microsoft.com/office/drawing/2014/main" id="{D3301CB9-D0E7-05E4-7A30-5C8A06EBD3C4}"/>
              </a:ext>
            </a:extLst>
          </p:cNvPr>
          <p:cNvCxnSpPr>
            <a:cxnSpLocks/>
            <a:stCxn id="9" idx="4"/>
            <a:endCxn id="48" idx="1"/>
          </p:cNvCxnSpPr>
          <p:nvPr/>
        </p:nvCxnSpPr>
        <p:spPr>
          <a:xfrm rot="16200000" flipH="1">
            <a:off x="4322731" y="1520925"/>
            <a:ext cx="1154506" cy="443293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89063-4250-44AC-4517-D8FDB1C84698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Waste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B5CCFD-8235-6A67-5E18-4B03B5DC52F9}"/>
              </a:ext>
            </a:extLst>
          </p:cNvPr>
          <p:cNvSpPr/>
          <p:nvPr/>
        </p:nvSpPr>
        <p:spPr>
          <a:xfrm rot="2709305">
            <a:off x="2591526" y="2889714"/>
            <a:ext cx="174134" cy="174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4AEC9-0A4F-8273-D525-2220EAAAF37B}"/>
              </a:ext>
            </a:extLst>
          </p:cNvPr>
          <p:cNvSpPr/>
          <p:nvPr/>
        </p:nvSpPr>
        <p:spPr>
          <a:xfrm rot="2709305">
            <a:off x="2626186" y="2905399"/>
            <a:ext cx="104816" cy="104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1C1C0F-6D1C-D4A6-5704-A7D0DEE3DCF0}"/>
              </a:ext>
            </a:extLst>
          </p:cNvPr>
          <p:cNvSpPr/>
          <p:nvPr/>
        </p:nvSpPr>
        <p:spPr>
          <a:xfrm rot="2709305">
            <a:off x="2626186" y="2924373"/>
            <a:ext cx="104816" cy="104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645BD-457E-CE9F-AE3F-A93B0D0F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D77FF44-E110-5FDF-6946-B64365AB5BD2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C641B0F-A5F4-D995-6B60-FD3914B84AA4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30CD3E3-2520-8F83-0E71-33B13AE4F6A3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22E4598-E75E-5D34-CF83-E5F5D65F4A47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2852074-F95F-9391-5720-6FAE51C62EA4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B7E57E5-4DF5-44A9-06E5-5645EF12F41D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B8BAF76-875E-8AD8-7BCC-AD086F98177C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E1E73F0-23B9-F376-447D-115C10F5CF26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3FB4A7E-6A14-295F-2FC5-7C51FA0EE976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5F9017-7FC0-F617-1B12-76EF6009E62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AD8120C2-1D76-F1F8-AD22-C31840EA928B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2C3B9D19-513A-1DA4-7FEC-A233865C95F0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30C1A496-E991-8A64-9CC2-BF80E7931333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F7D0C6DD-8D47-F2F9-F933-27E4DAA1E3E1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C94CBD0D-43C1-C9F0-1642-D0F145AEDA52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805DC61A-61BC-65D6-5C56-04FE227C5BF7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04B3947F-B4CB-94BB-06B6-102FC4041D55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531D0F68-7D48-5EAC-30B1-D8B18B193070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9001FD-A76D-FBC1-5663-33B15DF629C4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7D7E9-0104-7461-A558-F763843AD8A2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Dapur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59A6E-F7E8-D5B7-AF20-EF707268B14B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6CF97-019A-B697-B681-BC29FB960702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Waste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29F78-140C-C4DB-03A6-026BFB76CD32}"/>
              </a:ext>
            </a:extLst>
          </p:cNvPr>
          <p:cNvSpPr/>
          <p:nvPr/>
        </p:nvSpPr>
        <p:spPr>
          <a:xfrm rot="2709305">
            <a:off x="2604363" y="2909900"/>
            <a:ext cx="148460" cy="133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B564E-E3E1-3AB6-DED7-57632F5746ED}"/>
              </a:ext>
            </a:extLst>
          </p:cNvPr>
          <p:cNvSpPr/>
          <p:nvPr/>
        </p:nvSpPr>
        <p:spPr>
          <a:xfrm rot="2709305">
            <a:off x="6043589" y="2924374"/>
            <a:ext cx="104816" cy="104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BC4B9-5E37-9403-C308-4CA25628EE15}"/>
              </a:ext>
            </a:extLst>
          </p:cNvPr>
          <p:cNvSpPr/>
          <p:nvPr/>
        </p:nvSpPr>
        <p:spPr>
          <a:xfrm rot="2709305">
            <a:off x="9456072" y="2924374"/>
            <a:ext cx="104816" cy="104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1380A-0165-12F0-3724-09AE2CE5B5A0}"/>
              </a:ext>
            </a:extLst>
          </p:cNvPr>
          <p:cNvSpPr txBox="1"/>
          <p:nvPr/>
        </p:nvSpPr>
        <p:spPr>
          <a:xfrm>
            <a:off x="2699176" y="3278250"/>
            <a:ext cx="389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Distribusi</a:t>
            </a:r>
            <a:r>
              <a:rPr lang="en-US" sz="3600" dirty="0"/>
              <a:t>, </a:t>
            </a:r>
            <a:r>
              <a:rPr lang="en-US" sz="3600" i="1" dirty="0"/>
              <a:t>Cover</a:t>
            </a:r>
            <a:r>
              <a:rPr lang="en-US" sz="3600" dirty="0"/>
              <a:t> </a:t>
            </a:r>
            <a:r>
              <a:rPr lang="en-US" sz="3600" dirty="0" err="1"/>
              <a:t>produksi</a:t>
            </a:r>
            <a:r>
              <a:rPr lang="en-US" sz="3600" dirty="0"/>
              <a:t> </a:t>
            </a:r>
            <a:r>
              <a:rPr lang="en-US" sz="3600" dirty="0" err="1"/>
              <a:t>esok</a:t>
            </a:r>
            <a:r>
              <a:rPr lang="en-US" sz="3600" dirty="0"/>
              <a:t> </a:t>
            </a:r>
            <a:r>
              <a:rPr lang="en-US" sz="3600" dirty="0" err="1"/>
              <a:t>hari</a:t>
            </a: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22C956-4656-956B-5F3F-755B4014DD76}"/>
              </a:ext>
            </a:extLst>
          </p:cNvPr>
          <p:cNvSpPr/>
          <p:nvPr/>
        </p:nvSpPr>
        <p:spPr>
          <a:xfrm rot="2709305">
            <a:off x="2609287" y="2910828"/>
            <a:ext cx="148460" cy="133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85DB3-ECE0-4023-E0E2-C1CDC5F0A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FF94EAA-CD84-A1B1-E023-4C2B6CE6CC2E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7FB6CE5-577F-F418-9153-F2405A7BA7CF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33A9E0E-9119-10A0-BD59-0C03B393DBD7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4358F8-7DCB-7EB4-F40B-FF6616C7C440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B02FDC8-7146-1C5A-67E8-9E7C48FB6A00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B307C0F-CB84-0A08-196D-81CAA816475C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B6C8250-2702-7FF4-7ED2-98A852EFA111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207200E-0216-EDBE-03ED-FD2A1FF5C2BD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079FFE-A68F-22DC-2B97-9997235AABF3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3E6A97-1596-04F7-DF4A-426C10F2A309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EBE79F86-DD55-4778-7C27-EBC186970295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717E81CA-7D0D-954D-6EBA-58699B70C2B5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36A5CD4A-37BC-FEB4-777F-5AB18011C97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1C81983C-FB7A-987D-3D47-A17F68E481D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2DAABB27-21E1-3C42-6155-7BEAB3A3113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515E6730-1BCC-94BB-B424-B5D9C58F1955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68D9FABB-6FCA-E750-74B3-C7AFFFCBB41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CA2432F2-479D-92A9-9749-58FBC961776C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4F7240-52C3-2F30-9A42-CCC7B1D695EF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93EACB-C432-BC6E-BF44-0BE03F61F75D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Dapur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CD7557-6C5C-6C90-744E-EC5058C3E7EE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C0CA9-8C23-4D72-0FCC-937DA6C09435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Waste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3D8451-F7D4-15A6-1AED-C6B4FD826538}"/>
              </a:ext>
            </a:extLst>
          </p:cNvPr>
          <p:cNvSpPr/>
          <p:nvPr/>
        </p:nvSpPr>
        <p:spPr>
          <a:xfrm rot="2709305">
            <a:off x="4253452" y="4990890"/>
            <a:ext cx="148460" cy="133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D3701-25DF-B23E-4AE9-B5362F4359F7}"/>
              </a:ext>
            </a:extLst>
          </p:cNvPr>
          <p:cNvSpPr/>
          <p:nvPr/>
        </p:nvSpPr>
        <p:spPr>
          <a:xfrm rot="2709305">
            <a:off x="7831831" y="4995931"/>
            <a:ext cx="104816" cy="104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C5180-9178-F8E7-A920-EF96E9945C02}"/>
              </a:ext>
            </a:extLst>
          </p:cNvPr>
          <p:cNvSpPr/>
          <p:nvPr/>
        </p:nvSpPr>
        <p:spPr>
          <a:xfrm rot="2709305">
            <a:off x="10811076" y="4989179"/>
            <a:ext cx="104816" cy="104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9C783-5C73-B33B-E9EB-989086E17699}"/>
              </a:ext>
            </a:extLst>
          </p:cNvPr>
          <p:cNvSpPr txBox="1"/>
          <p:nvPr/>
        </p:nvSpPr>
        <p:spPr>
          <a:xfrm>
            <a:off x="3189709" y="2890525"/>
            <a:ext cx="254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Mengurangi</a:t>
            </a:r>
            <a:r>
              <a:rPr lang="en-US" sz="3600" dirty="0"/>
              <a:t> Waste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8FD69-35FF-E610-D1FB-FBE998C9EBD1}"/>
              </a:ext>
            </a:extLst>
          </p:cNvPr>
          <p:cNvSpPr/>
          <p:nvPr/>
        </p:nvSpPr>
        <p:spPr>
          <a:xfrm rot="2709305">
            <a:off x="1255660" y="4979282"/>
            <a:ext cx="148460" cy="133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A7E56-84C9-F324-FF46-A093522C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957E9E-EF01-B292-14BC-B2D934EFB908}"/>
              </a:ext>
            </a:extLst>
          </p:cNvPr>
          <p:cNvSpPr txBox="1"/>
          <p:nvPr/>
        </p:nvSpPr>
        <p:spPr>
          <a:xfrm>
            <a:off x="5135746" y="784272"/>
            <a:ext cx="192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MBG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12AFE-08FB-E861-C10D-87FB9C3A9E9B}"/>
              </a:ext>
            </a:extLst>
          </p:cNvPr>
          <p:cNvSpPr txBox="1"/>
          <p:nvPr/>
        </p:nvSpPr>
        <p:spPr>
          <a:xfrm>
            <a:off x="4476014" y="2625735"/>
            <a:ext cx="183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Manajemen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939B7-2A8F-859C-F69B-CC3ACE22C94C}"/>
              </a:ext>
            </a:extLst>
          </p:cNvPr>
          <p:cNvSpPr txBox="1"/>
          <p:nvPr/>
        </p:nvSpPr>
        <p:spPr>
          <a:xfrm>
            <a:off x="6328714" y="2625735"/>
            <a:ext cx="145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Audit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7B96F-D7E8-80BF-0117-594992E985E3}"/>
              </a:ext>
            </a:extLst>
          </p:cNvPr>
          <p:cNvSpPr txBox="1"/>
          <p:nvPr/>
        </p:nvSpPr>
        <p:spPr>
          <a:xfrm>
            <a:off x="4476014" y="5151260"/>
            <a:ext cx="87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6610D-E622-ADFA-0BD4-6B1D319E935E}"/>
              </a:ext>
            </a:extLst>
          </p:cNvPr>
          <p:cNvSpPr txBox="1"/>
          <p:nvPr/>
        </p:nvSpPr>
        <p:spPr>
          <a:xfrm>
            <a:off x="4591611" y="3964303"/>
            <a:ext cx="8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Boros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DB600-6C2A-4C6E-A93C-237EFC27D1B8}"/>
              </a:ext>
            </a:extLst>
          </p:cNvPr>
          <p:cNvSpPr txBox="1"/>
          <p:nvPr/>
        </p:nvSpPr>
        <p:spPr>
          <a:xfrm>
            <a:off x="5579972" y="3964303"/>
            <a:ext cx="230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Transparans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DB303-1FD1-00EB-65B1-E655266973B0}"/>
              </a:ext>
            </a:extLst>
          </p:cNvPr>
          <p:cNvSpPr txBox="1"/>
          <p:nvPr/>
        </p:nvSpPr>
        <p:spPr>
          <a:xfrm>
            <a:off x="4476014" y="3964303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Waste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7B99-8A74-127B-3D1E-3CCEE235F606}"/>
              </a:ext>
            </a:extLst>
          </p:cNvPr>
          <p:cNvSpPr txBox="1"/>
          <p:nvPr/>
        </p:nvSpPr>
        <p:spPr>
          <a:xfrm>
            <a:off x="6632790" y="5151260"/>
            <a:ext cx="203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8519D-6DDB-7555-C4BA-8307489BC985}"/>
              </a:ext>
            </a:extLst>
          </p:cNvPr>
          <p:cNvSpPr txBox="1"/>
          <p:nvPr/>
        </p:nvSpPr>
        <p:spPr>
          <a:xfrm>
            <a:off x="5579972" y="5154210"/>
            <a:ext cx="145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Supplier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C0AD0-1F6A-A104-DB2D-AAC7BDDCB16C}"/>
              </a:ext>
            </a:extLst>
          </p:cNvPr>
          <p:cNvSpPr txBox="1"/>
          <p:nvPr/>
        </p:nvSpPr>
        <p:spPr>
          <a:xfrm>
            <a:off x="2886536" y="2343509"/>
            <a:ext cx="192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2799-4315-8A74-E376-6902D19C054A}"/>
              </a:ext>
            </a:extLst>
          </p:cNvPr>
          <p:cNvSpPr txBox="1"/>
          <p:nvPr/>
        </p:nvSpPr>
        <p:spPr>
          <a:xfrm>
            <a:off x="2886536" y="3819118"/>
            <a:ext cx="192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F1D88-2B21-D731-61F3-D7076BA6D104}"/>
              </a:ext>
            </a:extLst>
          </p:cNvPr>
          <p:cNvSpPr txBox="1"/>
          <p:nvPr/>
        </p:nvSpPr>
        <p:spPr>
          <a:xfrm>
            <a:off x="2886536" y="5089704"/>
            <a:ext cx="192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950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380B1-1CFE-E154-76C4-785DC57C2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5EA77DF-8170-55FF-2F77-E61573B34D8F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77EE354-EA78-B704-CB4F-1725FFE357BE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D445884-C96D-8826-B884-6BC30709FBF4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8BED0F4-271E-50A1-EBFA-2EF8B838CFEE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ADCE615-6DB6-EE43-826D-AE8E796451D2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A314728-FA7F-609F-89A6-D80C31B535A2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4E93A3D-8601-F356-DC6A-2BF3C9E62CE3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FAD0AC8-C29C-9049-150A-719BEECF8EFD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F483287-232B-9BF7-5BEB-1B7DDF866E03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556D5-9960-9BBC-289D-C04B07535864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908572F2-BF0C-0629-C5D6-C760E8868A8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531C0E28-E4E9-B5B4-EA34-39E7889E8C5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327EF2E8-D7BA-8AB4-240F-522F3122BE3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C6551972-7134-3947-C5DF-00EFF64B6071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A8C0B6C3-CA38-263E-05B6-A0017DE6DD02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A9C252BB-F1D9-4F78-E4A8-30464CEB0818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B9503DC6-2873-BAB3-8178-E17D821F154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6B0C4A29-DAC4-AB83-6DDA-F24603308125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4DD893-9FAA-26AE-2494-395725035039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6A1E9A-BBAB-7747-4722-E52D109AFA0B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Dapur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E81BD1-8061-FD17-7404-C9AD77ADA9DB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814E3-0412-9DF6-BFE6-FC12BC9AC9E0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Waste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59503-2BC0-C20F-E44D-9173C89ACE04}"/>
              </a:ext>
            </a:extLst>
          </p:cNvPr>
          <p:cNvSpPr txBox="1"/>
          <p:nvPr/>
        </p:nvSpPr>
        <p:spPr>
          <a:xfrm>
            <a:off x="2752455" y="3105862"/>
            <a:ext cx="4687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Menggunakan</a:t>
            </a:r>
            <a:r>
              <a:rPr lang="en-US" sz="3600" dirty="0"/>
              <a:t> AI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mencari</a:t>
            </a:r>
            <a:r>
              <a:rPr lang="en-US" sz="3600" dirty="0"/>
              <a:t> </a:t>
            </a:r>
            <a:r>
              <a:rPr lang="en-US" sz="3600" dirty="0" err="1"/>
              <a:t>distribusi</a:t>
            </a:r>
            <a:r>
              <a:rPr lang="en-US" sz="3600" dirty="0"/>
              <a:t> paling </a:t>
            </a:r>
            <a:r>
              <a:rPr lang="en-US" sz="3600" dirty="0" err="1"/>
              <a:t>efisien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451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668AB-643D-471B-79C4-AC21C94ED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F22E-375B-D0F2-1F9E-50EE3D44D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Desain Proyek-1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31389-0AAD-031D-AA88-A50C7D09C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335"/>
            <a:ext cx="2327809" cy="3468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19-Feb-2025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0AB1B5-3935-00EE-928A-9FE6D7054BC6}"/>
              </a:ext>
            </a:extLst>
          </p:cNvPr>
          <p:cNvSpPr txBox="1">
            <a:spLocks/>
          </p:cNvSpPr>
          <p:nvPr/>
        </p:nvSpPr>
        <p:spPr>
          <a:xfrm>
            <a:off x="1524000" y="4265584"/>
            <a:ext cx="5120909" cy="351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Kelompok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13: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Nadhif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F. I. 	2206813416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Fahish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H. B. 	2206059616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Aria Bima Sakti  	2206062970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Edgrant H. S.      	2206025016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9FD50-8C7C-D1E3-AE0B-CDC29271F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849901-B036-83A8-FC17-0516CCA558EE}"/>
              </a:ext>
            </a:extLst>
          </p:cNvPr>
          <p:cNvSpPr txBox="1"/>
          <p:nvPr/>
        </p:nvSpPr>
        <p:spPr>
          <a:xfrm>
            <a:off x="2683521" y="2967335"/>
            <a:ext cx="6824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5400" dirty="0"/>
              <a:t>Market Research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771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B48FF-E36B-9F5C-8EB8-663B1991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9FC9FA-95A0-D5CA-9C85-1E4CAFF9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EA4823-E9D8-9C3B-2DDD-DD635F4A4548}"/>
              </a:ext>
            </a:extLst>
          </p:cNvPr>
          <p:cNvSpPr txBox="1"/>
          <p:nvPr/>
        </p:nvSpPr>
        <p:spPr>
          <a:xfrm>
            <a:off x="6869723" y="1292469"/>
            <a:ext cx="4808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Point of Sales (POS) </a:t>
            </a:r>
            <a:r>
              <a:rPr lang="en-US" sz="3200" dirty="0" err="1"/>
              <a:t>seperti</a:t>
            </a:r>
            <a:endParaRPr lang="en-US" sz="3200" dirty="0"/>
          </a:p>
          <a:p>
            <a:pPr algn="ctr"/>
            <a:r>
              <a:rPr lang="en-US" sz="3200" dirty="0"/>
              <a:t>Majoo/Moka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919BA5-0F80-A249-F902-F5BE171C3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66926"/>
            <a:ext cx="4419827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98CBA-6681-4509-43AC-6C29A20E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82054B-EB26-7E7B-7BA6-2C0817252D78}"/>
              </a:ext>
            </a:extLst>
          </p:cNvPr>
          <p:cNvSpPr txBox="1"/>
          <p:nvPr/>
        </p:nvSpPr>
        <p:spPr>
          <a:xfrm>
            <a:off x="2683521" y="2551837"/>
            <a:ext cx="68249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5400" dirty="0"/>
              <a:t>Fitur Inventaris App yang Sudah Ada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785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66E16-1C53-B985-96CA-BF421A2C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982385-7DCE-38FA-0C1F-2A2CD5236F98}"/>
              </a:ext>
            </a:extLst>
          </p:cNvPr>
          <p:cNvSpPr txBox="1"/>
          <p:nvPr/>
        </p:nvSpPr>
        <p:spPr>
          <a:xfrm>
            <a:off x="503029" y="411704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dirty="0"/>
              <a:t>Fitur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6E38D-9E26-7B3C-96D2-3C356B53D7DC}"/>
              </a:ext>
            </a:extLst>
          </p:cNvPr>
          <p:cNvSpPr txBox="1"/>
          <p:nvPr/>
        </p:nvSpPr>
        <p:spPr>
          <a:xfrm>
            <a:off x="178676" y="4444663"/>
            <a:ext cx="38479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904B1-C1DD-FDA5-2E69-2539754ACD35}"/>
              </a:ext>
            </a:extLst>
          </p:cNvPr>
          <p:cNvSpPr txBox="1"/>
          <p:nvPr/>
        </p:nvSpPr>
        <p:spPr>
          <a:xfrm>
            <a:off x="4104947" y="4444663"/>
            <a:ext cx="38487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Mencatat</a:t>
            </a:r>
            <a:r>
              <a:rPr lang="en-US" sz="2400" dirty="0"/>
              <a:t> </a:t>
            </a:r>
            <a:r>
              <a:rPr lang="en-US" sz="2400" dirty="0" err="1"/>
              <a:t>inventaris</a:t>
            </a:r>
            <a:r>
              <a:rPr lang="en-US" sz="2400" dirty="0"/>
              <a:t> pada </a:t>
            </a:r>
            <a:r>
              <a:rPr lang="en-US" sz="2400" dirty="0" err="1"/>
              <a:t>gudang</a:t>
            </a:r>
            <a:r>
              <a:rPr lang="en-US" sz="2400" dirty="0"/>
              <a:t> dan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CB929-E158-65C4-E4C6-3DB4AC66BEE4}"/>
              </a:ext>
            </a:extLst>
          </p:cNvPr>
          <p:cNvSpPr txBox="1"/>
          <p:nvPr/>
        </p:nvSpPr>
        <p:spPr>
          <a:xfrm>
            <a:off x="8164567" y="4444663"/>
            <a:ext cx="3848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Multi level privilege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31378E-53C8-4CFC-1571-C932427816F8}"/>
              </a:ext>
            </a:extLst>
          </p:cNvPr>
          <p:cNvGrpSpPr/>
          <p:nvPr/>
        </p:nvGrpSpPr>
        <p:grpSpPr>
          <a:xfrm>
            <a:off x="1161350" y="2653543"/>
            <a:ext cx="2056514" cy="1346605"/>
            <a:chOff x="896805" y="1928501"/>
            <a:chExt cx="2524589" cy="1653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490409-8A2A-F999-1AEA-3FAFF88B326B}"/>
                </a:ext>
              </a:extLst>
            </p:cNvPr>
            <p:cNvSpPr/>
            <p:nvPr/>
          </p:nvSpPr>
          <p:spPr>
            <a:xfrm rot="5400000">
              <a:off x="949395" y="1914197"/>
              <a:ext cx="509702" cy="538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18E68C-7F21-20F1-A85F-8C5CF110388A}"/>
                </a:ext>
              </a:extLst>
            </p:cNvPr>
            <p:cNvSpPr/>
            <p:nvPr/>
          </p:nvSpPr>
          <p:spPr>
            <a:xfrm rot="2709305">
              <a:off x="2897389" y="2451417"/>
              <a:ext cx="509702" cy="538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9C03EB-CA42-63E1-FE45-9DFFE9EDB010}"/>
                </a:ext>
              </a:extLst>
            </p:cNvPr>
            <p:cNvSpPr/>
            <p:nvPr/>
          </p:nvSpPr>
          <p:spPr>
            <a:xfrm>
              <a:off x="896805" y="2966720"/>
              <a:ext cx="614881" cy="614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2A6657F-40E1-2120-F2FF-61E310A08BAA}"/>
                </a:ext>
              </a:extLst>
            </p:cNvPr>
            <p:cNvSpPr/>
            <p:nvPr/>
          </p:nvSpPr>
          <p:spPr>
            <a:xfrm>
              <a:off x="1873791" y="2624368"/>
              <a:ext cx="587469" cy="21027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C9DF21E-D9F4-16D1-ACC7-4D946017B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97102"/>
              </p:ext>
            </p:extLst>
          </p:nvPr>
        </p:nvGraphicFramePr>
        <p:xfrm>
          <a:off x="6268018" y="2927404"/>
          <a:ext cx="1506620" cy="79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10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753310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199721">
                <a:tc>
                  <a:txBody>
                    <a:bodyPr/>
                    <a:lstStyle/>
                    <a:p>
                      <a:r>
                        <a:rPr lang="en-US" sz="900" b="0" dirty="0"/>
                        <a:t>Gudang A</a:t>
                      </a:r>
                    </a:p>
                  </a:txBody>
                  <a:tcPr marL="49930" marR="49930" marT="24965" marB="24965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err="1"/>
                        <a:t>Jumlah</a:t>
                      </a:r>
                      <a:endParaRPr lang="en-US" sz="900" b="0" dirty="0"/>
                    </a:p>
                  </a:txBody>
                  <a:tcPr marL="49930" marR="49930" marT="24965" marB="24965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Beras</a:t>
                      </a:r>
                      <a:endParaRPr lang="en-US" sz="9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B2FC826-5C5C-FF13-BDC5-4009CED7B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64680"/>
              </p:ext>
            </p:extLst>
          </p:nvPr>
        </p:nvGraphicFramePr>
        <p:xfrm>
          <a:off x="4578435" y="2413337"/>
          <a:ext cx="1506620" cy="79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10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753310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199721">
                <a:tc>
                  <a:txBody>
                    <a:bodyPr/>
                    <a:lstStyle/>
                    <a:p>
                      <a:r>
                        <a:rPr lang="en-US" sz="900" b="0" dirty="0" err="1"/>
                        <a:t>Dapur</a:t>
                      </a:r>
                      <a:r>
                        <a:rPr lang="en-US" sz="900" b="0" dirty="0"/>
                        <a:t> B</a:t>
                      </a:r>
                    </a:p>
                  </a:txBody>
                  <a:tcPr marL="49930" marR="49930" marT="24965" marB="24965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err="1"/>
                        <a:t>Jumlah</a:t>
                      </a:r>
                      <a:endParaRPr lang="en-US" sz="900" b="0" dirty="0"/>
                    </a:p>
                  </a:txBody>
                  <a:tcPr marL="49930" marR="49930" marT="24965" marB="24965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Telur</a:t>
                      </a:r>
                      <a:endParaRPr lang="en-US" sz="9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Sayur</a:t>
                      </a:r>
                      <a:endParaRPr lang="en-US" sz="9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47CFDE-E0E1-F8F5-6A9B-67223ABC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34421"/>
              </p:ext>
            </p:extLst>
          </p:nvPr>
        </p:nvGraphicFramePr>
        <p:xfrm>
          <a:off x="4680821" y="3429000"/>
          <a:ext cx="1506620" cy="79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10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753310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199721">
                <a:tc>
                  <a:txBody>
                    <a:bodyPr/>
                    <a:lstStyle/>
                    <a:p>
                      <a:r>
                        <a:rPr lang="en-US" sz="900" b="0" dirty="0" err="1"/>
                        <a:t>Sekolah</a:t>
                      </a:r>
                      <a:r>
                        <a:rPr lang="en-US" sz="900" b="0" dirty="0"/>
                        <a:t> C</a:t>
                      </a:r>
                    </a:p>
                  </a:txBody>
                  <a:tcPr marL="49930" marR="49930" marT="24965" marB="24965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err="1"/>
                        <a:t>Jumlah</a:t>
                      </a:r>
                      <a:endParaRPr lang="en-US" sz="900" b="0" dirty="0"/>
                    </a:p>
                  </a:txBody>
                  <a:tcPr marL="49930" marR="49930" marT="24965" marB="24965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 Box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 marL="49930" marR="49930" marT="24965" marB="249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26157967-2DD9-EF1F-2516-EBC40CCDC115}"/>
              </a:ext>
            </a:extLst>
          </p:cNvPr>
          <p:cNvSpPr/>
          <p:nvPr/>
        </p:nvSpPr>
        <p:spPr>
          <a:xfrm>
            <a:off x="9590288" y="3019110"/>
            <a:ext cx="1151904" cy="10750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6E6E-B190-BC9F-C8A8-E0A9D4A3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9C23D4-199B-8E36-C130-A9F48EBB1685}"/>
              </a:ext>
            </a:extLst>
          </p:cNvPr>
          <p:cNvSpPr txBox="1"/>
          <p:nvPr/>
        </p:nvSpPr>
        <p:spPr>
          <a:xfrm>
            <a:off x="2683521" y="2551837"/>
            <a:ext cx="68249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5400" dirty="0"/>
              <a:t>Kekurangan dari App yang Sudah Ada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099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03CE4-B940-86FB-D1DC-236722614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074010-EE39-C114-9E84-0CA3BB70D432}"/>
              </a:ext>
            </a:extLst>
          </p:cNvPr>
          <p:cNvSpPr txBox="1"/>
          <p:nvPr/>
        </p:nvSpPr>
        <p:spPr>
          <a:xfrm>
            <a:off x="503029" y="411704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dirty="0"/>
              <a:t>Kekurangan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AF613-4CDA-0179-6A3C-D269B8720724}"/>
              </a:ext>
            </a:extLst>
          </p:cNvPr>
          <p:cNvSpPr txBox="1"/>
          <p:nvPr/>
        </p:nvSpPr>
        <p:spPr>
          <a:xfrm>
            <a:off x="178676" y="4193259"/>
            <a:ext cx="3847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SzPts val="2400"/>
            </a:pP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Kurang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Automasi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kesalahan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manusia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dapat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menyebabkan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seluruh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system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terdampak</a:t>
            </a:r>
            <a:endParaRPr lang="en-US" sz="2400" b="0" i="0" u="none" strike="noStrike" kern="1200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39988-D07A-7A47-42ED-EF8E7E5F19AB}"/>
              </a:ext>
            </a:extLst>
          </p:cNvPr>
          <p:cNvSpPr txBox="1"/>
          <p:nvPr/>
        </p:nvSpPr>
        <p:spPr>
          <a:xfrm>
            <a:off x="4026604" y="4193259"/>
            <a:ext cx="38487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Menginput</a:t>
            </a:r>
            <a:r>
              <a:rPr lang="en-US" sz="2400" dirty="0"/>
              <a:t> data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</a:t>
            </a:r>
            <a:r>
              <a:rPr lang="en-US" sz="2400" dirty="0" err="1"/>
              <a:t>pencarian</a:t>
            </a:r>
            <a:r>
              <a:rPr lang="en-US" sz="2400" dirty="0"/>
              <a:t> item di </a:t>
            </a:r>
            <a:r>
              <a:rPr lang="en-US" sz="2400" dirty="0" err="1"/>
              <a:t>dalam</a:t>
            </a:r>
            <a:r>
              <a:rPr lang="en-US" sz="2400" dirty="0"/>
              <a:t> menu yang di </a:t>
            </a:r>
            <a:r>
              <a:rPr lang="en-US" sz="2400" dirty="0" err="1"/>
              <a:t>dalam</a:t>
            </a:r>
            <a:r>
              <a:rPr lang="en-US" sz="2400" dirty="0"/>
              <a:t>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5DBB7-F6D4-199A-52F7-67D4DA32E5F5}"/>
              </a:ext>
            </a:extLst>
          </p:cNvPr>
          <p:cNvSpPr txBox="1"/>
          <p:nvPr/>
        </p:nvSpPr>
        <p:spPr>
          <a:xfrm>
            <a:off x="8164567" y="4193259"/>
            <a:ext cx="38487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Mobile user experience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.</a:t>
            </a: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4CC886C9-7286-9063-E407-DDB86B0DCA0B}"/>
              </a:ext>
            </a:extLst>
          </p:cNvPr>
          <p:cNvSpPr/>
          <p:nvPr/>
        </p:nvSpPr>
        <p:spPr>
          <a:xfrm>
            <a:off x="4309628" y="3345128"/>
            <a:ext cx="729035" cy="68038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07A3583C-8392-6892-0FBF-324FFD07D331}"/>
              </a:ext>
            </a:extLst>
          </p:cNvPr>
          <p:cNvSpPr/>
          <p:nvPr/>
        </p:nvSpPr>
        <p:spPr>
          <a:xfrm>
            <a:off x="5586464" y="2748614"/>
            <a:ext cx="729035" cy="68038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419CF4A6-7342-74C2-559B-29A4A0ACF857}"/>
              </a:ext>
            </a:extLst>
          </p:cNvPr>
          <p:cNvSpPr/>
          <p:nvPr/>
        </p:nvSpPr>
        <p:spPr>
          <a:xfrm>
            <a:off x="5349240" y="1516777"/>
            <a:ext cx="800100" cy="723900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DA8EC3-905A-F36A-4EED-CCAE4605233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96818" y="3088807"/>
            <a:ext cx="589646" cy="43161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6B66BDF0-F2F2-CDED-3AC5-D09E2F34FD66}"/>
              </a:ext>
            </a:extLst>
          </p:cNvPr>
          <p:cNvSpPr/>
          <p:nvPr/>
        </p:nvSpPr>
        <p:spPr>
          <a:xfrm>
            <a:off x="6863300" y="2115328"/>
            <a:ext cx="729035" cy="68038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9F0C841-B8B4-B676-C231-1798B943C589}"/>
              </a:ext>
            </a:extLst>
          </p:cNvPr>
          <p:cNvCxnSpPr>
            <a:cxnSpLocks/>
          </p:cNvCxnSpPr>
          <p:nvPr/>
        </p:nvCxnSpPr>
        <p:spPr>
          <a:xfrm flipV="1">
            <a:off x="6273654" y="2513850"/>
            <a:ext cx="589646" cy="43161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F9C479A-3D6B-3D17-3F09-BAA65208C8C5}"/>
              </a:ext>
            </a:extLst>
          </p:cNvPr>
          <p:cNvCxnSpPr>
            <a:cxnSpLocks/>
            <a:stCxn id="14" idx="0"/>
            <a:endCxn id="5" idx="3"/>
          </p:cNvCxnSpPr>
          <p:nvPr/>
        </p:nvCxnSpPr>
        <p:spPr>
          <a:xfrm rot="16200000" flipV="1">
            <a:off x="6595356" y="1432712"/>
            <a:ext cx="236601" cy="1128632"/>
          </a:xfrm>
          <a:prstGeom prst="curvedConnector2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98923E-F520-DCDF-88C8-CC2B772B1416}"/>
              </a:ext>
            </a:extLst>
          </p:cNvPr>
          <p:cNvSpPr/>
          <p:nvPr/>
        </p:nvSpPr>
        <p:spPr>
          <a:xfrm>
            <a:off x="9475076" y="1468867"/>
            <a:ext cx="1277007" cy="231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91CF45-C881-036F-4AA5-2B64CAE490EE}"/>
              </a:ext>
            </a:extLst>
          </p:cNvPr>
          <p:cNvSpPr/>
          <p:nvPr/>
        </p:nvSpPr>
        <p:spPr>
          <a:xfrm>
            <a:off x="9627476" y="1621267"/>
            <a:ext cx="997497" cy="1807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uble Brace 27">
            <a:extLst>
              <a:ext uri="{FF2B5EF4-FFF2-40B4-BE49-F238E27FC236}">
                <a16:creationId xmlns:a16="http://schemas.microsoft.com/office/drawing/2014/main" id="{1B99DE04-D4B9-523F-A3A5-1FAA614ACCFC}"/>
              </a:ext>
            </a:extLst>
          </p:cNvPr>
          <p:cNvSpPr/>
          <p:nvPr/>
        </p:nvSpPr>
        <p:spPr>
          <a:xfrm>
            <a:off x="1121408" y="2451907"/>
            <a:ext cx="1978960" cy="1273799"/>
          </a:xfrm>
          <a:prstGeom prst="bracePair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DEF84-81C5-FEEA-0D2B-379751A93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3975AC-C00E-D7ED-E713-3150EF3B983E}"/>
              </a:ext>
            </a:extLst>
          </p:cNvPr>
          <p:cNvSpPr txBox="1"/>
          <p:nvPr/>
        </p:nvSpPr>
        <p:spPr>
          <a:xfrm>
            <a:off x="2683521" y="2551837"/>
            <a:ext cx="68249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5400" dirty="0"/>
              <a:t>Keunikan dibanding App yang Sudah Ada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01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8CAE5-568A-E396-677E-379B6D24E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578CD9-83C3-F9D7-52A8-00DF83DFD6EC}"/>
              </a:ext>
            </a:extLst>
          </p:cNvPr>
          <p:cNvSpPr txBox="1"/>
          <p:nvPr/>
        </p:nvSpPr>
        <p:spPr>
          <a:xfrm>
            <a:off x="503029" y="411704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dirty="0"/>
              <a:t>Keunikan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10258-FC88-50A4-2CF5-8A50605C20E6}"/>
              </a:ext>
            </a:extLst>
          </p:cNvPr>
          <p:cNvSpPr txBox="1"/>
          <p:nvPr/>
        </p:nvSpPr>
        <p:spPr>
          <a:xfrm>
            <a:off x="1298858" y="4193259"/>
            <a:ext cx="38479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SzPts val="2400"/>
            </a:pP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Konfirmasi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QR Code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untuk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pengiriman</a:t>
            </a:r>
            <a:endParaRPr lang="en-US" sz="2400" b="0" i="0" u="none" strike="noStrike" kern="1200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64AE6-6ED9-FE20-C5F1-B1B6114F127A}"/>
              </a:ext>
            </a:extLst>
          </p:cNvPr>
          <p:cNvSpPr txBox="1"/>
          <p:nvPr/>
        </p:nvSpPr>
        <p:spPr>
          <a:xfrm>
            <a:off x="7045215" y="4193259"/>
            <a:ext cx="38487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Mobile User </a:t>
            </a:r>
            <a:r>
              <a:rPr lang="en-US" sz="2400" dirty="0" err="1"/>
              <a:t>Expirience</a:t>
            </a:r>
            <a:r>
              <a:rPr lang="en-US" sz="2400" dirty="0"/>
              <a:t> (UX), </a:t>
            </a:r>
            <a:r>
              <a:rPr lang="en-US" sz="2400" dirty="0" err="1"/>
              <a:t>aksesibilitas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orang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yang </a:t>
            </a:r>
            <a:r>
              <a:rPr lang="en-US" sz="2400" dirty="0" err="1"/>
              <a:t>beda-beda</a:t>
            </a:r>
            <a:r>
              <a:rPr lang="en-US" sz="2400" dirty="0"/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03037-9634-4940-684C-CFFB8E6D8366}"/>
              </a:ext>
            </a:extLst>
          </p:cNvPr>
          <p:cNvSpPr/>
          <p:nvPr/>
        </p:nvSpPr>
        <p:spPr>
          <a:xfrm>
            <a:off x="8355724" y="1468867"/>
            <a:ext cx="1277007" cy="231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A1B09-3DCF-B404-1FAA-78C41DFFA5A4}"/>
              </a:ext>
            </a:extLst>
          </p:cNvPr>
          <p:cNvSpPr/>
          <p:nvPr/>
        </p:nvSpPr>
        <p:spPr>
          <a:xfrm>
            <a:off x="8508124" y="1621267"/>
            <a:ext cx="997497" cy="1807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193AC9-5EF5-46D4-FB82-DC089315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47" y="1621267"/>
            <a:ext cx="2140549" cy="20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6CCA1-288C-0F45-7AC1-7268F4B8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E40538-8949-4F8F-CE6C-063DAAFF452C}"/>
              </a:ext>
            </a:extLst>
          </p:cNvPr>
          <p:cNvSpPr txBox="1"/>
          <p:nvPr/>
        </p:nvSpPr>
        <p:spPr>
          <a:xfrm>
            <a:off x="2546292" y="3013501"/>
            <a:ext cx="709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Apa </a:t>
            </a:r>
            <a:r>
              <a:rPr lang="en-US" sz="4800" dirty="0" err="1"/>
              <a:t>Masalah</a:t>
            </a:r>
            <a:r>
              <a:rPr lang="en-US" sz="4800" dirty="0"/>
              <a:t> Pada MBG?</a:t>
            </a:r>
          </a:p>
        </p:txBody>
      </p:sp>
    </p:spTree>
    <p:extLst>
      <p:ext uri="{BB962C8B-B14F-4D97-AF65-F5344CB8AC3E}">
        <p14:creationId xmlns:p14="http://schemas.microsoft.com/office/powerpoint/2010/main" val="420407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711E1-6032-476C-74FD-BEFDE4B58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2C37-E093-B22F-5752-741FEFD2D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Desain Proyek-1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A128-D0A3-CB80-D4CF-28BAEA2D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335"/>
            <a:ext cx="2327809" cy="3468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19-Feb-2025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86873B-AE8F-33D5-D766-7BED67825EFA}"/>
              </a:ext>
            </a:extLst>
          </p:cNvPr>
          <p:cNvSpPr txBox="1">
            <a:spLocks/>
          </p:cNvSpPr>
          <p:nvPr/>
        </p:nvSpPr>
        <p:spPr>
          <a:xfrm>
            <a:off x="1524000" y="4265584"/>
            <a:ext cx="5120909" cy="351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Kelompok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13: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Nadhif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F. I. 	2206813416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Fahish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H. B. 	2206059616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Aria Bima Sakti  	2206062970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Edgrant H. S.      	2206025016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8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0C4AC-5479-8313-8D1E-45390DD00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BE4D5E-BCA4-FE66-9411-9DCEFD92AE49}"/>
              </a:ext>
            </a:extLst>
          </p:cNvPr>
          <p:cNvSpPr txBox="1"/>
          <p:nvPr/>
        </p:nvSpPr>
        <p:spPr>
          <a:xfrm>
            <a:off x="2683521" y="2551837"/>
            <a:ext cx="68249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5400" dirty="0"/>
              <a:t>Keunikan dibanding Kelompok Lain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915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CE5CD-FACE-F50D-82AD-076CDD0C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13B1A9-E40F-96BE-279C-94625D633BDA}"/>
              </a:ext>
            </a:extLst>
          </p:cNvPr>
          <p:cNvSpPr txBox="1"/>
          <p:nvPr/>
        </p:nvSpPr>
        <p:spPr>
          <a:xfrm>
            <a:off x="503029" y="411704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dirty="0"/>
              <a:t>Keunikan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B2C55-F874-1355-5ACF-F8CB49711EC2}"/>
              </a:ext>
            </a:extLst>
          </p:cNvPr>
          <p:cNvSpPr txBox="1"/>
          <p:nvPr/>
        </p:nvSpPr>
        <p:spPr>
          <a:xfrm>
            <a:off x="1298858" y="4193259"/>
            <a:ext cx="38479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SzPts val="2400"/>
            </a:pP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Konfirmasi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QR Code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untuk</a:t>
            </a:r>
            <a:r>
              <a:rPr lang="en-US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pengiriman</a:t>
            </a:r>
            <a:endParaRPr lang="en-US" sz="2400" b="0" i="0" u="none" strike="noStrike" kern="1200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68622-7E90-FC2D-8EF8-C9D34203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47" y="1621267"/>
            <a:ext cx="2140549" cy="20631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662AC8A-F4B3-A7D0-E938-6E8DAFBB081A}"/>
              </a:ext>
            </a:extLst>
          </p:cNvPr>
          <p:cNvSpPr txBox="1"/>
          <p:nvPr/>
        </p:nvSpPr>
        <p:spPr>
          <a:xfrm>
            <a:off x="7045214" y="4113587"/>
            <a:ext cx="38479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AA5637-3AE5-DCAE-BBBE-711A63E189E3}"/>
              </a:ext>
            </a:extLst>
          </p:cNvPr>
          <p:cNvGrpSpPr/>
          <p:nvPr/>
        </p:nvGrpSpPr>
        <p:grpSpPr>
          <a:xfrm>
            <a:off x="8027888" y="2322467"/>
            <a:ext cx="2056514" cy="1346605"/>
            <a:chOff x="896805" y="1928501"/>
            <a:chExt cx="2524589" cy="1653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0399AC-F35B-BBF4-D940-49440D76D5A1}"/>
                </a:ext>
              </a:extLst>
            </p:cNvPr>
            <p:cNvSpPr/>
            <p:nvPr/>
          </p:nvSpPr>
          <p:spPr>
            <a:xfrm rot="5400000">
              <a:off x="949395" y="1914197"/>
              <a:ext cx="509702" cy="538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1952AF-F47A-895A-315A-F8470440705D}"/>
                </a:ext>
              </a:extLst>
            </p:cNvPr>
            <p:cNvSpPr/>
            <p:nvPr/>
          </p:nvSpPr>
          <p:spPr>
            <a:xfrm rot="2709305">
              <a:off x="2897389" y="2451417"/>
              <a:ext cx="509702" cy="5383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EF043BF-3BD6-7B3D-347B-B2C133F820F2}"/>
                </a:ext>
              </a:extLst>
            </p:cNvPr>
            <p:cNvSpPr/>
            <p:nvPr/>
          </p:nvSpPr>
          <p:spPr>
            <a:xfrm>
              <a:off x="896805" y="2966720"/>
              <a:ext cx="614881" cy="614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3AA9649F-6401-AC41-646B-C4E0CF976455}"/>
                </a:ext>
              </a:extLst>
            </p:cNvPr>
            <p:cNvSpPr/>
            <p:nvPr/>
          </p:nvSpPr>
          <p:spPr>
            <a:xfrm>
              <a:off x="1873791" y="2624368"/>
              <a:ext cx="587469" cy="210272"/>
            </a:xfrm>
            <a:prstGeom prst="rightArrow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06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9B803-E036-BF4C-9E7D-F58AD6D5A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C6E2F2-47C0-7BC9-0E55-5AC4E9E636D2}"/>
              </a:ext>
            </a:extLst>
          </p:cNvPr>
          <p:cNvSpPr txBox="1"/>
          <p:nvPr/>
        </p:nvSpPr>
        <p:spPr>
          <a:xfrm>
            <a:off x="503029" y="411704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dirty="0"/>
              <a:t>Keunikan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03176-4FBF-B7C4-3DA8-95A2145C8CD0}"/>
              </a:ext>
            </a:extLst>
          </p:cNvPr>
          <p:cNvSpPr txBox="1"/>
          <p:nvPr/>
        </p:nvSpPr>
        <p:spPr>
          <a:xfrm>
            <a:off x="7181893" y="4444663"/>
            <a:ext cx="3848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Multi level privilege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2769E21-E1E1-7F74-096B-47767E07B898}"/>
              </a:ext>
            </a:extLst>
          </p:cNvPr>
          <p:cNvSpPr/>
          <p:nvPr/>
        </p:nvSpPr>
        <p:spPr>
          <a:xfrm>
            <a:off x="8607614" y="3019110"/>
            <a:ext cx="1151904" cy="107503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7C42A-022B-5962-6379-D06BAB7F3682}"/>
              </a:ext>
            </a:extLst>
          </p:cNvPr>
          <p:cNvSpPr txBox="1"/>
          <p:nvPr/>
        </p:nvSpPr>
        <p:spPr>
          <a:xfrm>
            <a:off x="1828943" y="4357225"/>
            <a:ext cx="38479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SzPts val="2400"/>
            </a:pPr>
            <a:r>
              <a:rPr lang="it-IT" sz="2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Redistribusi bahan pangan berbasis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665D8F-0BEC-E062-5360-221C1EB1562B}"/>
              </a:ext>
            </a:extLst>
          </p:cNvPr>
          <p:cNvGrpSpPr/>
          <p:nvPr/>
        </p:nvGrpSpPr>
        <p:grpSpPr>
          <a:xfrm>
            <a:off x="1504631" y="2046267"/>
            <a:ext cx="4672344" cy="1802079"/>
            <a:chOff x="1153476" y="1419129"/>
            <a:chExt cx="9885048" cy="3812569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E40C1FB-8BA5-E645-AF10-F1A0C00FEB87}"/>
                </a:ext>
              </a:extLst>
            </p:cNvPr>
            <p:cNvSpPr/>
            <p:nvPr/>
          </p:nvSpPr>
          <p:spPr>
            <a:xfrm>
              <a:off x="3768252" y="1419129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9EAED393-E415-D079-DA8F-19003006B00F}"/>
                </a:ext>
              </a:extLst>
            </p:cNvPr>
            <p:cNvSpPr/>
            <p:nvPr/>
          </p:nvSpPr>
          <p:spPr>
            <a:xfrm>
              <a:off x="8057037" y="1419129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AE2A776C-C3E5-D1C4-2A37-46CABB70F67F}"/>
                </a:ext>
              </a:extLst>
            </p:cNvPr>
            <p:cNvSpPr/>
            <p:nvPr/>
          </p:nvSpPr>
          <p:spPr>
            <a:xfrm>
              <a:off x="5912642" y="279342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0AF606F6-05A0-E898-19FD-69047872E49E}"/>
                </a:ext>
              </a:extLst>
            </p:cNvPr>
            <p:cNvSpPr/>
            <p:nvPr/>
          </p:nvSpPr>
          <p:spPr>
            <a:xfrm>
              <a:off x="9325125" y="2793424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8C66D2B2-6093-9D1C-C9BE-3D1667045CB4}"/>
                </a:ext>
              </a:extLst>
            </p:cNvPr>
            <p:cNvSpPr/>
            <p:nvPr/>
          </p:nvSpPr>
          <p:spPr>
            <a:xfrm>
              <a:off x="2500162" y="279342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E3ECFC2F-FF33-3F9B-17D0-34089F6BD58B}"/>
                </a:ext>
              </a:extLst>
            </p:cNvPr>
            <p:cNvSpPr/>
            <p:nvPr/>
          </p:nvSpPr>
          <p:spPr>
            <a:xfrm>
              <a:off x="7690325" y="486498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A30C7C1-C5A5-4DB4-0451-4BCFA05194BF}"/>
                </a:ext>
              </a:extLst>
            </p:cNvPr>
            <p:cNvSpPr/>
            <p:nvPr/>
          </p:nvSpPr>
          <p:spPr>
            <a:xfrm>
              <a:off x="4134964" y="486498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F4765AA-4B69-5910-86EC-8025AA9BF0C8}"/>
                </a:ext>
              </a:extLst>
            </p:cNvPr>
            <p:cNvSpPr/>
            <p:nvPr/>
          </p:nvSpPr>
          <p:spPr>
            <a:xfrm>
              <a:off x="1153476" y="4862807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991F2FAD-68FC-46B7-C125-08F77E7628D8}"/>
                </a:ext>
              </a:extLst>
            </p:cNvPr>
            <p:cNvSpPr/>
            <p:nvPr/>
          </p:nvSpPr>
          <p:spPr>
            <a:xfrm>
              <a:off x="10671811" y="4862807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14">
              <a:extLst>
                <a:ext uri="{FF2B5EF4-FFF2-40B4-BE49-F238E27FC236}">
                  <a16:creationId xmlns:a16="http://schemas.microsoft.com/office/drawing/2014/main" id="{36C30D9A-5F8D-576E-0832-8FE171A59E8F}"/>
                </a:ext>
              </a:extLst>
            </p:cNvPr>
            <p:cNvCxnSpPr>
              <a:cxnSpLocks/>
              <a:stCxn id="4" idx="4"/>
              <a:endCxn id="14" idx="0"/>
            </p:cNvCxnSpPr>
            <p:nvPr/>
          </p:nvCxnSpPr>
          <p:spPr>
            <a:xfrm rot="5400000">
              <a:off x="2813773" y="1655588"/>
              <a:ext cx="1007583" cy="12680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4">
              <a:extLst>
                <a:ext uri="{FF2B5EF4-FFF2-40B4-BE49-F238E27FC236}">
                  <a16:creationId xmlns:a16="http://schemas.microsoft.com/office/drawing/2014/main" id="{D98CFA75-F766-B9E1-811E-96EB934A82D4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rot="16200000" flipH="1">
              <a:off x="4520013" y="1217438"/>
              <a:ext cx="1007583" cy="21443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4">
              <a:extLst>
                <a:ext uri="{FF2B5EF4-FFF2-40B4-BE49-F238E27FC236}">
                  <a16:creationId xmlns:a16="http://schemas.microsoft.com/office/drawing/2014/main" id="{D5634F46-942E-43D9-EA44-44571421709C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134965" y="1602486"/>
              <a:ext cx="3922072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4">
              <a:extLst>
                <a:ext uri="{FF2B5EF4-FFF2-40B4-BE49-F238E27FC236}">
                  <a16:creationId xmlns:a16="http://schemas.microsoft.com/office/drawing/2014/main" id="{668112D9-3420-77BE-7C53-D7EFDDC21C58}"/>
                </a:ext>
              </a:extLst>
            </p:cNvPr>
            <p:cNvCxnSpPr>
              <a:cxnSpLocks/>
              <a:stCxn id="5" idx="4"/>
              <a:endCxn id="13" idx="0"/>
            </p:cNvCxnSpPr>
            <p:nvPr/>
          </p:nvCxnSpPr>
          <p:spPr>
            <a:xfrm rot="16200000" flipH="1">
              <a:off x="8370647" y="1655589"/>
              <a:ext cx="1007582" cy="12680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4">
              <a:extLst>
                <a:ext uri="{FF2B5EF4-FFF2-40B4-BE49-F238E27FC236}">
                  <a16:creationId xmlns:a16="http://schemas.microsoft.com/office/drawing/2014/main" id="{F1D8E95F-4E86-81B5-63C8-D829195A0243}"/>
                </a:ext>
              </a:extLst>
            </p:cNvPr>
            <p:cNvCxnSpPr>
              <a:cxnSpLocks/>
              <a:stCxn id="13" idx="4"/>
              <a:endCxn id="24" idx="0"/>
            </p:cNvCxnSpPr>
            <p:nvPr/>
          </p:nvCxnSpPr>
          <p:spPr>
            <a:xfrm rot="16200000" flipH="1">
              <a:off x="9330490" y="3338129"/>
              <a:ext cx="1702670" cy="13466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4">
              <a:extLst>
                <a:ext uri="{FF2B5EF4-FFF2-40B4-BE49-F238E27FC236}">
                  <a16:creationId xmlns:a16="http://schemas.microsoft.com/office/drawing/2014/main" id="{B5BBE766-5AAE-80EA-99E9-54DC18C71A89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 rot="5400000">
              <a:off x="7838658" y="3195161"/>
              <a:ext cx="1704848" cy="16348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>
              <a:extLst>
                <a:ext uri="{FF2B5EF4-FFF2-40B4-BE49-F238E27FC236}">
                  <a16:creationId xmlns:a16="http://schemas.microsoft.com/office/drawing/2014/main" id="{E04CB779-238C-A164-36B2-FEDD0E761CC7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 rot="16200000" flipH="1">
              <a:off x="6132417" y="3123719"/>
              <a:ext cx="1704847" cy="17776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4">
              <a:extLst>
                <a:ext uri="{FF2B5EF4-FFF2-40B4-BE49-F238E27FC236}">
                  <a16:creationId xmlns:a16="http://schemas.microsoft.com/office/drawing/2014/main" id="{4FDD9369-310B-DE94-CD60-C2328ADAEA6F}"/>
                </a:ext>
              </a:extLst>
            </p:cNvPr>
            <p:cNvCxnSpPr>
              <a:cxnSpLocks/>
              <a:stCxn id="14" idx="4"/>
              <a:endCxn id="22" idx="0"/>
            </p:cNvCxnSpPr>
            <p:nvPr/>
          </p:nvCxnSpPr>
          <p:spPr>
            <a:xfrm rot="16200000" flipH="1">
              <a:off x="2648497" y="3195160"/>
              <a:ext cx="1704847" cy="16348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4">
              <a:extLst>
                <a:ext uri="{FF2B5EF4-FFF2-40B4-BE49-F238E27FC236}">
                  <a16:creationId xmlns:a16="http://schemas.microsoft.com/office/drawing/2014/main" id="{0ABF0BCB-5163-3A1D-9510-F88E557C2471}"/>
                </a:ext>
              </a:extLst>
            </p:cNvPr>
            <p:cNvCxnSpPr>
              <a:cxnSpLocks/>
              <a:stCxn id="14" idx="4"/>
              <a:endCxn id="23" idx="0"/>
            </p:cNvCxnSpPr>
            <p:nvPr/>
          </p:nvCxnSpPr>
          <p:spPr>
            <a:xfrm rot="5400000">
              <a:off x="1158842" y="3338129"/>
              <a:ext cx="1702669" cy="13466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8053F0-74DD-DD89-0771-684D969CD9C7}"/>
                </a:ext>
              </a:extLst>
            </p:cNvPr>
            <p:cNvSpPr/>
            <p:nvPr/>
          </p:nvSpPr>
          <p:spPr>
            <a:xfrm rot="2709305">
              <a:off x="2604363" y="2909900"/>
              <a:ext cx="148460" cy="133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AD46AF-DF15-839A-93C3-6CEC28B08709}"/>
                </a:ext>
              </a:extLst>
            </p:cNvPr>
            <p:cNvSpPr/>
            <p:nvPr/>
          </p:nvSpPr>
          <p:spPr>
            <a:xfrm rot="2709305">
              <a:off x="6043589" y="2924374"/>
              <a:ext cx="104816" cy="1048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52D7B6-D032-7874-A6AD-39A3926D5EB5}"/>
                </a:ext>
              </a:extLst>
            </p:cNvPr>
            <p:cNvSpPr/>
            <p:nvPr/>
          </p:nvSpPr>
          <p:spPr>
            <a:xfrm rot="2709305">
              <a:off x="9456072" y="2924374"/>
              <a:ext cx="104816" cy="1048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2C3965-4D7A-3278-1427-CC9041F346C2}"/>
                </a:ext>
              </a:extLst>
            </p:cNvPr>
            <p:cNvSpPr/>
            <p:nvPr/>
          </p:nvSpPr>
          <p:spPr>
            <a:xfrm rot="2709305">
              <a:off x="2609287" y="2910828"/>
              <a:ext cx="148460" cy="133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2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52A6-6104-6BAE-339A-DF6F3547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47E586-D44B-95E3-0EC8-7361DF7762DA}"/>
              </a:ext>
            </a:extLst>
          </p:cNvPr>
          <p:cNvSpPr txBox="1"/>
          <p:nvPr/>
        </p:nvSpPr>
        <p:spPr>
          <a:xfrm>
            <a:off x="2683521" y="2967335"/>
            <a:ext cx="6824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5400" dirty="0"/>
              <a:t>Ide Tambahan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748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1E04D-F529-D39B-CB94-BFC60090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6AA72A-C917-812E-A217-7C031D1E49F3}"/>
              </a:ext>
            </a:extLst>
          </p:cNvPr>
          <p:cNvSpPr txBox="1"/>
          <p:nvPr/>
        </p:nvSpPr>
        <p:spPr>
          <a:xfrm>
            <a:off x="503029" y="411704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dirty="0"/>
              <a:t>Ide Tambahan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22C2E-1EAD-2EFD-D91D-087B136A8EA5}"/>
              </a:ext>
            </a:extLst>
          </p:cNvPr>
          <p:cNvSpPr txBox="1"/>
          <p:nvPr/>
        </p:nvSpPr>
        <p:spPr>
          <a:xfrm>
            <a:off x="2418413" y="1999793"/>
            <a:ext cx="73551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Integrasi Nota </a:t>
            </a:r>
            <a:r>
              <a:rPr lang="en-US" sz="2800" dirty="0" err="1"/>
              <a:t>Beli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Tracking </a:t>
            </a:r>
            <a:r>
              <a:rPr lang="en-US" sz="2800" dirty="0" err="1"/>
              <a:t>Finansial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AI untuk Monitoring dan Pengawasan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Transparansi</a:t>
            </a:r>
            <a:r>
              <a:rPr lang="fr-FR" sz="2800" dirty="0"/>
              <a:t> </a:t>
            </a:r>
            <a:r>
              <a:rPr lang="fr-FR" sz="2800" dirty="0" err="1"/>
              <a:t>Publik</a:t>
            </a:r>
            <a:r>
              <a:rPr lang="fr-FR" sz="2800" dirty="0"/>
              <a:t> </a:t>
            </a:r>
            <a:r>
              <a:rPr lang="fr-FR" sz="2800" dirty="0" err="1"/>
              <a:t>melalui</a:t>
            </a:r>
            <a:r>
              <a:rPr lang="fr-FR" sz="2800" dirty="0"/>
              <a:t> Interactive </a:t>
            </a:r>
            <a:r>
              <a:rPr lang="fr-FR" sz="2800" dirty="0" err="1"/>
              <a:t>Map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Penyimpanan</a:t>
            </a:r>
            <a:r>
              <a:rPr lang="en-US" sz="2800" dirty="0"/>
              <a:t> Data pada Blockchain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Mencegah</a:t>
            </a:r>
            <a:r>
              <a:rPr lang="en-US" sz="2800" dirty="0"/>
              <a:t> </a:t>
            </a:r>
            <a:r>
              <a:rPr lang="en-US" sz="2800" dirty="0" err="1"/>
              <a:t>Manipulasi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reputasi</a:t>
            </a:r>
            <a:r>
              <a:rPr lang="en-US" sz="2800" dirty="0"/>
              <a:t> </a:t>
            </a:r>
            <a:r>
              <a:rPr lang="en-US" sz="2800" dirty="0" err="1"/>
              <a:t>kurir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193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BB0F8-17D8-CB81-8707-84C6D00F0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D0B59D-1568-AA0E-B9FD-4422A4117B17}"/>
              </a:ext>
            </a:extLst>
          </p:cNvPr>
          <p:cNvSpPr txBox="1"/>
          <p:nvPr/>
        </p:nvSpPr>
        <p:spPr>
          <a:xfrm>
            <a:off x="2546292" y="2644170"/>
            <a:ext cx="7099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Apa Salah Satu </a:t>
            </a:r>
            <a:r>
              <a:rPr lang="en-US" sz="4800" dirty="0" err="1"/>
              <a:t>Masalah</a:t>
            </a:r>
            <a:r>
              <a:rPr lang="en-US" sz="4800" dirty="0"/>
              <a:t> Pada MBG?</a:t>
            </a:r>
          </a:p>
        </p:txBody>
      </p:sp>
    </p:spTree>
    <p:extLst>
      <p:ext uri="{BB962C8B-B14F-4D97-AF65-F5344CB8AC3E}">
        <p14:creationId xmlns:p14="http://schemas.microsoft.com/office/powerpoint/2010/main" val="18321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FA041-68F7-7A7C-B76B-0EF2F92E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B7AE14-B750-7820-09F7-094945C9E032}"/>
              </a:ext>
            </a:extLst>
          </p:cNvPr>
          <p:cNvSpPr txBox="1"/>
          <p:nvPr/>
        </p:nvSpPr>
        <p:spPr>
          <a:xfrm>
            <a:off x="2546292" y="2644170"/>
            <a:ext cx="7099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Apa Salah Satu </a:t>
            </a:r>
            <a:r>
              <a:rPr lang="en-US" sz="4800" dirty="0" err="1"/>
              <a:t>Masalah</a:t>
            </a:r>
            <a:r>
              <a:rPr lang="en-US" sz="4800" dirty="0"/>
              <a:t> Pada MBG?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BCE5A-8374-7DA7-6D1F-5515E3042DC3}"/>
              </a:ext>
            </a:extLst>
          </p:cNvPr>
          <p:cNvSpPr txBox="1"/>
          <p:nvPr/>
        </p:nvSpPr>
        <p:spPr>
          <a:xfrm>
            <a:off x="3047325" y="4621068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50000"/>
                  </a:schemeClr>
                </a:solidFill>
                <a:effectLst/>
              </a:rPr>
              <a:t>Ketidaksesuaian Jumlah Bantuan dengan yang Diterima 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1AAC-48C3-5608-B9AF-C7EEFF64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23CAEC-192E-5BF4-6D74-78F4EB295BF9}"/>
              </a:ext>
            </a:extLst>
          </p:cNvPr>
          <p:cNvSpPr txBox="1"/>
          <p:nvPr/>
        </p:nvSpPr>
        <p:spPr>
          <a:xfrm>
            <a:off x="2546292" y="3013501"/>
            <a:ext cx="709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Mengapa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01084-99B7-E68C-EAE9-7ED36A6AF374}"/>
              </a:ext>
            </a:extLst>
          </p:cNvPr>
          <p:cNvSpPr txBox="1"/>
          <p:nvPr/>
        </p:nvSpPr>
        <p:spPr>
          <a:xfrm>
            <a:off x="3047325" y="249286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Ketidaksesuaian Jumlah Bantuan dengan yang Diterima Sekolah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9F926-E92E-10E5-E44B-8CBF6FABF94C}"/>
              </a:ext>
            </a:extLst>
          </p:cNvPr>
          <p:cNvSpPr txBox="1"/>
          <p:nvPr/>
        </p:nvSpPr>
        <p:spPr>
          <a:xfrm>
            <a:off x="3047325" y="4319486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75000"/>
                  </a:schemeClr>
                </a:solidFill>
                <a:effectLst/>
              </a:rPr>
              <a:t>Banyak barang hilang saat dalam proses logistik MBG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6774A-D942-7040-8240-C2F86DCA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9C3CA-8665-1553-95A5-2FE6BDF2D2D8}"/>
              </a:ext>
            </a:extLst>
          </p:cNvPr>
          <p:cNvSpPr txBox="1"/>
          <p:nvPr/>
        </p:nvSpPr>
        <p:spPr>
          <a:xfrm>
            <a:off x="3047325" y="2477195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50000"/>
                  </a:schemeClr>
                </a:solidFill>
                <a:effectLst/>
              </a:rPr>
              <a:t>Banyak barang hilang saat dalam proses logistik MBG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55059-8ABA-4262-37B2-2EB1D89DD286}"/>
              </a:ext>
            </a:extLst>
          </p:cNvPr>
          <p:cNvSpPr txBox="1"/>
          <p:nvPr/>
        </p:nvSpPr>
        <p:spPr>
          <a:xfrm>
            <a:off x="2546292" y="3013501"/>
            <a:ext cx="709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Mengapa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C10E2-660C-1C6F-5D12-E48509F41769}"/>
              </a:ext>
            </a:extLst>
          </p:cNvPr>
          <p:cNvSpPr txBox="1"/>
          <p:nvPr/>
        </p:nvSpPr>
        <p:spPr>
          <a:xfrm>
            <a:off x="3047325" y="210786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Ketidaksesuaian Jumlah Bantuan dengan yang Diterima Sekolah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3E2F7-9EF7-A1BA-DEE3-89A758909787}"/>
              </a:ext>
            </a:extLst>
          </p:cNvPr>
          <p:cNvSpPr txBox="1"/>
          <p:nvPr/>
        </p:nvSpPr>
        <p:spPr>
          <a:xfrm>
            <a:off x="3047325" y="4319486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75000"/>
                  </a:schemeClr>
                </a:solidFill>
                <a:effectLst/>
              </a:rPr>
              <a:t>Admin logistik MBG tidak ada akses informasi yang menyeluruh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8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916</TotalTime>
  <Words>862</Words>
  <Application>Microsoft Office PowerPoint</Application>
  <PresentationFormat>Widescreen</PresentationFormat>
  <Paragraphs>377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Desain Proyek-1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Desain Proyek-1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Desain Proyek-1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Desain Proyek-1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edgrant henderson</dc:creator>
  <cp:lastModifiedBy>edgrant henderson</cp:lastModifiedBy>
  <cp:revision>41</cp:revision>
  <dcterms:created xsi:type="dcterms:W3CDTF">2025-02-18T00:39:24Z</dcterms:created>
  <dcterms:modified xsi:type="dcterms:W3CDTF">2025-02-26T13:38:29Z</dcterms:modified>
</cp:coreProperties>
</file>