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3" r:id="rId18"/>
    <p:sldId id="277" r:id="rId19"/>
    <p:sldId id="278" r:id="rId20"/>
    <p:sldId id="289" r:id="rId21"/>
    <p:sldId id="279" r:id="rId22"/>
    <p:sldId id="280" r:id="rId23"/>
    <p:sldId id="281" r:id="rId24"/>
    <p:sldId id="282" r:id="rId25"/>
    <p:sldId id="284" r:id="rId26"/>
    <p:sldId id="285" r:id="rId27"/>
    <p:sldId id="286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2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3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7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8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7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062A-3AFB-487B-ADB9-8E2B6CA17CC6}" type="datetimeFigureOut">
              <a:rPr lang="en-US" smtClean="0"/>
              <a:t>18-Feb-25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B6550-6424-40B5-A97D-3D602C809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0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0D04-CF76-F473-E79A-48C9D8F1C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Desain Proyek-1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B68F1-94A3-90B0-883D-576FCE0D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4335"/>
            <a:ext cx="2327809" cy="34687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19-Feb-2025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7FDA78-B574-8489-8C76-BC5956C4085A}"/>
              </a:ext>
            </a:extLst>
          </p:cNvPr>
          <p:cNvSpPr txBox="1">
            <a:spLocks/>
          </p:cNvSpPr>
          <p:nvPr/>
        </p:nvSpPr>
        <p:spPr>
          <a:xfrm>
            <a:off x="1524000" y="4265584"/>
            <a:ext cx="5120909" cy="351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chemeClr val="tx1">
                    <a:lumMod val="65000"/>
                  </a:schemeClr>
                </a:solidFill>
              </a:rPr>
              <a:t>Kelompok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 13: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Nadhif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F. I. 	2206813416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M.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Fahish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H. B. 	2206059616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Aria Bima Sakti  	2206062970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Edgrant H. S.      	2206025016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3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3A581-86CA-79FF-B292-C320E2AC3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5B76FA-0423-5157-520A-BCD37805ECE9}"/>
              </a:ext>
            </a:extLst>
          </p:cNvPr>
          <p:cNvSpPr txBox="1"/>
          <p:nvPr/>
        </p:nvSpPr>
        <p:spPr>
          <a:xfrm>
            <a:off x="3047325" y="2477195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50000"/>
                  </a:schemeClr>
                </a:solidFill>
                <a:effectLst/>
              </a:rPr>
              <a:t>Admin logistik MBG tidak ada akses informasi yang menyeluruh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385D2-849C-27F2-6A7F-75B67FFB08C0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5FCA3-A98B-D25B-1E4B-E9F35512E501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0A351-5329-95D9-DF93-790E511F5E5E}"/>
              </a:ext>
            </a:extLst>
          </p:cNvPr>
          <p:cNvSpPr txBox="1"/>
          <p:nvPr/>
        </p:nvSpPr>
        <p:spPr>
          <a:xfrm>
            <a:off x="2546292" y="3013501"/>
            <a:ext cx="709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Mengapa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B8EB4-5FE3-7D6A-258E-5E2C66A2517D}"/>
              </a:ext>
            </a:extLst>
          </p:cNvPr>
          <p:cNvSpPr txBox="1"/>
          <p:nvPr/>
        </p:nvSpPr>
        <p:spPr>
          <a:xfrm>
            <a:off x="3047325" y="1738531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Ketidaksesuaian Jumlah Bantuan dengan yang Diterima Sekolah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EF562-16B2-F8BF-BFEC-73861ABC3EDB}"/>
              </a:ext>
            </a:extLst>
          </p:cNvPr>
          <p:cNvSpPr txBox="1"/>
          <p:nvPr/>
        </p:nvSpPr>
        <p:spPr>
          <a:xfrm>
            <a:off x="3047325" y="210786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50000"/>
                  </a:schemeClr>
                </a:solidFill>
                <a:effectLst/>
              </a:rPr>
              <a:t>Banyak barang hilang saat dalam proses logistik MBG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8A2FC-F981-1665-32D9-0C414C68662D}"/>
              </a:ext>
            </a:extLst>
          </p:cNvPr>
          <p:cNvSpPr txBox="1"/>
          <p:nvPr/>
        </p:nvSpPr>
        <p:spPr>
          <a:xfrm>
            <a:off x="4350479" y="4259424"/>
            <a:ext cx="349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75000"/>
                  </a:schemeClr>
                </a:solidFill>
                <a:effectLst/>
              </a:rPr>
              <a:t>Tidak ada sistem yang mencatat informasi </a:t>
            </a:r>
            <a:r>
              <a:rPr lang="sv-SE" b="1" i="0" dirty="0">
                <a:solidFill>
                  <a:schemeClr val="tx1">
                    <a:lumMod val="75000"/>
                  </a:schemeClr>
                </a:solidFill>
                <a:effectLst/>
              </a:rPr>
              <a:t>MBG</a:t>
            </a:r>
            <a:r>
              <a:rPr lang="sv-SE" i="0" dirty="0">
                <a:solidFill>
                  <a:schemeClr val="tx1">
                    <a:lumMod val="75000"/>
                  </a:schemeClr>
                </a:solidFill>
                <a:effectLst/>
              </a:rPr>
              <a:t> secara menyeluruh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16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6DE39-FCCB-167D-C74A-31353F42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031181-8AA1-7E44-D8DD-5E7868559C8D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B9080-A64B-7822-B434-5C386370A062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27E38-439A-A885-5533-4EFEA6D443F5}"/>
              </a:ext>
            </a:extLst>
          </p:cNvPr>
          <p:cNvSpPr txBox="1"/>
          <p:nvPr/>
        </p:nvSpPr>
        <p:spPr>
          <a:xfrm>
            <a:off x="3047326" y="2890391"/>
            <a:ext cx="6097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i="0" dirty="0">
                <a:effectLst/>
              </a:rPr>
              <a:t>Tidak ada sistem yang mencatat informasi </a:t>
            </a:r>
            <a:r>
              <a:rPr lang="sv-SE" sz="3200" b="1" i="0" dirty="0">
                <a:effectLst/>
              </a:rPr>
              <a:t>MBG</a:t>
            </a:r>
            <a:r>
              <a:rPr lang="sv-SE" sz="3200" i="0" dirty="0">
                <a:effectLst/>
              </a:rPr>
              <a:t> secara menyeluruh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5910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D858-5C49-9C65-CEEE-DB4DD5E5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1AA48A-9403-01CB-E86C-A8D9F8FD1DB5}"/>
              </a:ext>
            </a:extLst>
          </p:cNvPr>
          <p:cNvSpPr txBox="1"/>
          <p:nvPr/>
        </p:nvSpPr>
        <p:spPr>
          <a:xfrm>
            <a:off x="3047326" y="2387471"/>
            <a:ext cx="6097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i="0" dirty="0">
                <a:solidFill>
                  <a:schemeClr val="tx1">
                    <a:lumMod val="50000"/>
                  </a:schemeClr>
                </a:solidFill>
                <a:effectLst/>
              </a:rPr>
              <a:t>Tidak ada sistem yang mencatat informasi MBG secara menyeluruh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DCCF0-3FBA-13FA-614E-C3A282B2A108}"/>
              </a:ext>
            </a:extLst>
          </p:cNvPr>
          <p:cNvSpPr txBox="1"/>
          <p:nvPr/>
        </p:nvSpPr>
        <p:spPr>
          <a:xfrm>
            <a:off x="3047326" y="1905506"/>
            <a:ext cx="60973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Problem: </a:t>
            </a:r>
          </a:p>
          <a:p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Tidak ada sistem yang mencatat informasi </a:t>
            </a:r>
            <a:r>
              <a:rPr lang="sv-SE" sz="32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MBG</a:t>
            </a:r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 secara menyeluruh</a:t>
            </a:r>
          </a:p>
          <a:p>
            <a:endParaRPr lang="sv-SE" sz="3200" i="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r>
              <a:rPr lang="sv-SE" sz="3200" dirty="0"/>
              <a:t>Solution: Sistem Manajemen untuk mencatat informasi logistik </a:t>
            </a:r>
            <a:r>
              <a:rPr lang="sv-SE" sz="3200" b="1" dirty="0"/>
              <a:t>MBG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1E506-25D6-51BE-F3E1-9F64208E6C20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781CC-5213-23F4-9B82-39F56F80001F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05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1B396-0087-0260-690B-2D45A3606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2AB81B-F71B-2E3A-1590-1E6A0B6681BC}"/>
              </a:ext>
            </a:extLst>
          </p:cNvPr>
          <p:cNvSpPr txBox="1"/>
          <p:nvPr/>
        </p:nvSpPr>
        <p:spPr>
          <a:xfrm>
            <a:off x="3047325" y="1905506"/>
            <a:ext cx="68249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Generalisasi Problem: </a:t>
            </a:r>
          </a:p>
          <a:p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Tidak ada sistem yang mencatat informasi </a:t>
            </a:r>
            <a:r>
              <a:rPr lang="sv-SE" sz="3200" b="1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inventaris</a:t>
            </a:r>
            <a:r>
              <a:rPr lang="sv-SE" sz="3200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 secara menyeluruh</a:t>
            </a:r>
          </a:p>
          <a:p>
            <a:endParaRPr lang="sv-SE" sz="3200" i="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r>
              <a:rPr lang="sv-SE" sz="3200" dirty="0"/>
              <a:t>Solution: Sistem Manajemen untuk mencatat informasi </a:t>
            </a:r>
            <a:r>
              <a:rPr lang="sv-SE" sz="3200" b="1" dirty="0"/>
              <a:t>inventaris</a:t>
            </a:r>
            <a:r>
              <a:rPr lang="sv-SE" sz="3200" dirty="0"/>
              <a:t> logistik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A9771-3FCF-E657-E30E-2E5713618289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4CA9E-EBB6-05D3-0BEA-66DD01A4AD9B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45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E6B6B-8778-1349-8864-B953240F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66F429-6514-26E3-4CA6-77AF1C94055E}"/>
              </a:ext>
            </a:extLst>
          </p:cNvPr>
          <p:cNvSpPr txBox="1"/>
          <p:nvPr/>
        </p:nvSpPr>
        <p:spPr>
          <a:xfrm>
            <a:off x="2683521" y="3136612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Kami?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2D018-42FD-8BD2-9D06-B0192C07E24F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213C1-9010-73CF-8296-9C7A3F294B5D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18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2845E-4864-3DCF-BF66-2AAF4E0A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6C4A62-9020-60F1-E851-341C7EEA4CB2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27F7E-8C2A-3EEC-3C9E-FCBEE7C72777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F2941-4CC9-0001-1F6D-A94BE88B6289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F41BF8-7963-BEAF-03E7-A378C6F0C89A}"/>
              </a:ext>
            </a:extLst>
          </p:cNvPr>
          <p:cNvGrpSpPr/>
          <p:nvPr/>
        </p:nvGrpSpPr>
        <p:grpSpPr>
          <a:xfrm>
            <a:off x="102534" y="1417819"/>
            <a:ext cx="10935990" cy="3813879"/>
            <a:chOff x="102534" y="1417819"/>
            <a:chExt cx="10935990" cy="3813879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5425024D-97EB-0DE6-E5A2-24B233D268D7}"/>
                </a:ext>
              </a:extLst>
            </p:cNvPr>
            <p:cNvSpPr/>
            <p:nvPr/>
          </p:nvSpPr>
          <p:spPr>
            <a:xfrm>
              <a:off x="3768252" y="1419129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26EAC3C-2097-A50E-3991-F52E278ECDFF}"/>
                </a:ext>
              </a:extLst>
            </p:cNvPr>
            <p:cNvSpPr/>
            <p:nvPr/>
          </p:nvSpPr>
          <p:spPr>
            <a:xfrm>
              <a:off x="8057037" y="1419129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78C1D39A-07FE-EA3A-6302-839175CCF0C6}"/>
                </a:ext>
              </a:extLst>
            </p:cNvPr>
            <p:cNvSpPr/>
            <p:nvPr/>
          </p:nvSpPr>
          <p:spPr>
            <a:xfrm>
              <a:off x="5912642" y="279342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5DE3F27-59D5-7605-5DCE-0823BB708219}"/>
                </a:ext>
              </a:extLst>
            </p:cNvPr>
            <p:cNvSpPr/>
            <p:nvPr/>
          </p:nvSpPr>
          <p:spPr>
            <a:xfrm>
              <a:off x="9325125" y="2793424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615ED1DA-1193-EB2E-0A4D-93214B2DBB06}"/>
                </a:ext>
              </a:extLst>
            </p:cNvPr>
            <p:cNvSpPr/>
            <p:nvPr/>
          </p:nvSpPr>
          <p:spPr>
            <a:xfrm>
              <a:off x="2500162" y="279342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C5540B93-22C5-0CB0-2B62-B2C1FCBA4B7A}"/>
                </a:ext>
              </a:extLst>
            </p:cNvPr>
            <p:cNvSpPr/>
            <p:nvPr/>
          </p:nvSpPr>
          <p:spPr>
            <a:xfrm>
              <a:off x="7690325" y="486498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3CFE7F4-3F26-E117-022D-859845D2D5B6}"/>
                </a:ext>
              </a:extLst>
            </p:cNvPr>
            <p:cNvSpPr/>
            <p:nvPr/>
          </p:nvSpPr>
          <p:spPr>
            <a:xfrm>
              <a:off x="4134964" y="4864985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DEAE95F1-E090-2ED4-55B8-BB79E315594B}"/>
                </a:ext>
              </a:extLst>
            </p:cNvPr>
            <p:cNvSpPr/>
            <p:nvPr/>
          </p:nvSpPr>
          <p:spPr>
            <a:xfrm>
              <a:off x="1153476" y="4862807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68FDEBC-F197-6292-257F-4B2A960672A8}"/>
                </a:ext>
              </a:extLst>
            </p:cNvPr>
            <p:cNvSpPr/>
            <p:nvPr/>
          </p:nvSpPr>
          <p:spPr>
            <a:xfrm>
              <a:off x="10671811" y="4862807"/>
              <a:ext cx="366713" cy="366713"/>
            </a:xfrm>
            <a:prstGeom prst="flowChartConnector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AD1DDA-AC8D-B44B-DDD8-43240DF8142A}"/>
                </a:ext>
              </a:extLst>
            </p:cNvPr>
            <p:cNvCxnSpPr>
              <a:cxnSpLocks/>
              <a:stCxn id="3" idx="4"/>
              <a:endCxn id="9" idx="0"/>
            </p:cNvCxnSpPr>
            <p:nvPr/>
          </p:nvCxnSpPr>
          <p:spPr>
            <a:xfrm rot="5400000">
              <a:off x="2813773" y="1655588"/>
              <a:ext cx="1007583" cy="12680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25AF7C65-F045-92A7-8111-BE3CF7E73DA6}"/>
                </a:ext>
              </a:extLst>
            </p:cNvPr>
            <p:cNvCxnSpPr>
              <a:cxnSpLocks/>
              <a:stCxn id="3" idx="4"/>
              <a:endCxn id="5" idx="0"/>
            </p:cNvCxnSpPr>
            <p:nvPr/>
          </p:nvCxnSpPr>
          <p:spPr>
            <a:xfrm rot="16200000" flipH="1">
              <a:off x="4520013" y="1217438"/>
              <a:ext cx="1007583" cy="21443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4">
              <a:extLst>
                <a:ext uri="{FF2B5EF4-FFF2-40B4-BE49-F238E27FC236}">
                  <a16:creationId xmlns:a16="http://schemas.microsoft.com/office/drawing/2014/main" id="{08A6AAD3-E99F-57F6-6B05-B9DAE54FC2A4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4134965" y="1602486"/>
              <a:ext cx="3922072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4">
              <a:extLst>
                <a:ext uri="{FF2B5EF4-FFF2-40B4-BE49-F238E27FC236}">
                  <a16:creationId xmlns:a16="http://schemas.microsoft.com/office/drawing/2014/main" id="{D72DAC6A-76B1-E19D-8613-9E053C6EFAC7}"/>
                </a:ext>
              </a:extLst>
            </p:cNvPr>
            <p:cNvCxnSpPr>
              <a:cxnSpLocks/>
              <a:stCxn id="4" idx="4"/>
              <a:endCxn id="8" idx="0"/>
            </p:cNvCxnSpPr>
            <p:nvPr/>
          </p:nvCxnSpPr>
          <p:spPr>
            <a:xfrm rot="16200000" flipH="1">
              <a:off x="8370647" y="1655589"/>
              <a:ext cx="1007582" cy="1268088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4">
              <a:extLst>
                <a:ext uri="{FF2B5EF4-FFF2-40B4-BE49-F238E27FC236}">
                  <a16:creationId xmlns:a16="http://schemas.microsoft.com/office/drawing/2014/main" id="{8E8D7F4A-16EE-33F0-F8F6-B2FA832F2614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rot="16200000" flipH="1">
              <a:off x="9330490" y="3338129"/>
              <a:ext cx="1702670" cy="13466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4">
              <a:extLst>
                <a:ext uri="{FF2B5EF4-FFF2-40B4-BE49-F238E27FC236}">
                  <a16:creationId xmlns:a16="http://schemas.microsoft.com/office/drawing/2014/main" id="{2ADF89FF-F5C9-57AA-66A9-C73C481921C3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rot="5400000">
              <a:off x="7838658" y="3195161"/>
              <a:ext cx="1704848" cy="16348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4">
              <a:extLst>
                <a:ext uri="{FF2B5EF4-FFF2-40B4-BE49-F238E27FC236}">
                  <a16:creationId xmlns:a16="http://schemas.microsoft.com/office/drawing/2014/main" id="{B7EA8F72-2C1E-BB5E-9785-4D5B3BE2B5DC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 rot="16200000" flipH="1">
              <a:off x="6132417" y="3123719"/>
              <a:ext cx="1704847" cy="177768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4">
              <a:extLst>
                <a:ext uri="{FF2B5EF4-FFF2-40B4-BE49-F238E27FC236}">
                  <a16:creationId xmlns:a16="http://schemas.microsoft.com/office/drawing/2014/main" id="{A1298AE6-4971-E819-976A-6FF9CD3FBA4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16200000" flipH="1">
              <a:off x="2648497" y="3195160"/>
              <a:ext cx="1704847" cy="16348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4">
              <a:extLst>
                <a:ext uri="{FF2B5EF4-FFF2-40B4-BE49-F238E27FC236}">
                  <a16:creationId xmlns:a16="http://schemas.microsoft.com/office/drawing/2014/main" id="{0A798B63-123C-B5FB-9262-5784283BF98C}"/>
                </a:ext>
              </a:extLst>
            </p:cNvPr>
            <p:cNvCxnSpPr>
              <a:cxnSpLocks/>
              <a:stCxn id="9" idx="4"/>
              <a:endCxn id="12" idx="0"/>
            </p:cNvCxnSpPr>
            <p:nvPr/>
          </p:nvCxnSpPr>
          <p:spPr>
            <a:xfrm rot="5400000">
              <a:off x="1158842" y="3338129"/>
              <a:ext cx="1702669" cy="1346686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CAD263-1C19-E5CD-92BE-D67B2897C785}"/>
                </a:ext>
              </a:extLst>
            </p:cNvPr>
            <p:cNvSpPr txBox="1"/>
            <p:nvPr/>
          </p:nvSpPr>
          <p:spPr>
            <a:xfrm>
              <a:off x="2669260" y="1417819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Gudang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054550-0D4F-6228-CC39-08698129B22E}"/>
                </a:ext>
              </a:extLst>
            </p:cNvPr>
            <p:cNvSpPr txBox="1"/>
            <p:nvPr/>
          </p:nvSpPr>
          <p:spPr>
            <a:xfrm>
              <a:off x="1249344" y="27886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Dapur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4C21BE-C072-6EC7-4275-AF3D40B92FBF}"/>
                </a:ext>
              </a:extLst>
            </p:cNvPr>
            <p:cNvSpPr txBox="1"/>
            <p:nvPr/>
          </p:nvSpPr>
          <p:spPr>
            <a:xfrm>
              <a:off x="102534" y="4860188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Sekolah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74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0">
        <p159:morph option="byWord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3CF73-9100-A316-E11F-D0167FCED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477CE1-1CB8-D801-922B-6254CDAF3E86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1735C-163C-53F5-EFFE-11D165157C0E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7205F-8F93-EF4C-3D9F-592FEBD4FB32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3EA61DB-1E7C-CDD3-06FB-5E17D583FAD8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D02B9EE-C8BC-A53D-7139-315C947D9D07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62D05BB-7140-24FF-F771-A653C592C61D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A203EE-36FD-063D-B735-168EA4D12C33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12BB3DF-EEAE-1565-5B07-DC772DBDBE27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76FA2BB-BF56-8853-72FB-1B0024550A9C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13824F0-C7B3-1C9C-41D7-F70060916E6A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C7B126-61BE-9BFD-8A5E-8BC0A4698125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456C7D5-B2C4-95A3-9D39-88087D4DD1C3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C6CDD7-E8AC-B1C4-F9DC-ED75D3DCA8FA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6DC2AC15-82BC-D66C-1A3A-A0110096152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B807834E-7619-ECB4-8111-83BE66E5D9B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F54C9080-FA8D-9C97-C271-DE7E138F453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428F6AC3-93D8-6296-E7CE-F9795B48C6AC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82766D55-F197-68E4-03E6-72BB0A46963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B10D7A73-1EB3-E5E9-37E3-3C27510E07B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B0489868-760D-3107-C0C1-693151DCAD3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73BEF251-5C83-E224-5E75-2FE306AF90F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8FBFCA-D727-0CA7-F0E4-499A1530EC61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2DF2C-E04B-E45F-57E5-3D0006C95224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Dapur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0ECC21-7A2E-1C2E-67BF-4B1FE9DB9EDF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Sekolah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7BD6A-72A6-797D-0FDE-977CB2D2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581B2F-BDCC-B6AE-D427-7D6948034343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926E3-9466-EAFE-F2B3-F40850804444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7B968-E660-FD15-D00F-5160DB457DBA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533D180-3622-35E2-2477-14F11B92B6F3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50B0E89-1103-E4FC-E88D-442CC6E952C1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1AF22EF-6D17-A3A6-8465-B43B0C89E6FD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751986E-6FEF-9C77-978B-58B85B6A007B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EEB38BB-9F3E-E63F-629B-C0FF7DE90B85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AE00CBF-FB8E-CECA-5581-07F427A749E6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2EC5026-2443-EA9E-E1C0-97ACC4D059EB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D697AAC-996C-689C-BCBA-3A09D832A0E4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D83B4D8-B4A1-A216-C559-9D30C0420E9A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38389-922B-2EBF-337A-C6CE1AF878AD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8C9D75B1-79C0-A9EF-FD3F-361F42EA05CD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7A3B90CB-8B7A-936C-4AF6-72A2FEA511A7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95B54822-C1B1-5A07-8A5F-4352ADC437E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05B43E0F-8935-EE79-9952-6180FFFFE2B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B11F87BD-A864-60E2-F42D-7E9393EAEE73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581691C9-7127-4376-46C0-24DE631ED274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A820439F-49EF-17B1-C5FE-8428CACE3E2D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3F46664A-FB20-9637-0940-46525ABCFA52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A46DAA7-F133-DB89-F726-5DA97ACA0656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C848FB-5E2C-E288-526E-4C9791567F75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7CCFD2-F0F0-CCDA-ED4E-393722274737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E5EE92-C0A4-96C5-7859-06DCFE0B753D}"/>
              </a:ext>
            </a:extLst>
          </p:cNvPr>
          <p:cNvSpPr/>
          <p:nvPr/>
        </p:nvSpPr>
        <p:spPr>
          <a:xfrm>
            <a:off x="3857301" y="1520878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47A22D-9DBF-46F4-C9B3-ECC339CDBA59}"/>
              </a:ext>
            </a:extLst>
          </p:cNvPr>
          <p:cNvSpPr txBox="1"/>
          <p:nvPr/>
        </p:nvSpPr>
        <p:spPr>
          <a:xfrm>
            <a:off x="4314478" y="1441636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 KG </a:t>
            </a:r>
            <a:r>
              <a:rPr lang="en-US" dirty="0" err="1"/>
              <a:t>Beras</a:t>
            </a:r>
            <a:endParaRPr lang="en-US" dirty="0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8498167-1CFE-607E-E274-4DC2D0998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27421"/>
              </p:ext>
            </p:extLst>
          </p:nvPr>
        </p:nvGraphicFramePr>
        <p:xfrm>
          <a:off x="7116450" y="358312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/>
                        <a:t>Gudang A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Beras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100 KG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cxnSp>
        <p:nvCxnSpPr>
          <p:cNvPr id="49" name="Straight Arrow Connector 14">
            <a:extLst>
              <a:ext uri="{FF2B5EF4-FFF2-40B4-BE49-F238E27FC236}">
                <a16:creationId xmlns:a16="http://schemas.microsoft.com/office/drawing/2014/main" id="{D8FB442C-8BC7-9C3F-7100-E6C8FF47118B}"/>
              </a:ext>
            </a:extLst>
          </p:cNvPr>
          <p:cNvCxnSpPr>
            <a:cxnSpLocks/>
            <a:stCxn id="3" idx="4"/>
            <a:endCxn id="48" idx="1"/>
          </p:cNvCxnSpPr>
          <p:nvPr/>
        </p:nvCxnSpPr>
        <p:spPr>
          <a:xfrm rot="16200000" flipH="1">
            <a:off x="4269628" y="1467822"/>
            <a:ext cx="2528802" cy="31648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641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13DA8-7DBE-EEC1-4E95-9DA6A0AB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27299E6-78C2-8FFF-1E48-2636B4864B17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DB688-1B49-8053-83B1-540085D417FC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17870-2C80-E6C6-2E8F-9AFFB45FA061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C86F111-FD64-E322-CE69-87E63A622101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73B4576-461D-D7E2-EFC1-A358EE0B8F99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009F3D5-1CB5-A2FB-4798-071489EB5364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E762EA6-16F4-0805-9D75-B8030E5D7E92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45B6721-6245-59C6-FBC4-9C6B220DBD88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C24E4C1-A1EB-5058-E35F-DDB621098D08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939BED7-EDB2-8768-3A93-A60B63C9F3EF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B5D2B26-EA7E-B51A-DC57-2C451AE4F766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7DBA776-55A9-8798-62D7-8B3B9E3BF874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FF6A1F-BB8F-AF5B-A9E2-5FB17888A259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2BA6B544-EA2D-FC7E-28BC-3C5F648BE9C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11EFC42D-B14F-455C-6B96-BD185890B3C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FB9D74C3-2711-2853-1602-A2EEC0667DC1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2470DBD5-07BA-940F-40C2-ECA06BD364C1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09232577-2EDA-F97E-BD16-D59E0F2DC5E6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C452FE3D-9A37-298C-2A6A-AB3413C5292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93465302-1FA8-D328-FD14-2BC44879D881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15BD8DB9-9704-B5A6-F424-5D25D7C9375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13BF99-A3E7-A50F-1535-03FDC68FE27D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B68863-CF04-4469-E635-BA4156142AA6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598D70-8827-1D39-D354-2A83A41DB47A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B03D2F-2D43-B487-184F-24F884FF2E74}"/>
              </a:ext>
            </a:extLst>
          </p:cNvPr>
          <p:cNvSpPr txBox="1"/>
          <p:nvPr/>
        </p:nvSpPr>
        <p:spPr>
          <a:xfrm>
            <a:off x="3218019" y="2303509"/>
            <a:ext cx="17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Gudang A Scan QR Code </a:t>
            </a:r>
            <a:r>
              <a:rPr lang="en-US" dirty="0" err="1"/>
              <a:t>Beras</a:t>
            </a:r>
            <a:endParaRPr lang="en-US" dirty="0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963E081-7DB7-5D9D-2BFB-93A4F4D43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12125"/>
              </p:ext>
            </p:extLst>
          </p:nvPr>
        </p:nvGraphicFramePr>
        <p:xfrm>
          <a:off x="711645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/>
                        <a:t>Gudang A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Beras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100 KG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14C01DB8-0DF5-527B-C686-812A21D3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1" y="2333434"/>
            <a:ext cx="639542" cy="6164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51FE028-77D2-9DC8-8549-212F67698D83}"/>
              </a:ext>
            </a:extLst>
          </p:cNvPr>
          <p:cNvSpPr/>
          <p:nvPr/>
        </p:nvSpPr>
        <p:spPr>
          <a:xfrm>
            <a:off x="3857301" y="1520878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4D879-AB3C-0F52-86EB-A3DAD02B1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350011-F3D4-4250-DEAF-3243C261F430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76308-5A83-928B-9498-BD3077746CBD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1493-AD93-248E-66BB-7D8B296458DC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79968ED-8299-22FB-6814-4044008C72D0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441FEA7-EED4-51D5-3A89-A23A1F62185E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7764EE4-56EF-8CD1-9FC7-9234A3815FA1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EA23BDF-E4C1-B506-5D83-90159717C651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67189A0-EDF8-A8D0-70F0-05ED7C2E5F95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E177E9B-9B25-BDB0-EF3A-CAC161611E72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2302D9B-7C56-84D5-53AF-4144162C8A81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E93B683-3EAE-00B8-2B25-84B32C21C95D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31F8A58-3B4E-75A4-F3E1-F333B6589635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A3C22E-95B1-E970-6D57-C4B5550F01C9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A604B1EB-BD92-0675-4D4D-232F1AC008FB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3A9A9768-0566-BFC5-8453-6C510CF8EB6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7D94D1C4-E24B-3BEF-1C88-19D3672F024D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FDEA77AE-5616-7793-E881-D710C3AE8150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9B6FCC25-362F-A501-FE77-DB9E9B92674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12C64D1B-56E0-9742-C31A-EE5A6FD9F27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EB208BC4-929C-EC1D-CF6F-4BDD87DB38C1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2784AC4D-85A4-8DFE-2AE4-2CB61B67F2A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0A192FC-FB90-D81C-E681-2581EA50BCC4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C57EC4-06F9-9C78-2B05-1ED158FE2DA6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9A9BA9-1199-1E89-0C8E-CEEE772ED17A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FCD6FB-E879-7A80-45D5-F7B86BF6509B}"/>
              </a:ext>
            </a:extLst>
          </p:cNvPr>
          <p:cNvSpPr txBox="1"/>
          <p:nvPr/>
        </p:nvSpPr>
        <p:spPr>
          <a:xfrm>
            <a:off x="3218019" y="2303509"/>
            <a:ext cx="16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Beras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transit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099C792-A51F-7C24-B341-93951A373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43650"/>
              </p:ext>
            </p:extLst>
          </p:nvPr>
        </p:nvGraphicFramePr>
        <p:xfrm>
          <a:off x="711645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/>
                        <a:t>Gudang A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9B1C4F3A-EC7B-1D08-5A28-0949AB9AC0B5}"/>
              </a:ext>
            </a:extLst>
          </p:cNvPr>
          <p:cNvSpPr/>
          <p:nvPr/>
        </p:nvSpPr>
        <p:spPr>
          <a:xfrm>
            <a:off x="3233090" y="2209200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565574-DEB7-6928-E19E-0BA8C820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14139"/>
              </p:ext>
            </p:extLst>
          </p:nvPr>
        </p:nvGraphicFramePr>
        <p:xfrm>
          <a:off x="4102069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Dapur</a:t>
                      </a:r>
                      <a:r>
                        <a:rPr lang="en-US" sz="1600" b="0" dirty="0"/>
                        <a:t> B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4BE473B8-E529-9CCD-0791-4DB886DF7A9A}"/>
              </a:ext>
            </a:extLst>
          </p:cNvPr>
          <p:cNvCxnSpPr>
            <a:cxnSpLocks/>
            <a:stCxn id="9" idx="4"/>
            <a:endCxn id="14" idx="1"/>
          </p:cNvCxnSpPr>
          <p:nvPr/>
        </p:nvCxnSpPr>
        <p:spPr>
          <a:xfrm rot="16200000" flipH="1">
            <a:off x="2816196" y="3027461"/>
            <a:ext cx="1153196" cy="141855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020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2C1B9-3DE8-22C9-E63F-F30E34D8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218922-E36F-F351-894E-197EBE01EF15}"/>
              </a:ext>
            </a:extLst>
          </p:cNvPr>
          <p:cNvSpPr txBox="1"/>
          <p:nvPr/>
        </p:nvSpPr>
        <p:spPr>
          <a:xfrm>
            <a:off x="1970754" y="1206785"/>
            <a:ext cx="1375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MBG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5E73A-469B-82F8-35C3-6210021DF3F3}"/>
              </a:ext>
            </a:extLst>
          </p:cNvPr>
          <p:cNvSpPr txBox="1"/>
          <p:nvPr/>
        </p:nvSpPr>
        <p:spPr>
          <a:xfrm>
            <a:off x="2264812" y="1829618"/>
            <a:ext cx="87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Budget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99E88-42D3-2105-FA83-A8A0DC44D463}"/>
              </a:ext>
            </a:extLst>
          </p:cNvPr>
          <p:cNvSpPr txBox="1"/>
          <p:nvPr/>
        </p:nvSpPr>
        <p:spPr>
          <a:xfrm rot="20950370">
            <a:off x="2917870" y="1827427"/>
            <a:ext cx="87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Boros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547CE-8B02-3727-E545-290DA048F147}"/>
              </a:ext>
            </a:extLst>
          </p:cNvPr>
          <p:cNvSpPr txBox="1"/>
          <p:nvPr/>
        </p:nvSpPr>
        <p:spPr>
          <a:xfrm rot="178470">
            <a:off x="5068190" y="2238300"/>
            <a:ext cx="145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Manajemen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1F821-CD06-A9A0-B322-259B510B4E74}"/>
              </a:ext>
            </a:extLst>
          </p:cNvPr>
          <p:cNvSpPr txBox="1"/>
          <p:nvPr/>
        </p:nvSpPr>
        <p:spPr>
          <a:xfrm>
            <a:off x="3341052" y="1362820"/>
            <a:ext cx="145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Transparans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01405-9A41-E2EA-F61A-085B755E1677}"/>
              </a:ext>
            </a:extLst>
          </p:cNvPr>
          <p:cNvSpPr txBox="1"/>
          <p:nvPr/>
        </p:nvSpPr>
        <p:spPr>
          <a:xfrm rot="21201874">
            <a:off x="1063875" y="1874595"/>
            <a:ext cx="145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Waste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7E8C93-247D-9AE5-CE3C-AF192C1D6325}"/>
              </a:ext>
            </a:extLst>
          </p:cNvPr>
          <p:cNvSpPr txBox="1"/>
          <p:nvPr/>
        </p:nvSpPr>
        <p:spPr>
          <a:xfrm rot="21399330">
            <a:off x="865884" y="1509013"/>
            <a:ext cx="145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Distribution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C0F5B-968D-04D7-193D-002F147850C0}"/>
              </a:ext>
            </a:extLst>
          </p:cNvPr>
          <p:cNvSpPr txBox="1"/>
          <p:nvPr/>
        </p:nvSpPr>
        <p:spPr>
          <a:xfrm rot="20875831">
            <a:off x="11105809" y="4253880"/>
            <a:ext cx="14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876260-62C5-86F2-2846-C682AA78D229}"/>
              </a:ext>
            </a:extLst>
          </p:cNvPr>
          <p:cNvSpPr txBox="1"/>
          <p:nvPr/>
        </p:nvSpPr>
        <p:spPr>
          <a:xfrm>
            <a:off x="10355739" y="4711427"/>
            <a:ext cx="145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Supplier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2979B0-5409-BFDB-17F6-E9BF29D8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501" y="1780248"/>
            <a:ext cx="674800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C5FA59-2EE3-4FA4-99F1-29E87359A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465536" cy="486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0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5E87-23FC-F35B-6AB5-41F7D0BB5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DA3EA3-9485-835D-1BC4-B04FEF0DB266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5147C-3F08-5BE9-BA7F-2F3D4AA5CDE9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D554D-F75D-385A-18DC-B091B3C66904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4409385-42AF-FA12-91A7-5657FA95B1C4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88FD8F7-C564-9F58-A989-D066AB162E93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8D6DB3A-E5F2-8FEE-9EA1-292207AAE068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6280102-FF60-7D2A-9131-16CD737CF0C8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0DCE649-16DC-33A6-7749-B0C7D1EED009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E7DB455-0229-580A-EB1A-E11B6967837B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0E71282-242B-3F22-BAB9-7D4803C9E578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C3BAF34-66AB-CADC-469A-D00F2A7330BF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0BC893-AE02-C3AB-41B7-3F826A248B6F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91EC58-E503-E080-37AE-200176E6E268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D35836E6-5053-4A6E-66DE-44CEA49F4CF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7B80F9A7-CF6B-2B39-3AC3-1AAFAD86C96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76EB2748-A803-D566-9D2A-6E2161F38AE0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B5E61AEE-D4FB-654B-C659-9E11F6B1FF48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47CA3821-1FDB-AF4E-450C-FD280B2FC3DE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EAC11E42-58E3-1F66-FF2F-C9EB831F586A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AD0BE176-0FC5-A152-3810-F0964E274F8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EA0F302D-6EB9-201F-2DAA-779E6FA9FDAA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6B3380F-4F86-ED76-17C5-6FC2814A96E4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021D9-AD78-7E54-BAE4-696483AC5171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592585-3B05-ED24-74F3-B6FC4272CCB3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3CE99A-59EE-7C74-AE0E-F57A865E9365}"/>
              </a:ext>
            </a:extLst>
          </p:cNvPr>
          <p:cNvSpPr txBox="1"/>
          <p:nvPr/>
        </p:nvSpPr>
        <p:spPr>
          <a:xfrm>
            <a:off x="3218019" y="2303509"/>
            <a:ext cx="1634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Beras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transit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EE4C4E-1A96-01C0-CC65-8E23B510A77A}"/>
              </a:ext>
            </a:extLst>
          </p:cNvPr>
          <p:cNvSpPr/>
          <p:nvPr/>
        </p:nvSpPr>
        <p:spPr>
          <a:xfrm>
            <a:off x="3233090" y="2209200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4">
            <a:extLst>
              <a:ext uri="{FF2B5EF4-FFF2-40B4-BE49-F238E27FC236}">
                <a16:creationId xmlns:a16="http://schemas.microsoft.com/office/drawing/2014/main" id="{AD0F53A1-39C4-EFB4-123B-0C589E5ACD64}"/>
              </a:ext>
            </a:extLst>
          </p:cNvPr>
          <p:cNvCxnSpPr>
            <a:cxnSpLocks/>
            <a:stCxn id="9" idx="4"/>
          </p:cNvCxnSpPr>
          <p:nvPr/>
        </p:nvCxnSpPr>
        <p:spPr>
          <a:xfrm rot="16200000" flipH="1">
            <a:off x="3434546" y="2409110"/>
            <a:ext cx="1153196" cy="265525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5D8776F-03AB-0D6B-AB2D-F72DD0F64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46838"/>
              </p:ext>
            </p:extLst>
          </p:nvPr>
        </p:nvGraphicFramePr>
        <p:xfrm>
          <a:off x="533877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Dapur</a:t>
                      </a:r>
                      <a:r>
                        <a:rPr lang="en-US" sz="1600" b="0" dirty="0"/>
                        <a:t> B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11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D569B-DFAB-34B3-CE71-35DD9E89A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4FEE8D-DFF8-A21F-29E6-6BAB0EBD384E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0068A-EE09-EC1D-6D34-ABE8EA2F684A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E711BB-FC83-A5E7-9744-A183F1B5705B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AD76A1C-F74D-A189-D138-ED3FF4E82A09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E96A556-0FCC-E523-2A3B-334181F9E3BC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9918E05-0B3F-8048-A5D9-FC3D7ABC5517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669DF84-2A9B-7742-C337-486F7CC066D1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9DEF9B4-B0DD-6A89-8E37-5E6DDB7010FF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4097668-DFD9-6AAD-E08A-867BC133129D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19DA8D9-BA8A-2BB0-AB79-0CA37862EDE1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510C560-8FE5-2E7A-0BF2-2669ECCF9C8C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417E24B-9902-5D88-9503-7BB46E06D66D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936192-A82B-D0EF-B775-34AB00B7C4FA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A9458B1E-F50D-D5DC-105D-964498D6C04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513E387F-7755-1353-FE8D-810B1C0BC65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2BA84C7B-101B-4741-4175-C52BDD32F3B2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04E97444-5893-FA68-41AA-C8577CB7B7D2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B11677E9-7C10-824F-70C6-6AB6F7919816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DE3ADECC-7E43-6EC4-47E7-D341D4D89281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2CAC088C-45A6-3EEF-7A90-475EAA4B2EA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4D1C0264-A20F-D1D3-424D-E42E1ABFE0AE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5A6D08-EA99-1C2A-DC28-EB89B1D4CB03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A4AA32-D550-2FAA-779A-BF3476EA294B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787730-A820-A868-9705-7032C5517806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7CBF11-E520-6586-CCBD-8EA34DE23734}"/>
              </a:ext>
            </a:extLst>
          </p:cNvPr>
          <p:cNvSpPr/>
          <p:nvPr/>
        </p:nvSpPr>
        <p:spPr>
          <a:xfrm>
            <a:off x="2596496" y="2878985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E8CAD9-F211-D14D-9EF2-2C8A9C10D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26744"/>
              </p:ext>
            </p:extLst>
          </p:nvPr>
        </p:nvGraphicFramePr>
        <p:xfrm>
          <a:off x="533877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Dapur</a:t>
                      </a:r>
                      <a:r>
                        <a:rPr lang="en-US" sz="1600" b="0" dirty="0"/>
                        <a:t> B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Beras</a:t>
                      </a:r>
                      <a:endParaRPr lang="en-US" sz="1600" b="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100KG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ECD4EAD-B18D-F9AD-228C-C3F8D0BF6F61}"/>
              </a:ext>
            </a:extLst>
          </p:cNvPr>
          <p:cNvSpPr txBox="1"/>
          <p:nvPr/>
        </p:nvSpPr>
        <p:spPr>
          <a:xfrm>
            <a:off x="2881134" y="2731823"/>
            <a:ext cx="171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Dapur</a:t>
            </a:r>
            <a:r>
              <a:rPr lang="en-US" dirty="0"/>
              <a:t> B Scan QR Code </a:t>
            </a:r>
            <a:r>
              <a:rPr lang="en-US" dirty="0" err="1"/>
              <a:t>Beras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553C45-9E67-1757-E4A5-6E983D98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66" y="2761748"/>
            <a:ext cx="639542" cy="6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26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34904-FB86-5688-356C-2E78DE18E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AE702A-21DE-8EB1-BC65-C15110EE244C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5058F-4959-915D-E68A-76BF8CE4A757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7154-B56F-BCC4-B3E5-8B751D03997B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7E36EC3-9888-B6C1-D678-52CFFA7FE9F5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33EC729-6486-A236-7A8F-D46C90A5EF43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48F3898-A70D-19C4-6E1B-2D671842ACF3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0A9F5BC-00DE-40F1-E8D7-42B27542087D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C31B1A5-484D-A082-973D-0DBEB7FD85A7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3B6A9BE-9DBC-43C8-6E69-91720DCF8633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C393AA0-032B-CCC3-10F5-D443EE30278A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9517F2C-0603-92A3-DC22-4AD2F78E3039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7234E20-8A68-2411-5AA2-B32241769EFD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A1474D-2B50-5331-9443-2919A8A2181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E26C448F-5033-96C0-01C9-DC67E972B27E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5180C6A2-9878-078E-9BAE-CF1CDD29F03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6A314022-AD74-91B4-BFFA-0086FF3857D6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1F6A805F-1117-2677-2B86-C0FDEB9BB899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B2736A54-BDD5-8CDE-A4CC-43A70947F86F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07145F51-66DE-14EF-7746-E40894BF672A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6B997D83-3178-885B-1D3D-5540D6F0DF5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32C2AA49-5805-30A7-6171-79025389691D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15A7AB-FA60-2BE5-341D-996E8F0BCC77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30794D-EBFC-E026-E62B-C916011A007E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FD58A0-3D39-17E8-B052-0E16CCFF5EEC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A2947-62F8-E6DF-9A09-E33C6A78A0AA}"/>
              </a:ext>
            </a:extLst>
          </p:cNvPr>
          <p:cNvSpPr/>
          <p:nvPr/>
        </p:nvSpPr>
        <p:spPr>
          <a:xfrm rot="2700000">
            <a:off x="2596496" y="2878985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EEF707-BF68-C5FE-1ED5-2B780236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0473"/>
              </p:ext>
            </p:extLst>
          </p:nvPr>
        </p:nvGraphicFramePr>
        <p:xfrm>
          <a:off x="5338770" y="3581814"/>
          <a:ext cx="2759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Dapur</a:t>
                      </a:r>
                      <a:r>
                        <a:rPr lang="en-US" sz="1600" b="0" dirty="0"/>
                        <a:t> B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1000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2694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F2BF8A9-14D4-C8AA-E0B7-B04422182960}"/>
              </a:ext>
            </a:extLst>
          </p:cNvPr>
          <p:cNvSpPr txBox="1"/>
          <p:nvPr/>
        </p:nvSpPr>
        <p:spPr>
          <a:xfrm>
            <a:off x="2881134" y="2731823"/>
            <a:ext cx="3071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Dapur</a:t>
            </a:r>
            <a:r>
              <a:rPr lang="en-US" dirty="0"/>
              <a:t> B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beras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nasi</a:t>
            </a:r>
          </a:p>
        </p:txBody>
      </p:sp>
    </p:spTree>
    <p:extLst>
      <p:ext uri="{BB962C8B-B14F-4D97-AF65-F5344CB8AC3E}">
        <p14:creationId xmlns:p14="http://schemas.microsoft.com/office/powerpoint/2010/main" val="4274005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ED668-12AE-178E-6F43-CF1EAF5F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BA14CE-17B5-1ACE-EA0F-706D59FD5385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BBAFC-1ABA-9A8B-36ED-DCE8C10D5424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7AF41-595E-ED6B-D2D5-C76D1AD055B2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3B2A49E-E2F5-D3F9-3AF3-C775E5490697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CF32194-1C40-6600-319B-F7B4DB8523B2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D8CBEA7-FA27-1B0D-D362-173CA9F36F91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11CC8C-2333-B801-6ACE-CE57D584BB6A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E920BC0-08E2-E140-0697-C79611A1AD99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F220C92-AF8F-93A6-B1F7-8C86B4AE62BC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B6CA47D-CD25-A286-148D-5927FDF08333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99781E2-E4B8-7005-C9B5-B1C1AB8E963E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A94C21E-B5CE-13B7-4881-CCCD93C4ED03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CF0E4-D1C2-047E-E30C-6B96914854C7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3B95205E-031A-7CC7-B668-375796F4CB1D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A807240E-CD7F-7DC7-E9D1-3F429FADF86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BCA96658-DE35-48F2-4FF6-33D7E9A6CDA7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B8D1B7A3-AC16-24F8-66C8-997828D2ACBC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E7E75957-CC88-1428-F733-9A438E6841D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CBEC76A7-E8F5-A6F5-B3BB-F5DD859CA51A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9F3B6BF1-5330-CB1D-D817-58D05538D7B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22E67D06-0FDE-5FDC-8168-D59856EB8D10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3722CAE-8F6A-81AA-0025-7ADBE6ED1D75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4EF49A-1E1B-A33E-7775-4CC804FAF00B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819CA-0201-628F-720E-B0A81D3C867A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654038-D7B4-3574-B5FE-542C3649A7F2}"/>
              </a:ext>
            </a:extLst>
          </p:cNvPr>
          <p:cNvSpPr/>
          <p:nvPr/>
        </p:nvSpPr>
        <p:spPr>
          <a:xfrm rot="2700000">
            <a:off x="2596496" y="2878985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BF6CD-D512-489F-A7BC-C712B457A2CE}"/>
              </a:ext>
            </a:extLst>
          </p:cNvPr>
          <p:cNvSpPr txBox="1"/>
          <p:nvPr/>
        </p:nvSpPr>
        <p:spPr>
          <a:xfrm>
            <a:off x="2669260" y="3343128"/>
            <a:ext cx="183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Pengiriman</a:t>
            </a:r>
            <a:r>
              <a:rPr lang="en-US" dirty="0"/>
              <a:t> Nasi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8FED3E-3159-483B-77F9-FE76A141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180" y="3395066"/>
            <a:ext cx="639542" cy="6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2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A27C3-B38C-C207-E542-38205D663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D25682-979A-5FA2-A6BF-6D4687AF5566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B9F3A7-AD59-674E-361E-9F9F79DC3A52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14848-219A-CF96-34A4-A62E94379DF5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424F22F-3A37-A505-9F5E-523C3683F5F9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0F80FDA-2E4B-1B44-C590-4906879CB85C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8BE3DF7-2C33-1036-80F2-B218922B05ED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5A13467-7A64-D34B-D5BC-8D267CBE3924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2F2CFE5-163B-7D75-F12E-4F969C470184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9CFF7E7-8F9D-00A1-5332-166C8C80DCDE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C35B03E-EC6E-0A80-D1B0-520C5FCABE8E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FCEEAD7-6C64-DE99-F3BF-238C50C4512C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64EABDE6-CCD8-9816-2DB7-4F3400F0F923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5BD194-D72D-3B31-8571-3D1D38343416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F24C2ED0-8A38-1691-24F1-4A612FC34A16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50D7C6C7-A6ED-7F15-6DEF-B05480B9E379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9F47C575-5612-5ABA-828C-95A54254FDE4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62CD8CB3-BF86-031F-622D-63C95CD3862D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840AF2D7-8546-377D-183A-390BCA85C67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2891F506-DAA8-BF12-2375-5C05B11D56E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25A528C2-5B90-33BD-338F-D0EB5485A69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CF9B376C-79FE-FF2C-42FD-6D569F863F36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39C45C2-6923-E299-194E-E031C3913266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2CFE0C-0860-4B1B-5A86-35C77DF24027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08644F-957B-E970-60A2-56A5B5EED193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9A49F-AC02-55C3-D25B-94055E13892E}"/>
              </a:ext>
            </a:extLst>
          </p:cNvPr>
          <p:cNvSpPr/>
          <p:nvPr/>
        </p:nvSpPr>
        <p:spPr>
          <a:xfrm rot="2700000">
            <a:off x="1258548" y="4950546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0EF191-5862-87CB-5AF9-18550FDFD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54698"/>
              </p:ext>
            </p:extLst>
          </p:nvPr>
        </p:nvGraphicFramePr>
        <p:xfrm>
          <a:off x="310597" y="5524841"/>
          <a:ext cx="27591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Sekolah</a:t>
                      </a:r>
                      <a:r>
                        <a:rPr lang="en-US" sz="1600" b="0" dirty="0"/>
                        <a:t> C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950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83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3EA7E-DFB9-B343-AE39-2EBAF12E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25889B-E5FA-D5CD-947F-8EF384E41BEE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8D9CCB-B238-1F46-954E-FE6978A134F8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6367E-35E5-E738-FEC3-1F4874A38360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083571E-EE71-E534-56FF-B446D3D920A1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F66D5F9-7EDB-6A40-FB5F-CEDDA4EEC8B0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A088E5E-AD37-63C7-828B-78BA9C104E98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C3EE30F-29E4-051C-ACCE-272EAF7199A9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89BFB14-77AC-3A1F-B926-87EB4941D8E1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2C79DFC-D147-E5A0-3371-315845EB420C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5D67105-82E6-2197-1617-EEFE83257816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DD2F189-8434-29A2-3925-7113C5F0F600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A208902-448F-4CAC-3F92-7F40B28EDE41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A55E51-AAB8-D425-4D78-F7AC970F8482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937FBE40-9764-FE01-D12F-43B5BFF950A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21294542-41B9-8DC4-A210-00E839B4720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64B6B5F6-5AE5-24AE-EE83-33C4789B3701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6D041B5A-6830-49BF-2043-D85802ADA804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04A83830-D0F0-6AD0-A567-5483646AF6E2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BBDF951D-9768-D0CA-8662-A8109D3281CC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4F808447-D85E-8161-7B00-742D59278FCF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31BBEB37-FA10-6F30-A360-921C73F3AFF9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7456C17-FEF8-6F39-463E-58A95B2EEE8F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636E03-FAA7-5EBB-1F0C-BDB841AE3690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1C728-C4AF-7CE3-01BB-EBB0DB21E8AD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03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E8458-A01F-83D8-5DBA-F6292332B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228809-9388-E0A3-BEEE-73CF595FE63B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BA60AF-F524-9CCB-2D08-CA29A8A969A8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8DE949-4AB8-8528-85C7-13236465ADF6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FC40CB8-80BD-A57F-B6D3-78EC0917508A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9DDD6FE-7E7A-B53E-0903-09C5B73393B4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78135F8-708F-6B87-A122-8C38035B7271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3E4326B-6AB4-803F-47AB-32B010F729E0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326B8DD-F8B9-7AE6-3DC9-CD58BBEB55F4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214F7FC-1BBC-7274-1AD9-2518D95A7559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7505DF0-E2F7-97DB-2CE4-43D2139D3B66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1F04BD6-97A7-708F-34EC-9502E935AEC2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85A31A1-925A-F81D-4855-0A97107E61A9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EE9CF8-2C6D-45D4-8336-AE7EA6454E2F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704FC34E-4E08-68BE-0D2B-4F7C504FA6F3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DCFF4B6A-FEF0-1B59-B4FB-AB0AB91E829A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AC96D74D-5C19-4CAA-E4F8-B0E11F383FD1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3E80E563-E38B-3895-5975-5F62CFE7BE6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400BF23A-93E7-BD55-EF39-B908DCD8030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55DC1BD8-3737-6B41-6A30-88E349307BB3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0A033E30-5E1B-D630-4C5A-447EEA35E81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B57B8AD0-AE9F-6F2F-34A5-9517EC694571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63B24D9-8EBB-D7D2-74EB-D4D6B71B860C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DEA83B-4916-BCC8-15BF-86FD73D16EBE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C3C46C-FE02-DD35-B024-AA7F149ACBE9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056240-5ECB-3EEA-D3C7-A8A768FB9797}"/>
              </a:ext>
            </a:extLst>
          </p:cNvPr>
          <p:cNvSpPr/>
          <p:nvPr/>
        </p:nvSpPr>
        <p:spPr>
          <a:xfrm rot="2700000">
            <a:off x="10760858" y="4950546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50DB4FB-9F2C-BA4A-2F76-1339D8631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784281"/>
              </p:ext>
            </p:extLst>
          </p:nvPr>
        </p:nvGraphicFramePr>
        <p:xfrm>
          <a:off x="9325125" y="5468197"/>
          <a:ext cx="27591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Sekolah</a:t>
                      </a:r>
                      <a:r>
                        <a:rPr lang="en-US" sz="1600" b="0" dirty="0"/>
                        <a:t> G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680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480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9F40B-52FD-7211-AF2E-11FBF368B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7F3D41-EBB7-C04D-52A2-81518C396B20}"/>
              </a:ext>
            </a:extLst>
          </p:cNvPr>
          <p:cNvSpPr txBox="1"/>
          <p:nvPr/>
        </p:nvSpPr>
        <p:spPr>
          <a:xfrm>
            <a:off x="2683521" y="300280"/>
            <a:ext cx="6824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3200" dirty="0"/>
              <a:t>Ide Proyek Kami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CE6B2-8E29-4F25-4E32-1EFCCC3D96CE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A0BFC-0102-29F0-DCCD-9A89AC7CE1AD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D6F2198-0DC4-9640-E1F3-8EF468165CE4}"/>
              </a:ext>
            </a:extLst>
          </p:cNvPr>
          <p:cNvSpPr/>
          <p:nvPr/>
        </p:nvSpPr>
        <p:spPr>
          <a:xfrm>
            <a:off x="3768252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80FC28B-7EA3-B5AC-558D-B29792C56209}"/>
              </a:ext>
            </a:extLst>
          </p:cNvPr>
          <p:cNvSpPr/>
          <p:nvPr/>
        </p:nvSpPr>
        <p:spPr>
          <a:xfrm>
            <a:off x="8057037" y="1419129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837C4B3-EE26-485B-B5AA-F48D16298A33}"/>
              </a:ext>
            </a:extLst>
          </p:cNvPr>
          <p:cNvSpPr/>
          <p:nvPr/>
        </p:nvSpPr>
        <p:spPr>
          <a:xfrm>
            <a:off x="591264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2DD6C2A-4A83-23C3-E233-B144A164C7A1}"/>
              </a:ext>
            </a:extLst>
          </p:cNvPr>
          <p:cNvSpPr/>
          <p:nvPr/>
        </p:nvSpPr>
        <p:spPr>
          <a:xfrm>
            <a:off x="9325125" y="2793424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65022EF-EF7A-7B8B-EA4A-BC58F611758D}"/>
              </a:ext>
            </a:extLst>
          </p:cNvPr>
          <p:cNvSpPr/>
          <p:nvPr/>
        </p:nvSpPr>
        <p:spPr>
          <a:xfrm>
            <a:off x="2500162" y="279342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547908F-82AD-35F6-6293-95D88BC9BB10}"/>
              </a:ext>
            </a:extLst>
          </p:cNvPr>
          <p:cNvSpPr/>
          <p:nvPr/>
        </p:nvSpPr>
        <p:spPr>
          <a:xfrm>
            <a:off x="7690325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2A45FFF-53F1-3504-65BD-1F14AB13247D}"/>
              </a:ext>
            </a:extLst>
          </p:cNvPr>
          <p:cNvSpPr/>
          <p:nvPr/>
        </p:nvSpPr>
        <p:spPr>
          <a:xfrm>
            <a:off x="4134964" y="4864985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9F6AB18-F7E2-226F-7FDD-DBE721342784}"/>
              </a:ext>
            </a:extLst>
          </p:cNvPr>
          <p:cNvSpPr/>
          <p:nvPr/>
        </p:nvSpPr>
        <p:spPr>
          <a:xfrm>
            <a:off x="1153476" y="4862807"/>
            <a:ext cx="366713" cy="366713"/>
          </a:xfrm>
          <a:prstGeom prst="flowChartConnector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EFC4BD2-2616-25B9-3697-EF73E498B2B6}"/>
              </a:ext>
            </a:extLst>
          </p:cNvPr>
          <p:cNvSpPr/>
          <p:nvPr/>
        </p:nvSpPr>
        <p:spPr>
          <a:xfrm>
            <a:off x="10671811" y="4862807"/>
            <a:ext cx="366713" cy="366713"/>
          </a:xfrm>
          <a:prstGeom prst="flowChartConnector">
            <a:avLst/>
          </a:prstGeom>
          <a:solidFill>
            <a:schemeClr val="tx1">
              <a:lumMod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9B7256-100D-355E-3870-F41D536B71A5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2813773" y="1655588"/>
            <a:ext cx="1007583" cy="12680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4">
            <a:extLst>
              <a:ext uri="{FF2B5EF4-FFF2-40B4-BE49-F238E27FC236}">
                <a16:creationId xmlns:a16="http://schemas.microsoft.com/office/drawing/2014/main" id="{D278287F-4E65-E409-64ED-742B1D32C701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rot="16200000" flipH="1">
            <a:off x="4520013" y="1217438"/>
            <a:ext cx="1007583" cy="214439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759894FA-B448-D3BD-3350-84B9F3327EFB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4134965" y="1602486"/>
            <a:ext cx="3922072" cy="12700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238B7602-A311-1168-ACDA-555346A5A85E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16200000" flipH="1">
            <a:off x="8370647" y="1655589"/>
            <a:ext cx="1007582" cy="126808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4">
            <a:extLst>
              <a:ext uri="{FF2B5EF4-FFF2-40B4-BE49-F238E27FC236}">
                <a16:creationId xmlns:a16="http://schemas.microsoft.com/office/drawing/2014/main" id="{3AFA78CF-8F7F-0287-2FAB-532CE6107027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rot="16200000" flipH="1">
            <a:off x="9330490" y="3338129"/>
            <a:ext cx="1702670" cy="1346686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>
            <a:extLst>
              <a:ext uri="{FF2B5EF4-FFF2-40B4-BE49-F238E27FC236}">
                <a16:creationId xmlns:a16="http://schemas.microsoft.com/office/drawing/2014/main" id="{1E84FC5F-B1A3-BB8D-823A-BC4A6A83CD16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rot="5400000">
            <a:off x="7838658" y="3195161"/>
            <a:ext cx="1704848" cy="163480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4">
            <a:extLst>
              <a:ext uri="{FF2B5EF4-FFF2-40B4-BE49-F238E27FC236}">
                <a16:creationId xmlns:a16="http://schemas.microsoft.com/office/drawing/2014/main" id="{25AF2015-5EF8-D727-1AAF-FC9FFDE3292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rot="16200000" flipH="1">
            <a:off x="6132417" y="3123719"/>
            <a:ext cx="1704847" cy="177768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4">
            <a:extLst>
              <a:ext uri="{FF2B5EF4-FFF2-40B4-BE49-F238E27FC236}">
                <a16:creationId xmlns:a16="http://schemas.microsoft.com/office/drawing/2014/main" id="{2B14B0AF-AF93-60D9-59EC-8B8160A045C7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2648497" y="3195160"/>
            <a:ext cx="1704847" cy="1634802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4">
            <a:extLst>
              <a:ext uri="{FF2B5EF4-FFF2-40B4-BE49-F238E27FC236}">
                <a16:creationId xmlns:a16="http://schemas.microsoft.com/office/drawing/2014/main" id="{8A5680C5-4BDE-6221-7FE6-A4B13BB196D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 rot="5400000">
            <a:off x="1158842" y="3338129"/>
            <a:ext cx="1702669" cy="1346686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897FBB-D757-CC17-34B6-3667BCBAE446}"/>
              </a:ext>
            </a:extLst>
          </p:cNvPr>
          <p:cNvSpPr txBox="1"/>
          <p:nvPr/>
        </p:nvSpPr>
        <p:spPr>
          <a:xfrm>
            <a:off x="2669260" y="1417819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Gudang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EEA8A3-83CD-BF1F-4A88-9E9CFB4B9C3A}"/>
              </a:ext>
            </a:extLst>
          </p:cNvPr>
          <p:cNvSpPr txBox="1"/>
          <p:nvPr/>
        </p:nvSpPr>
        <p:spPr>
          <a:xfrm>
            <a:off x="1249344" y="2788627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Dapur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3C36D-39B2-F5B9-CF4E-4E1275D038FE}"/>
              </a:ext>
            </a:extLst>
          </p:cNvPr>
          <p:cNvSpPr txBox="1"/>
          <p:nvPr/>
        </p:nvSpPr>
        <p:spPr>
          <a:xfrm>
            <a:off x="102534" y="4860188"/>
            <a:ext cx="90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B549A-915E-0E83-D71F-71644D59C394}"/>
              </a:ext>
            </a:extLst>
          </p:cNvPr>
          <p:cNvSpPr/>
          <p:nvPr/>
        </p:nvSpPr>
        <p:spPr>
          <a:xfrm rot="2700000">
            <a:off x="10760858" y="4950546"/>
            <a:ext cx="188616" cy="188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7A6B85D-02FA-A483-6432-0CCDA0FEC3E6}"/>
              </a:ext>
            </a:extLst>
          </p:cNvPr>
          <p:cNvGraphicFramePr>
            <a:graphicFrameLocks noGrp="1"/>
          </p:cNvGraphicFramePr>
          <p:nvPr/>
        </p:nvGraphicFramePr>
        <p:xfrm>
          <a:off x="9325125" y="5468197"/>
          <a:ext cx="275915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579">
                  <a:extLst>
                    <a:ext uri="{9D8B030D-6E8A-4147-A177-3AD203B41FA5}">
                      <a16:colId xmlns:a16="http://schemas.microsoft.com/office/drawing/2014/main" val="1690615611"/>
                    </a:ext>
                  </a:extLst>
                </a:gridCol>
                <a:gridCol w="1379579">
                  <a:extLst>
                    <a:ext uri="{9D8B030D-6E8A-4147-A177-3AD203B41FA5}">
                      <a16:colId xmlns:a16="http://schemas.microsoft.com/office/drawing/2014/main" val="173822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Sekolah</a:t>
                      </a:r>
                      <a:r>
                        <a:rPr lang="en-US" sz="1600" b="0" dirty="0"/>
                        <a:t> G</a:t>
                      </a:r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Jumlah</a:t>
                      </a:r>
                      <a:endParaRPr lang="en-US" sz="1600" b="0" dirty="0"/>
                    </a:p>
                  </a:txBody>
                  <a:tcPr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72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Nasi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680 unit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2011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~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5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394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CF59D-9775-54ED-2226-0C82879C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DB28EB-3248-A27F-474C-BDC8ECC087CE}"/>
              </a:ext>
            </a:extLst>
          </p:cNvPr>
          <p:cNvSpPr txBox="1"/>
          <p:nvPr/>
        </p:nvSpPr>
        <p:spPr>
          <a:xfrm>
            <a:off x="5135746" y="784272"/>
            <a:ext cx="192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MBG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E1DAB2-3E9C-777D-D0E6-1F9AAEDF6A55}"/>
              </a:ext>
            </a:extLst>
          </p:cNvPr>
          <p:cNvSpPr txBox="1"/>
          <p:nvPr/>
        </p:nvSpPr>
        <p:spPr>
          <a:xfrm>
            <a:off x="4240601" y="2625735"/>
            <a:ext cx="183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B5134-9102-214A-878F-E4BCAE0E4BAD}"/>
              </a:ext>
            </a:extLst>
          </p:cNvPr>
          <p:cNvSpPr txBox="1"/>
          <p:nvPr/>
        </p:nvSpPr>
        <p:spPr>
          <a:xfrm>
            <a:off x="6496318" y="2625735"/>
            <a:ext cx="145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31D5A-5AD4-C383-9ACC-EBDC4D8C7937}"/>
              </a:ext>
            </a:extLst>
          </p:cNvPr>
          <p:cNvSpPr txBox="1"/>
          <p:nvPr/>
        </p:nvSpPr>
        <p:spPr>
          <a:xfrm>
            <a:off x="4203193" y="3935803"/>
            <a:ext cx="879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8C16D7-0BDA-C753-1965-80835C30445C}"/>
              </a:ext>
            </a:extLst>
          </p:cNvPr>
          <p:cNvSpPr txBox="1"/>
          <p:nvPr/>
        </p:nvSpPr>
        <p:spPr>
          <a:xfrm>
            <a:off x="2811364" y="3874247"/>
            <a:ext cx="8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Boros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56E8FA-A064-3949-3399-23584C122828}"/>
              </a:ext>
            </a:extLst>
          </p:cNvPr>
          <p:cNvSpPr txBox="1"/>
          <p:nvPr/>
        </p:nvSpPr>
        <p:spPr>
          <a:xfrm>
            <a:off x="4973285" y="3935803"/>
            <a:ext cx="230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Transparans</a:t>
            </a:r>
            <a:endParaRPr lang="en-US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ACF82-CFF6-4361-E55E-7D878D089B57}"/>
              </a:ext>
            </a:extLst>
          </p:cNvPr>
          <p:cNvSpPr txBox="1"/>
          <p:nvPr/>
        </p:nvSpPr>
        <p:spPr>
          <a:xfrm>
            <a:off x="2565907" y="3935803"/>
            <a:ext cx="145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Waste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4C2285-98EF-94DF-8E5C-B490E7665B23}"/>
              </a:ext>
            </a:extLst>
          </p:cNvPr>
          <p:cNvSpPr txBox="1"/>
          <p:nvPr/>
        </p:nvSpPr>
        <p:spPr>
          <a:xfrm>
            <a:off x="8044214" y="3935803"/>
            <a:ext cx="2039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D28AA-F42A-C31F-E8B2-BE735946D36B}"/>
              </a:ext>
            </a:extLst>
          </p:cNvPr>
          <p:cNvSpPr txBox="1"/>
          <p:nvPr/>
        </p:nvSpPr>
        <p:spPr>
          <a:xfrm>
            <a:off x="6847257" y="3935803"/>
            <a:ext cx="145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608048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F8E6-DB2C-3DDA-C6D7-B060841F3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F778558-C199-510D-EEAF-A71A06513E8E}"/>
              </a:ext>
            </a:extLst>
          </p:cNvPr>
          <p:cNvSpPr txBox="1"/>
          <p:nvPr/>
        </p:nvSpPr>
        <p:spPr>
          <a:xfrm>
            <a:off x="1970754" y="1206785"/>
            <a:ext cx="1375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MBG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7F40A-0ED1-D94B-ECD8-CF68534DBB66}"/>
              </a:ext>
            </a:extLst>
          </p:cNvPr>
          <p:cNvSpPr txBox="1"/>
          <p:nvPr/>
        </p:nvSpPr>
        <p:spPr>
          <a:xfrm>
            <a:off x="2264812" y="1829618"/>
            <a:ext cx="87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Budget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4173D-DD80-BD33-B60C-A21F8CFDEAC6}"/>
              </a:ext>
            </a:extLst>
          </p:cNvPr>
          <p:cNvSpPr txBox="1"/>
          <p:nvPr/>
        </p:nvSpPr>
        <p:spPr>
          <a:xfrm rot="20950370">
            <a:off x="2917870" y="1827427"/>
            <a:ext cx="879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Boros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03970-FBA8-F4EF-0031-7D15D8D8FE3E}"/>
              </a:ext>
            </a:extLst>
          </p:cNvPr>
          <p:cNvSpPr txBox="1"/>
          <p:nvPr/>
        </p:nvSpPr>
        <p:spPr>
          <a:xfrm rot="178470">
            <a:off x="5068190" y="2238300"/>
            <a:ext cx="145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Manajemen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41C98-55B6-2663-9E2A-64DFAE332CE4}"/>
              </a:ext>
            </a:extLst>
          </p:cNvPr>
          <p:cNvSpPr txBox="1"/>
          <p:nvPr/>
        </p:nvSpPr>
        <p:spPr>
          <a:xfrm>
            <a:off x="3341052" y="1362820"/>
            <a:ext cx="145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Transparans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A11CD-E656-D4DF-515D-572FE5F17F38}"/>
              </a:ext>
            </a:extLst>
          </p:cNvPr>
          <p:cNvSpPr txBox="1"/>
          <p:nvPr/>
        </p:nvSpPr>
        <p:spPr>
          <a:xfrm rot="21201874">
            <a:off x="1063875" y="1874595"/>
            <a:ext cx="14550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Waste</a:t>
            </a:r>
            <a:endParaRPr 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3E82BE-579B-2683-4297-33863314A36C}"/>
              </a:ext>
            </a:extLst>
          </p:cNvPr>
          <p:cNvSpPr txBox="1"/>
          <p:nvPr/>
        </p:nvSpPr>
        <p:spPr>
          <a:xfrm rot="21399330">
            <a:off x="865884" y="1509013"/>
            <a:ext cx="1455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Distribution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CB709-E53D-E155-7D2A-242671C31E08}"/>
              </a:ext>
            </a:extLst>
          </p:cNvPr>
          <p:cNvSpPr txBox="1"/>
          <p:nvPr/>
        </p:nvSpPr>
        <p:spPr>
          <a:xfrm rot="20875831">
            <a:off x="11105809" y="4253880"/>
            <a:ext cx="145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E68213-2B56-E3B3-9CFB-ABA7038C17AF}"/>
              </a:ext>
            </a:extLst>
          </p:cNvPr>
          <p:cNvSpPr txBox="1"/>
          <p:nvPr/>
        </p:nvSpPr>
        <p:spPr>
          <a:xfrm>
            <a:off x="10355739" y="4711427"/>
            <a:ext cx="145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Supplier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0536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A7E56-84C9-F324-FF46-A093522C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2957E9E-EF01-B292-14BC-B2D934EFB908}"/>
              </a:ext>
            </a:extLst>
          </p:cNvPr>
          <p:cNvSpPr txBox="1"/>
          <p:nvPr/>
        </p:nvSpPr>
        <p:spPr>
          <a:xfrm>
            <a:off x="5135746" y="784272"/>
            <a:ext cx="1920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/>
              <a:t>MBG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12AFE-08FB-E861-C10D-87FB9C3A9E9B}"/>
              </a:ext>
            </a:extLst>
          </p:cNvPr>
          <p:cNvSpPr txBox="1"/>
          <p:nvPr/>
        </p:nvSpPr>
        <p:spPr>
          <a:xfrm>
            <a:off x="4240601" y="2625735"/>
            <a:ext cx="183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939B7-2A8F-859C-F69B-CC3ACE22C94C}"/>
              </a:ext>
            </a:extLst>
          </p:cNvPr>
          <p:cNvSpPr txBox="1"/>
          <p:nvPr/>
        </p:nvSpPr>
        <p:spPr>
          <a:xfrm>
            <a:off x="6496318" y="2625735"/>
            <a:ext cx="145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7B96F-D7E8-80BF-0117-594992E985E3}"/>
              </a:ext>
            </a:extLst>
          </p:cNvPr>
          <p:cNvSpPr txBox="1"/>
          <p:nvPr/>
        </p:nvSpPr>
        <p:spPr>
          <a:xfrm>
            <a:off x="4203193" y="3935803"/>
            <a:ext cx="879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Budget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6610D-E622-ADFA-0BD4-6B1D319E935E}"/>
              </a:ext>
            </a:extLst>
          </p:cNvPr>
          <p:cNvSpPr txBox="1"/>
          <p:nvPr/>
        </p:nvSpPr>
        <p:spPr>
          <a:xfrm>
            <a:off x="2811364" y="3874247"/>
            <a:ext cx="879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Boros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DB600-6C2A-4C6E-A93C-237EFC27D1B8}"/>
              </a:ext>
            </a:extLst>
          </p:cNvPr>
          <p:cNvSpPr txBox="1"/>
          <p:nvPr/>
        </p:nvSpPr>
        <p:spPr>
          <a:xfrm>
            <a:off x="4973285" y="3935803"/>
            <a:ext cx="230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Transparans</a:t>
            </a:r>
            <a:endParaRPr lang="en-US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3DB303-1FD1-00EB-65B1-E655266973B0}"/>
              </a:ext>
            </a:extLst>
          </p:cNvPr>
          <p:cNvSpPr txBox="1"/>
          <p:nvPr/>
        </p:nvSpPr>
        <p:spPr>
          <a:xfrm>
            <a:off x="2565907" y="3935803"/>
            <a:ext cx="145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Waste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7B99-8A74-127B-3D1E-3CCEE235F606}"/>
              </a:ext>
            </a:extLst>
          </p:cNvPr>
          <p:cNvSpPr txBox="1"/>
          <p:nvPr/>
        </p:nvSpPr>
        <p:spPr>
          <a:xfrm>
            <a:off x="8044214" y="3935803"/>
            <a:ext cx="2039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8519D-6DDB-7555-C4BA-8307489BC985}"/>
              </a:ext>
            </a:extLst>
          </p:cNvPr>
          <p:cNvSpPr txBox="1"/>
          <p:nvPr/>
        </p:nvSpPr>
        <p:spPr>
          <a:xfrm>
            <a:off x="6847257" y="3935803"/>
            <a:ext cx="1455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2059509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6CCA1-288C-0F45-7AC1-7268F4B8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4FE09CC-BB3E-75ED-DF2C-320D96CE14B6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DAD8B-7EB8-0728-93AC-7DC24CB86773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40538-8949-4F8F-CE6C-063DAAFF452C}"/>
              </a:ext>
            </a:extLst>
          </p:cNvPr>
          <p:cNvSpPr txBox="1"/>
          <p:nvPr/>
        </p:nvSpPr>
        <p:spPr>
          <a:xfrm>
            <a:off x="2546292" y="3013501"/>
            <a:ext cx="709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Apa </a:t>
            </a:r>
            <a:r>
              <a:rPr lang="en-US" sz="4800" dirty="0" err="1"/>
              <a:t>Masalah</a:t>
            </a:r>
            <a:r>
              <a:rPr lang="en-US" sz="4800" dirty="0"/>
              <a:t> Pada MBG?</a:t>
            </a:r>
          </a:p>
        </p:txBody>
      </p:sp>
    </p:spTree>
    <p:extLst>
      <p:ext uri="{BB962C8B-B14F-4D97-AF65-F5344CB8AC3E}">
        <p14:creationId xmlns:p14="http://schemas.microsoft.com/office/powerpoint/2010/main" val="4204079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BB0F8-17D8-CB81-8707-84C6D00F0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805636F-C97A-D5A3-DF7D-9CFF138554BE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EF5D8-0A8B-1E48-0335-3482A838EEC7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0B59D-1568-AA0E-B9FD-4422A4117B17}"/>
              </a:ext>
            </a:extLst>
          </p:cNvPr>
          <p:cNvSpPr txBox="1"/>
          <p:nvPr/>
        </p:nvSpPr>
        <p:spPr>
          <a:xfrm>
            <a:off x="2546292" y="2644170"/>
            <a:ext cx="7099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Apa Salah Satu </a:t>
            </a:r>
            <a:r>
              <a:rPr lang="en-US" sz="4800" dirty="0" err="1"/>
              <a:t>Masalah</a:t>
            </a:r>
            <a:r>
              <a:rPr lang="en-US" sz="4800" dirty="0"/>
              <a:t> Pada MBG?</a:t>
            </a:r>
          </a:p>
        </p:txBody>
      </p:sp>
    </p:spTree>
    <p:extLst>
      <p:ext uri="{BB962C8B-B14F-4D97-AF65-F5344CB8AC3E}">
        <p14:creationId xmlns:p14="http://schemas.microsoft.com/office/powerpoint/2010/main" val="183210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FA041-68F7-7A7C-B76B-0EF2F92E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9289F0B-0BE3-4520-43B5-2EA8BEBF78BA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ABEFA-FAA3-CF62-0173-1A084A79D566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7AE14-B750-7820-09F7-094945C9E032}"/>
              </a:ext>
            </a:extLst>
          </p:cNvPr>
          <p:cNvSpPr txBox="1"/>
          <p:nvPr/>
        </p:nvSpPr>
        <p:spPr>
          <a:xfrm>
            <a:off x="2546292" y="2644170"/>
            <a:ext cx="7099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Apa Salah Satu </a:t>
            </a:r>
            <a:r>
              <a:rPr lang="en-US" sz="4800" dirty="0" err="1"/>
              <a:t>Masalah</a:t>
            </a:r>
            <a:r>
              <a:rPr lang="en-US" sz="4800" dirty="0"/>
              <a:t> Pada MBG?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BCE5A-8374-7DA7-6D1F-5515E3042DC3}"/>
              </a:ext>
            </a:extLst>
          </p:cNvPr>
          <p:cNvSpPr txBox="1"/>
          <p:nvPr/>
        </p:nvSpPr>
        <p:spPr>
          <a:xfrm>
            <a:off x="3047325" y="4621068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50000"/>
                  </a:schemeClr>
                </a:solidFill>
                <a:effectLst/>
              </a:rPr>
              <a:t>Ketidaksesuaian Jumlah Bantuan dengan yang Diterima Sekolah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1AAC-48C3-5608-B9AF-C7EEFF64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CD3568B-561A-33E0-ECE1-D657A5BE0238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C90F2-3A16-C568-757F-EFF43449B170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3CAEC-192E-5BF4-6D74-78F4EB295BF9}"/>
              </a:ext>
            </a:extLst>
          </p:cNvPr>
          <p:cNvSpPr txBox="1"/>
          <p:nvPr/>
        </p:nvSpPr>
        <p:spPr>
          <a:xfrm>
            <a:off x="2546292" y="3013501"/>
            <a:ext cx="709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Mengapa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01084-99B7-E68C-EAE9-7ED36A6AF374}"/>
              </a:ext>
            </a:extLst>
          </p:cNvPr>
          <p:cNvSpPr txBox="1"/>
          <p:nvPr/>
        </p:nvSpPr>
        <p:spPr>
          <a:xfrm>
            <a:off x="3047325" y="249286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Ketidaksesuaian Jumlah Bantuan dengan yang Diterima Sekolah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9F926-E92E-10E5-E44B-8CBF6FABF94C}"/>
              </a:ext>
            </a:extLst>
          </p:cNvPr>
          <p:cNvSpPr txBox="1"/>
          <p:nvPr/>
        </p:nvSpPr>
        <p:spPr>
          <a:xfrm>
            <a:off x="3047325" y="4319486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75000"/>
                  </a:schemeClr>
                </a:solidFill>
                <a:effectLst/>
              </a:rPr>
              <a:t>Banyak barang hilang saat dalam proses logistik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2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6774A-D942-7040-8240-C2F86DCA7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9C3CA-8665-1553-95A5-2FE6BDF2D2D8}"/>
              </a:ext>
            </a:extLst>
          </p:cNvPr>
          <p:cNvSpPr txBox="1"/>
          <p:nvPr/>
        </p:nvSpPr>
        <p:spPr>
          <a:xfrm>
            <a:off x="3047325" y="2477195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50000"/>
                  </a:schemeClr>
                </a:solidFill>
                <a:effectLst/>
              </a:rPr>
              <a:t>Banyak barang hilang saat dalam proses logistik MBG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2BC78-E876-F6C7-EB3F-C28D6E0F2857}"/>
              </a:ext>
            </a:extLst>
          </p:cNvPr>
          <p:cNvSpPr txBox="1"/>
          <p:nvPr/>
        </p:nvSpPr>
        <p:spPr>
          <a:xfrm>
            <a:off x="65111" y="84835"/>
            <a:ext cx="1831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</a:rPr>
              <a:t>Manajemen</a:t>
            </a: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8667E-C6D8-3154-40D4-166069725EF8}"/>
              </a:ext>
            </a:extLst>
          </p:cNvPr>
          <p:cNvSpPr txBox="1"/>
          <p:nvPr/>
        </p:nvSpPr>
        <p:spPr>
          <a:xfrm>
            <a:off x="65111" y="484945"/>
            <a:ext cx="1455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Audit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55059-8ABA-4262-37B2-2EB1D89DD286}"/>
              </a:ext>
            </a:extLst>
          </p:cNvPr>
          <p:cNvSpPr txBox="1"/>
          <p:nvPr/>
        </p:nvSpPr>
        <p:spPr>
          <a:xfrm>
            <a:off x="2546292" y="3013501"/>
            <a:ext cx="7099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Mengapa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C10E2-660C-1C6F-5D12-E48509F41769}"/>
              </a:ext>
            </a:extLst>
          </p:cNvPr>
          <p:cNvSpPr txBox="1"/>
          <p:nvPr/>
        </p:nvSpPr>
        <p:spPr>
          <a:xfrm>
            <a:off x="3047325" y="2107863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</a:rPr>
              <a:t>Ketidaksesuaian Jumlah Bantuan dengan yang Diterima Sekolah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3E2F7-9EF7-A1BA-DEE3-89A758909787}"/>
              </a:ext>
            </a:extLst>
          </p:cNvPr>
          <p:cNvSpPr txBox="1"/>
          <p:nvPr/>
        </p:nvSpPr>
        <p:spPr>
          <a:xfrm>
            <a:off x="3047325" y="4319486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i="0" dirty="0">
                <a:solidFill>
                  <a:schemeClr val="tx1">
                    <a:lumMod val="75000"/>
                  </a:schemeClr>
                </a:solidFill>
                <a:effectLst/>
              </a:rPr>
              <a:t>Admin logistik MBG tidak ada akses informasi yang menyeluruh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86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</TotalTime>
  <Words>484</Words>
  <Application>Microsoft Office PowerPoint</Application>
  <PresentationFormat>Widescreen</PresentationFormat>
  <Paragraphs>249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Desain Proyek-1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edgrant henderson</dc:creator>
  <cp:lastModifiedBy>edgrant henderson</cp:lastModifiedBy>
  <cp:revision>11</cp:revision>
  <dcterms:created xsi:type="dcterms:W3CDTF">2025-02-18T00:39:24Z</dcterms:created>
  <dcterms:modified xsi:type="dcterms:W3CDTF">2025-02-18T02:29:57Z</dcterms:modified>
</cp:coreProperties>
</file>