
<file path=[Content_Types].xml><?xml version="1.0" encoding="utf-8"?>
<Types xmlns="http://schemas.openxmlformats.org/package/2006/content-types">
  <Default ContentType="image/jpeg" Extension="jpg"/>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3.bin"/>
  <Override ContentType="application/vnd.openxmlformats-officedocument.oleObject" PartName="/ppt/embeddings/oleObject5.bin"/>
  <Override ContentType="application/vnd.openxmlformats-officedocument.oleObject" PartName="/ppt/embeddings/oleObject4.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Lst>
  <p:sldSz cy="6858000" cx="9144000"/>
  <p:notesSz cx="10234600" cy="7099300"/>
  <p:embeddedFontLst>
    <p:embeddedFont>
      <p:font typeface="Arial Narrow"/>
      <p:regular r:id="rId96"/>
      <p:bold r:id="rId97"/>
      <p:italic r:id="rId98"/>
      <p:boldItalic r:id="rId99"/>
    </p:embeddedFont>
    <p:embeddedFont>
      <p:font typeface="Tahoma"/>
      <p:regular r:id="rId100"/>
      <p:bold r:id="rId101"/>
    </p:embeddedFont>
    <p:embeddedFont>
      <p:font typeface="CG Times"/>
      <p:regular r:id="rId102"/>
      <p:bold r:id="rId103"/>
      <p:italic r:id="rId104"/>
      <p:boldItalic r:id="rId10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236">
          <p15:clr>
            <a:srgbClr val="A4A3A4"/>
          </p15:clr>
        </p15:guide>
        <p15:guide id="2" pos="3224">
          <p15:clr>
            <a:srgbClr val="A4A3A4"/>
          </p15:clr>
        </p15:guide>
      </p15:notesGuideLst>
    </p:ext>
    <p:ext uri="GoogleSlidesCustomDataVersion2">
      <go:slidesCustomData xmlns:go="http://customooxmlschemas.google.com/" r:id="rId106" roundtripDataSignature="AMtx7mjPKeMyYjL1UaUMc3x6IYzyaJAA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236" orient="horz"/>
        <p:guide pos="3224"/>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6" Type="http://customschemas.google.com/relationships/presentationmetadata" Target="metadata"/><Relationship Id="rId105" Type="http://schemas.openxmlformats.org/officeDocument/2006/relationships/font" Target="fonts/CGTimes-boldItalic.fntdata"/><Relationship Id="rId104" Type="http://schemas.openxmlformats.org/officeDocument/2006/relationships/font" Target="fonts/CGTimes-italic.fntdata"/><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font" Target="fonts/CGTimes-bold.fntdata"/><Relationship Id="rId102" Type="http://schemas.openxmlformats.org/officeDocument/2006/relationships/font" Target="fonts/CGTimes-regular.fntdata"/><Relationship Id="rId101" Type="http://schemas.openxmlformats.org/officeDocument/2006/relationships/font" Target="fonts/Tahoma-bold.fntdata"/><Relationship Id="rId100" Type="http://schemas.openxmlformats.org/officeDocument/2006/relationships/font" Target="fonts/Tahoma-regular.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font" Target="fonts/ArialNarrow-bold.fntdata"/><Relationship Id="rId96" Type="http://schemas.openxmlformats.org/officeDocument/2006/relationships/font" Target="fonts/ArialNarrow-regular.fntdata"/><Relationship Id="rId11" Type="http://schemas.openxmlformats.org/officeDocument/2006/relationships/slide" Target="slides/slide6.xml"/><Relationship Id="rId99" Type="http://schemas.openxmlformats.org/officeDocument/2006/relationships/font" Target="fonts/ArialNarrow-boldItalic.fntdata"/><Relationship Id="rId10" Type="http://schemas.openxmlformats.org/officeDocument/2006/relationships/slide" Target="slides/slide5.xml"/><Relationship Id="rId98" Type="http://schemas.openxmlformats.org/officeDocument/2006/relationships/font" Target="fonts/ArialNarrow-italic.fntdata"/><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4434998" cy="355138"/>
          </a:xfrm>
          <a:prstGeom prst="rect">
            <a:avLst/>
          </a:prstGeom>
          <a:noFill/>
          <a:ln>
            <a:noFill/>
          </a:ln>
        </p:spPr>
        <p:txBody>
          <a:bodyPr anchorCtr="0" anchor="t" bIns="47625" lIns="95275" spcFirstLastPara="1" rIns="95275" wrap="square" tIns="47625">
            <a:noAutofit/>
          </a:bodyPr>
          <a:lstStyle>
            <a:lvl1pPr lvl="0" marR="0" rtl="0" algn="l">
              <a:spcBef>
                <a:spcPts val="0"/>
              </a:spcBef>
              <a:spcAft>
                <a:spcPts val="0"/>
              </a:spcAft>
              <a:buSzPts val="1400"/>
              <a:buNone/>
              <a:defRPr b="1" i="0" sz="1300" u="none" cap="none" strike="noStrike">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9pPr>
          </a:lstStyle>
          <a:p/>
        </p:txBody>
      </p:sp>
      <p:sp>
        <p:nvSpPr>
          <p:cNvPr id="4" name="Google Shape;4;n"/>
          <p:cNvSpPr txBox="1"/>
          <p:nvPr>
            <p:ph idx="10" type="dt"/>
          </p:nvPr>
        </p:nvSpPr>
        <p:spPr>
          <a:xfrm>
            <a:off x="5799615" y="0"/>
            <a:ext cx="4434998" cy="355138"/>
          </a:xfrm>
          <a:prstGeom prst="rect">
            <a:avLst/>
          </a:prstGeom>
          <a:noFill/>
          <a:ln>
            <a:noFill/>
          </a:ln>
        </p:spPr>
        <p:txBody>
          <a:bodyPr anchorCtr="0" anchor="t" bIns="47625" lIns="95275" spcFirstLastPara="1" rIns="95275" wrap="square" tIns="47625">
            <a:noAutofit/>
          </a:bodyPr>
          <a:lstStyle>
            <a:lvl1pPr lvl="0" marR="0" rtl="0" algn="r">
              <a:spcBef>
                <a:spcPts val="0"/>
              </a:spcBef>
              <a:spcAft>
                <a:spcPts val="0"/>
              </a:spcAft>
              <a:buSzPts val="1400"/>
              <a:buNone/>
              <a:defRPr b="1" i="0" sz="1300" u="none" cap="none" strike="noStrike">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9pPr>
          </a:lstStyle>
          <a:p/>
        </p:txBody>
      </p:sp>
      <p:sp>
        <p:nvSpPr>
          <p:cNvPr id="5" name="Google Shape;5;n"/>
          <p:cNvSpPr/>
          <p:nvPr>
            <p:ph idx="3"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1364617" y="3372659"/>
            <a:ext cx="7505382" cy="3193935"/>
          </a:xfrm>
          <a:prstGeom prst="rect">
            <a:avLst/>
          </a:prstGeom>
          <a:noFill/>
          <a:ln>
            <a:noFill/>
          </a:ln>
        </p:spPr>
        <p:txBody>
          <a:bodyPr anchorCtr="0" anchor="t" bIns="47625" lIns="95275" spcFirstLastPara="1" rIns="95275" wrap="square" tIns="47625">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6744162"/>
            <a:ext cx="4434998" cy="355138"/>
          </a:xfrm>
          <a:prstGeom prst="rect">
            <a:avLst/>
          </a:prstGeom>
          <a:noFill/>
          <a:ln>
            <a:noFill/>
          </a:ln>
        </p:spPr>
        <p:txBody>
          <a:bodyPr anchorCtr="0" anchor="b" bIns="47625" lIns="95275" spcFirstLastPara="1" rIns="95275" wrap="square" tIns="47625">
            <a:noAutofit/>
          </a:bodyPr>
          <a:lstStyle>
            <a:lvl1pPr lvl="0" marR="0" rtl="0" algn="l">
              <a:spcBef>
                <a:spcPts val="0"/>
              </a:spcBef>
              <a:spcAft>
                <a:spcPts val="0"/>
              </a:spcAft>
              <a:buSzPts val="1400"/>
              <a:buNone/>
              <a:defRPr b="1" i="0" sz="1300" u="none" cap="none" strike="noStrike">
                <a:solidFill>
                  <a:schemeClr val="dk1"/>
                </a:solidFill>
                <a:latin typeface="Arial Narrow"/>
                <a:ea typeface="Arial Narrow"/>
                <a:cs typeface="Arial Narrow"/>
                <a:sym typeface="Arial Narrow"/>
              </a:defRPr>
            </a:lvl1pPr>
            <a:lvl2pPr lvl="1"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9pPr>
          </a:lstStyle>
          <a:p/>
        </p:txBody>
      </p:sp>
      <p:sp>
        <p:nvSpPr>
          <p:cNvPr id="8" name="Google Shape;8;n"/>
          <p:cNvSpPr txBox="1"/>
          <p:nvPr>
            <p:ph idx="12" type="sldNum"/>
          </p:nvPr>
        </p:nvSpPr>
        <p:spPr>
          <a:xfrm>
            <a:off x="5799615" y="6744162"/>
            <a:ext cx="4434998" cy="355138"/>
          </a:xfrm>
          <a:prstGeom prst="rect">
            <a:avLst/>
          </a:prstGeom>
          <a:noFill/>
          <a:ln>
            <a:noFill/>
          </a:ln>
        </p:spPr>
        <p:txBody>
          <a:bodyPr anchorCtr="0" anchor="b" bIns="47625" lIns="95275" spcFirstLastPara="1" rIns="95275" wrap="square" tIns="47625">
            <a:noAutofit/>
          </a:bodyPr>
          <a:lstStyle/>
          <a:p>
            <a:pPr indent="0" lvl="0" marL="0" marR="0" rtl="0" algn="r">
              <a:spcBef>
                <a:spcPts val="0"/>
              </a:spcBef>
              <a:spcAft>
                <a:spcPts val="0"/>
              </a:spcAft>
              <a:buNone/>
            </a:pPr>
            <a:fld id="{00000000-1234-1234-1234-123412341234}" type="slidenum">
              <a:rPr b="1" i="0" lang="en-US" sz="1300" u="none" cap="none" strike="noStrike">
                <a:solidFill>
                  <a:schemeClr val="dk1"/>
                </a:solidFill>
                <a:latin typeface="Arial Narrow"/>
                <a:ea typeface="Arial Narrow"/>
                <a:cs typeface="Arial Narrow"/>
                <a:sym typeface="Arial Narrow"/>
              </a:rPr>
              <a:t>‹#›</a:t>
            </a:fld>
            <a:endParaRPr b="1" i="0" sz="1300" u="none" cap="none" strike="noStrike">
              <a:solidFill>
                <a:schemeClr val="dk1"/>
              </a:solidFill>
              <a:latin typeface="Arial Narrow"/>
              <a:ea typeface="Arial Narrow"/>
              <a:cs typeface="Arial Narrow"/>
              <a:sym typeface="Arial Narrow"/>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8" name="Google Shape;88;p1:notes"/>
          <p:cNvSpPr txBox="1"/>
          <p:nvPr>
            <p:ph idx="1" type="body"/>
          </p:nvPr>
        </p:nvSpPr>
        <p:spPr>
          <a:xfrm>
            <a:off x="1364617" y="3372659"/>
            <a:ext cx="7505382" cy="3193935"/>
          </a:xfrm>
          <a:prstGeom prst="rect">
            <a:avLst/>
          </a:prstGeom>
          <a:noFill/>
          <a:ln>
            <a:noFill/>
          </a:ln>
        </p:spPr>
        <p:txBody>
          <a:bodyPr anchorCtr="0" anchor="t" bIns="47625" lIns="95275" spcFirstLastPara="1" rIns="95275" wrap="square" tIns="47625">
            <a:noAutofit/>
          </a:bodyPr>
          <a:lstStyle/>
          <a:p>
            <a:pPr indent="0" lvl="0" marL="0" rtl="0" algn="l">
              <a:spcBef>
                <a:spcPts val="0"/>
              </a:spcBef>
              <a:spcAft>
                <a:spcPts val="0"/>
              </a:spcAft>
              <a:buNone/>
            </a:pPr>
            <a:r>
              <a:t/>
            </a:r>
            <a:endParaRPr/>
          </a:p>
        </p:txBody>
      </p:sp>
      <p:sp>
        <p:nvSpPr>
          <p:cNvPr id="89" name="Google Shape;89;p1:notes"/>
          <p:cNvSpPr txBox="1"/>
          <p:nvPr>
            <p:ph idx="12" type="sldNum"/>
          </p:nvPr>
        </p:nvSpPr>
        <p:spPr>
          <a:xfrm>
            <a:off x="5799615" y="6744162"/>
            <a:ext cx="4434998" cy="355138"/>
          </a:xfrm>
          <a:prstGeom prst="rect">
            <a:avLst/>
          </a:prstGeom>
          <a:noFill/>
          <a:ln>
            <a:noFill/>
          </a:ln>
        </p:spPr>
        <p:txBody>
          <a:bodyPr anchorCtr="0" anchor="b" bIns="47625" lIns="95275" spcFirstLastPara="1" rIns="95275" wrap="square" tIns="476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0: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155" name="Google Shape;155;p10: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162" name="Google Shape;162;p11: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170" name="Google Shape;170;p12: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3: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178" name="Google Shape;178;p13: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187" name="Google Shape;187;p14: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5: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195" name="Google Shape;195;p15: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6: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203" name="Google Shape;203;p16: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7:notes"/>
          <p:cNvSpPr txBox="1"/>
          <p:nvPr>
            <p:ph idx="12" type="sldNum"/>
          </p:nvPr>
        </p:nvSpPr>
        <p:spPr>
          <a:xfrm>
            <a:off x="5799615" y="6744162"/>
            <a:ext cx="4434998" cy="355138"/>
          </a:xfrm>
          <a:prstGeom prst="rect">
            <a:avLst/>
          </a:prstGeom>
          <a:noFill/>
          <a:ln>
            <a:noFill/>
          </a:ln>
        </p:spPr>
        <p:txBody>
          <a:bodyPr anchorCtr="0" anchor="b" bIns="47625" lIns="95275" spcFirstLastPara="1" rIns="95275" wrap="square" tIns="47625">
            <a:noAutofit/>
          </a:bodyPr>
          <a:lstStyle/>
          <a:p>
            <a:pPr indent="0" lvl="0" marL="0" rtl="0" algn="r">
              <a:spcBef>
                <a:spcPts val="0"/>
              </a:spcBef>
              <a:spcAft>
                <a:spcPts val="0"/>
              </a:spcAft>
              <a:buNone/>
            </a:pPr>
            <a:fld id="{00000000-1234-1234-1234-123412341234}" type="slidenum">
              <a:rPr lang="en-US"/>
              <a:t>‹#›</a:t>
            </a:fld>
            <a:endParaRPr/>
          </a:p>
        </p:txBody>
      </p:sp>
      <p:sp>
        <p:nvSpPr>
          <p:cNvPr id="211" name="Google Shape;211;p17:notes"/>
          <p:cNvSpPr txBox="1"/>
          <p:nvPr>
            <p:ph idx="1" type="body"/>
          </p:nvPr>
        </p:nvSpPr>
        <p:spPr>
          <a:xfrm>
            <a:off x="1364617" y="3372659"/>
            <a:ext cx="7505382" cy="3193935"/>
          </a:xfrm>
          <a:prstGeom prst="rect">
            <a:avLst/>
          </a:prstGeom>
          <a:noFill/>
          <a:ln>
            <a:noFill/>
          </a:ln>
        </p:spPr>
        <p:txBody>
          <a:bodyPr anchorCtr="0" anchor="t" bIns="46300" lIns="94275" spcFirstLastPara="1" rIns="94275" wrap="square" tIns="46300">
            <a:noAutofit/>
          </a:bodyPr>
          <a:lstStyle/>
          <a:p>
            <a:pPr indent="0" lvl="0" marL="0" rtl="0" algn="l">
              <a:spcBef>
                <a:spcPts val="0"/>
              </a:spcBef>
              <a:spcAft>
                <a:spcPts val="0"/>
              </a:spcAft>
              <a:buNone/>
            </a:pPr>
            <a:r>
              <a:t/>
            </a:r>
            <a:endParaRPr/>
          </a:p>
        </p:txBody>
      </p:sp>
      <p:sp>
        <p:nvSpPr>
          <p:cNvPr id="212" name="Google Shape;212;p17: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8: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234" name="Google Shape;234;p18: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9: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241" name="Google Shape;241;p19: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97" name="Google Shape;97;p2: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0: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249" name="Google Shape;249;p20: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1: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257" name="Google Shape;257;p21: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2: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262" name="Google Shape;262;p22: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3:notes"/>
          <p:cNvSpPr txBox="1"/>
          <p:nvPr>
            <p:ph idx="12" type="sldNum"/>
          </p:nvPr>
        </p:nvSpPr>
        <p:spPr>
          <a:xfrm>
            <a:off x="5799615" y="6744162"/>
            <a:ext cx="4434998" cy="355138"/>
          </a:xfrm>
          <a:prstGeom prst="rect">
            <a:avLst/>
          </a:prstGeom>
          <a:noFill/>
          <a:ln>
            <a:noFill/>
          </a:ln>
        </p:spPr>
        <p:txBody>
          <a:bodyPr anchorCtr="0" anchor="b" bIns="47625" lIns="95275" spcFirstLastPara="1" rIns="95275" wrap="square" tIns="47625">
            <a:noAutofit/>
          </a:bodyPr>
          <a:lstStyle/>
          <a:p>
            <a:pPr indent="0" lvl="0" marL="0" rtl="0" algn="r">
              <a:spcBef>
                <a:spcPts val="0"/>
              </a:spcBef>
              <a:spcAft>
                <a:spcPts val="0"/>
              </a:spcAft>
              <a:buNone/>
            </a:pPr>
            <a:fld id="{00000000-1234-1234-1234-123412341234}" type="slidenum">
              <a:rPr lang="en-US"/>
              <a:t>‹#›</a:t>
            </a:fld>
            <a:endParaRPr/>
          </a:p>
        </p:txBody>
      </p:sp>
      <p:sp>
        <p:nvSpPr>
          <p:cNvPr id="270" name="Google Shape;270;p23:notes"/>
          <p:cNvSpPr txBox="1"/>
          <p:nvPr>
            <p:ph idx="1" type="body"/>
          </p:nvPr>
        </p:nvSpPr>
        <p:spPr>
          <a:xfrm>
            <a:off x="1364617" y="3372659"/>
            <a:ext cx="7505382" cy="3193935"/>
          </a:xfrm>
          <a:prstGeom prst="rect">
            <a:avLst/>
          </a:prstGeom>
          <a:noFill/>
          <a:ln>
            <a:noFill/>
          </a:ln>
        </p:spPr>
        <p:txBody>
          <a:bodyPr anchorCtr="0" anchor="t" bIns="46300" lIns="94275" spcFirstLastPara="1" rIns="94275" wrap="square" tIns="46300">
            <a:noAutofit/>
          </a:bodyPr>
          <a:lstStyle/>
          <a:p>
            <a:pPr indent="0" lvl="0" marL="0" rtl="0" algn="l">
              <a:spcBef>
                <a:spcPts val="0"/>
              </a:spcBef>
              <a:spcAft>
                <a:spcPts val="0"/>
              </a:spcAft>
              <a:buNone/>
            </a:pPr>
            <a:r>
              <a:t/>
            </a:r>
            <a:endParaRPr/>
          </a:p>
        </p:txBody>
      </p:sp>
      <p:sp>
        <p:nvSpPr>
          <p:cNvPr id="271" name="Google Shape;271;p23: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4:notes"/>
          <p:cNvSpPr txBox="1"/>
          <p:nvPr>
            <p:ph idx="12" type="sldNum"/>
          </p:nvPr>
        </p:nvSpPr>
        <p:spPr>
          <a:xfrm>
            <a:off x="5799615" y="6744162"/>
            <a:ext cx="4434998" cy="355138"/>
          </a:xfrm>
          <a:prstGeom prst="rect">
            <a:avLst/>
          </a:prstGeom>
          <a:noFill/>
          <a:ln>
            <a:noFill/>
          </a:ln>
        </p:spPr>
        <p:txBody>
          <a:bodyPr anchorCtr="0" anchor="b" bIns="47625" lIns="95275" spcFirstLastPara="1" rIns="95275" wrap="square" tIns="47625">
            <a:noAutofit/>
          </a:bodyPr>
          <a:lstStyle/>
          <a:p>
            <a:pPr indent="0" lvl="0" marL="0" rtl="0" algn="r">
              <a:spcBef>
                <a:spcPts val="0"/>
              </a:spcBef>
              <a:spcAft>
                <a:spcPts val="0"/>
              </a:spcAft>
              <a:buNone/>
            </a:pPr>
            <a:fld id="{00000000-1234-1234-1234-123412341234}" type="slidenum">
              <a:rPr lang="en-US"/>
              <a:t>‹#›</a:t>
            </a:fld>
            <a:endParaRPr/>
          </a:p>
        </p:txBody>
      </p:sp>
      <p:sp>
        <p:nvSpPr>
          <p:cNvPr id="293" name="Google Shape;293;p24:notes"/>
          <p:cNvSpPr txBox="1"/>
          <p:nvPr>
            <p:ph idx="1" type="body"/>
          </p:nvPr>
        </p:nvSpPr>
        <p:spPr>
          <a:xfrm>
            <a:off x="1364617" y="3372659"/>
            <a:ext cx="7505382" cy="3193935"/>
          </a:xfrm>
          <a:prstGeom prst="rect">
            <a:avLst/>
          </a:prstGeom>
          <a:noFill/>
          <a:ln>
            <a:noFill/>
          </a:ln>
        </p:spPr>
        <p:txBody>
          <a:bodyPr anchorCtr="0" anchor="t" bIns="46300" lIns="94275" spcFirstLastPara="1" rIns="94275" wrap="square" tIns="46300">
            <a:noAutofit/>
          </a:bodyPr>
          <a:lstStyle/>
          <a:p>
            <a:pPr indent="0" lvl="0" marL="0" rtl="0" algn="l">
              <a:spcBef>
                <a:spcPts val="0"/>
              </a:spcBef>
              <a:spcAft>
                <a:spcPts val="0"/>
              </a:spcAft>
              <a:buNone/>
            </a:pPr>
            <a:r>
              <a:t/>
            </a:r>
            <a:endParaRPr/>
          </a:p>
        </p:txBody>
      </p:sp>
      <p:sp>
        <p:nvSpPr>
          <p:cNvPr id="294" name="Google Shape;294;p24: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5:notes"/>
          <p:cNvSpPr txBox="1"/>
          <p:nvPr>
            <p:ph idx="12" type="sldNum"/>
          </p:nvPr>
        </p:nvSpPr>
        <p:spPr>
          <a:xfrm>
            <a:off x="5799615" y="6744162"/>
            <a:ext cx="4434998" cy="355138"/>
          </a:xfrm>
          <a:prstGeom prst="rect">
            <a:avLst/>
          </a:prstGeom>
          <a:noFill/>
          <a:ln>
            <a:noFill/>
          </a:ln>
        </p:spPr>
        <p:txBody>
          <a:bodyPr anchorCtr="0" anchor="b" bIns="47625" lIns="95275" spcFirstLastPara="1" rIns="95275" wrap="square" tIns="47625">
            <a:noAutofit/>
          </a:bodyPr>
          <a:lstStyle/>
          <a:p>
            <a:pPr indent="0" lvl="0" marL="0" rtl="0" algn="r">
              <a:spcBef>
                <a:spcPts val="0"/>
              </a:spcBef>
              <a:spcAft>
                <a:spcPts val="0"/>
              </a:spcAft>
              <a:buNone/>
            </a:pPr>
            <a:fld id="{00000000-1234-1234-1234-123412341234}" type="slidenum">
              <a:rPr lang="en-US"/>
              <a:t>‹#›</a:t>
            </a:fld>
            <a:endParaRPr/>
          </a:p>
        </p:txBody>
      </p:sp>
      <p:sp>
        <p:nvSpPr>
          <p:cNvPr id="304" name="Google Shape;304;p25:notes"/>
          <p:cNvSpPr txBox="1"/>
          <p:nvPr>
            <p:ph idx="1" type="body"/>
          </p:nvPr>
        </p:nvSpPr>
        <p:spPr>
          <a:xfrm>
            <a:off x="1364617" y="3372659"/>
            <a:ext cx="7505382" cy="3193935"/>
          </a:xfrm>
          <a:prstGeom prst="rect">
            <a:avLst/>
          </a:prstGeom>
          <a:noFill/>
          <a:ln>
            <a:noFill/>
          </a:ln>
        </p:spPr>
        <p:txBody>
          <a:bodyPr anchorCtr="0" anchor="t" bIns="46300" lIns="94275" spcFirstLastPara="1" rIns="94275" wrap="square" tIns="46300">
            <a:noAutofit/>
          </a:bodyPr>
          <a:lstStyle/>
          <a:p>
            <a:pPr indent="0" lvl="0" marL="0" rtl="0" algn="l">
              <a:spcBef>
                <a:spcPts val="0"/>
              </a:spcBef>
              <a:spcAft>
                <a:spcPts val="0"/>
              </a:spcAft>
              <a:buNone/>
            </a:pPr>
            <a:r>
              <a:t/>
            </a:r>
            <a:endParaRPr/>
          </a:p>
        </p:txBody>
      </p:sp>
      <p:sp>
        <p:nvSpPr>
          <p:cNvPr id="305" name="Google Shape;305;p25: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6:notes"/>
          <p:cNvSpPr txBox="1"/>
          <p:nvPr>
            <p:ph idx="12" type="sldNum"/>
          </p:nvPr>
        </p:nvSpPr>
        <p:spPr>
          <a:xfrm>
            <a:off x="5799615" y="6744162"/>
            <a:ext cx="4434998" cy="355138"/>
          </a:xfrm>
          <a:prstGeom prst="rect">
            <a:avLst/>
          </a:prstGeom>
          <a:noFill/>
          <a:ln>
            <a:noFill/>
          </a:ln>
        </p:spPr>
        <p:txBody>
          <a:bodyPr anchorCtr="0" anchor="b" bIns="47625" lIns="95275" spcFirstLastPara="1" rIns="95275" wrap="square" tIns="47625">
            <a:noAutofit/>
          </a:bodyPr>
          <a:lstStyle/>
          <a:p>
            <a:pPr indent="0" lvl="0" marL="0" rtl="0" algn="r">
              <a:spcBef>
                <a:spcPts val="0"/>
              </a:spcBef>
              <a:spcAft>
                <a:spcPts val="0"/>
              </a:spcAft>
              <a:buNone/>
            </a:pPr>
            <a:fld id="{00000000-1234-1234-1234-123412341234}" type="slidenum">
              <a:rPr lang="en-US"/>
              <a:t>‹#›</a:t>
            </a:fld>
            <a:endParaRPr/>
          </a:p>
        </p:txBody>
      </p:sp>
      <p:sp>
        <p:nvSpPr>
          <p:cNvPr id="314" name="Google Shape;314;p26:notes"/>
          <p:cNvSpPr txBox="1"/>
          <p:nvPr>
            <p:ph idx="1" type="body"/>
          </p:nvPr>
        </p:nvSpPr>
        <p:spPr>
          <a:xfrm>
            <a:off x="1364617" y="3372659"/>
            <a:ext cx="7505382" cy="3193935"/>
          </a:xfrm>
          <a:prstGeom prst="rect">
            <a:avLst/>
          </a:prstGeom>
          <a:noFill/>
          <a:ln>
            <a:noFill/>
          </a:ln>
        </p:spPr>
        <p:txBody>
          <a:bodyPr anchorCtr="0" anchor="t" bIns="46300" lIns="94275" spcFirstLastPara="1" rIns="94275" wrap="square" tIns="46300">
            <a:noAutofit/>
          </a:bodyPr>
          <a:lstStyle/>
          <a:p>
            <a:pPr indent="0" lvl="0" marL="0" rtl="0" algn="l">
              <a:spcBef>
                <a:spcPts val="0"/>
              </a:spcBef>
              <a:spcAft>
                <a:spcPts val="0"/>
              </a:spcAft>
              <a:buNone/>
            </a:pPr>
            <a:r>
              <a:t/>
            </a:r>
            <a:endParaRPr/>
          </a:p>
        </p:txBody>
      </p:sp>
      <p:sp>
        <p:nvSpPr>
          <p:cNvPr id="315" name="Google Shape;315;p26: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7:notes"/>
          <p:cNvSpPr txBox="1"/>
          <p:nvPr>
            <p:ph idx="12" type="sldNum"/>
          </p:nvPr>
        </p:nvSpPr>
        <p:spPr>
          <a:xfrm>
            <a:off x="5799615" y="6744162"/>
            <a:ext cx="4434998" cy="355138"/>
          </a:xfrm>
          <a:prstGeom prst="rect">
            <a:avLst/>
          </a:prstGeom>
          <a:noFill/>
          <a:ln>
            <a:noFill/>
          </a:ln>
        </p:spPr>
        <p:txBody>
          <a:bodyPr anchorCtr="0" anchor="b" bIns="47625" lIns="95275" spcFirstLastPara="1" rIns="95275" wrap="square" tIns="47625">
            <a:noAutofit/>
          </a:bodyPr>
          <a:lstStyle/>
          <a:p>
            <a:pPr indent="0" lvl="0" marL="0" rtl="0" algn="r">
              <a:spcBef>
                <a:spcPts val="0"/>
              </a:spcBef>
              <a:spcAft>
                <a:spcPts val="0"/>
              </a:spcAft>
              <a:buNone/>
            </a:pPr>
            <a:fld id="{00000000-1234-1234-1234-123412341234}" type="slidenum">
              <a:rPr lang="en-US"/>
              <a:t>‹#›</a:t>
            </a:fld>
            <a:endParaRPr/>
          </a:p>
        </p:txBody>
      </p:sp>
      <p:sp>
        <p:nvSpPr>
          <p:cNvPr id="325" name="Google Shape;325;p27:notes"/>
          <p:cNvSpPr txBox="1"/>
          <p:nvPr>
            <p:ph idx="1" type="body"/>
          </p:nvPr>
        </p:nvSpPr>
        <p:spPr>
          <a:xfrm>
            <a:off x="1364617" y="3372659"/>
            <a:ext cx="7505382" cy="3193935"/>
          </a:xfrm>
          <a:prstGeom prst="rect">
            <a:avLst/>
          </a:prstGeom>
          <a:noFill/>
          <a:ln>
            <a:noFill/>
          </a:ln>
        </p:spPr>
        <p:txBody>
          <a:bodyPr anchorCtr="0" anchor="t" bIns="46300" lIns="94275" spcFirstLastPara="1" rIns="94275" wrap="square" tIns="46300">
            <a:noAutofit/>
          </a:bodyPr>
          <a:lstStyle/>
          <a:p>
            <a:pPr indent="0" lvl="0" marL="0" rtl="0" algn="l">
              <a:spcBef>
                <a:spcPts val="0"/>
              </a:spcBef>
              <a:spcAft>
                <a:spcPts val="0"/>
              </a:spcAft>
              <a:buNone/>
            </a:pPr>
            <a:r>
              <a:t/>
            </a:r>
            <a:endParaRPr/>
          </a:p>
        </p:txBody>
      </p:sp>
      <p:sp>
        <p:nvSpPr>
          <p:cNvPr id="326" name="Google Shape;326;p27: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8:notes"/>
          <p:cNvSpPr txBox="1"/>
          <p:nvPr>
            <p:ph idx="12" type="sldNum"/>
          </p:nvPr>
        </p:nvSpPr>
        <p:spPr>
          <a:xfrm>
            <a:off x="5799615" y="6744162"/>
            <a:ext cx="4434998" cy="355138"/>
          </a:xfrm>
          <a:prstGeom prst="rect">
            <a:avLst/>
          </a:prstGeom>
          <a:noFill/>
          <a:ln>
            <a:noFill/>
          </a:ln>
        </p:spPr>
        <p:txBody>
          <a:bodyPr anchorCtr="0" anchor="b" bIns="47625" lIns="95275" spcFirstLastPara="1" rIns="95275" wrap="square" tIns="47625">
            <a:noAutofit/>
          </a:bodyPr>
          <a:lstStyle/>
          <a:p>
            <a:pPr indent="0" lvl="0" marL="0" rtl="0" algn="r">
              <a:spcBef>
                <a:spcPts val="0"/>
              </a:spcBef>
              <a:spcAft>
                <a:spcPts val="0"/>
              </a:spcAft>
              <a:buNone/>
            </a:pPr>
            <a:fld id="{00000000-1234-1234-1234-123412341234}" type="slidenum">
              <a:rPr lang="en-US"/>
              <a:t>‹#›</a:t>
            </a:fld>
            <a:endParaRPr/>
          </a:p>
        </p:txBody>
      </p:sp>
      <p:sp>
        <p:nvSpPr>
          <p:cNvPr id="336" name="Google Shape;336;p28:notes"/>
          <p:cNvSpPr txBox="1"/>
          <p:nvPr>
            <p:ph idx="1" type="body"/>
          </p:nvPr>
        </p:nvSpPr>
        <p:spPr>
          <a:xfrm>
            <a:off x="1364617" y="3372659"/>
            <a:ext cx="7505382" cy="3193935"/>
          </a:xfrm>
          <a:prstGeom prst="rect">
            <a:avLst/>
          </a:prstGeom>
          <a:noFill/>
          <a:ln>
            <a:noFill/>
          </a:ln>
        </p:spPr>
        <p:txBody>
          <a:bodyPr anchorCtr="0" anchor="t" bIns="46300" lIns="94275" spcFirstLastPara="1" rIns="94275" wrap="square" tIns="46300">
            <a:noAutofit/>
          </a:bodyPr>
          <a:lstStyle/>
          <a:p>
            <a:pPr indent="0" lvl="0" marL="0" rtl="0" algn="l">
              <a:spcBef>
                <a:spcPts val="0"/>
              </a:spcBef>
              <a:spcAft>
                <a:spcPts val="0"/>
              </a:spcAft>
              <a:buNone/>
            </a:pPr>
            <a:r>
              <a:t/>
            </a:r>
            <a:endParaRPr/>
          </a:p>
        </p:txBody>
      </p:sp>
      <p:sp>
        <p:nvSpPr>
          <p:cNvPr id="337" name="Google Shape;337;p28: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9:notes"/>
          <p:cNvSpPr txBox="1"/>
          <p:nvPr>
            <p:ph idx="12" type="sldNum"/>
          </p:nvPr>
        </p:nvSpPr>
        <p:spPr>
          <a:xfrm>
            <a:off x="5799615" y="6744162"/>
            <a:ext cx="4434998" cy="355138"/>
          </a:xfrm>
          <a:prstGeom prst="rect">
            <a:avLst/>
          </a:prstGeom>
          <a:noFill/>
          <a:ln>
            <a:noFill/>
          </a:ln>
        </p:spPr>
        <p:txBody>
          <a:bodyPr anchorCtr="0" anchor="b" bIns="47625" lIns="95275" spcFirstLastPara="1" rIns="95275" wrap="square" tIns="47625">
            <a:noAutofit/>
          </a:bodyPr>
          <a:lstStyle/>
          <a:p>
            <a:pPr indent="0" lvl="0" marL="0" rtl="0" algn="r">
              <a:spcBef>
                <a:spcPts val="0"/>
              </a:spcBef>
              <a:spcAft>
                <a:spcPts val="0"/>
              </a:spcAft>
              <a:buNone/>
            </a:pPr>
            <a:fld id="{00000000-1234-1234-1234-123412341234}" type="slidenum">
              <a:rPr lang="en-US"/>
              <a:t>‹#›</a:t>
            </a:fld>
            <a:endParaRPr/>
          </a:p>
        </p:txBody>
      </p:sp>
      <p:sp>
        <p:nvSpPr>
          <p:cNvPr id="349" name="Google Shape;349;p29:notes"/>
          <p:cNvSpPr txBox="1"/>
          <p:nvPr>
            <p:ph idx="1" type="body"/>
          </p:nvPr>
        </p:nvSpPr>
        <p:spPr>
          <a:xfrm>
            <a:off x="1364617" y="3372659"/>
            <a:ext cx="7505382" cy="3193935"/>
          </a:xfrm>
          <a:prstGeom prst="rect">
            <a:avLst/>
          </a:prstGeom>
          <a:noFill/>
          <a:ln>
            <a:noFill/>
          </a:ln>
        </p:spPr>
        <p:txBody>
          <a:bodyPr anchorCtr="0" anchor="t" bIns="46300" lIns="94275" spcFirstLastPara="1" rIns="94275" wrap="square" tIns="46300">
            <a:noAutofit/>
          </a:bodyPr>
          <a:lstStyle/>
          <a:p>
            <a:pPr indent="0" lvl="0" marL="0" rtl="0" algn="l">
              <a:spcBef>
                <a:spcPts val="0"/>
              </a:spcBef>
              <a:spcAft>
                <a:spcPts val="0"/>
              </a:spcAft>
              <a:buNone/>
            </a:pPr>
            <a:r>
              <a:t/>
            </a:r>
            <a:endParaRPr/>
          </a:p>
        </p:txBody>
      </p:sp>
      <p:sp>
        <p:nvSpPr>
          <p:cNvPr id="350" name="Google Shape;350;p29: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103" name="Google Shape;103;p3: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0: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361" name="Google Shape;361;p30: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1: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371" name="Google Shape;371;p31: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2: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377" name="Google Shape;377;p32: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3: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384" name="Google Shape;384;p33: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4: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391" name="Google Shape;391;p34: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5: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398" name="Google Shape;398;p35: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6: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405" name="Google Shape;405;p36: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7: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412" name="Google Shape;412;p37: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38: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419" name="Google Shape;419;p38: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39: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426" name="Google Shape;426;p39: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111" name="Google Shape;111;p4: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0: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433" name="Google Shape;433;p40: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41: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440" name="Google Shape;440;p41: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2: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447" name="Google Shape;447;p42: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3: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452" name="Google Shape;452;p43: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44: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459" name="Google Shape;459;p44: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45: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464" name="Google Shape;464;p45: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46: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471" name="Google Shape;471;p46: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47:notes"/>
          <p:cNvSpPr txBox="1"/>
          <p:nvPr>
            <p:ph idx="12" type="sldNum"/>
          </p:nvPr>
        </p:nvSpPr>
        <p:spPr>
          <a:xfrm>
            <a:off x="5799615" y="6744162"/>
            <a:ext cx="4434998" cy="355138"/>
          </a:xfrm>
          <a:prstGeom prst="rect">
            <a:avLst/>
          </a:prstGeom>
          <a:noFill/>
          <a:ln>
            <a:noFill/>
          </a:ln>
        </p:spPr>
        <p:txBody>
          <a:bodyPr anchorCtr="0" anchor="b" bIns="47625" lIns="95275" spcFirstLastPara="1" rIns="95275" wrap="square" tIns="47625">
            <a:noAutofit/>
          </a:bodyPr>
          <a:lstStyle/>
          <a:p>
            <a:pPr indent="0" lvl="0" marL="0" rtl="0" algn="r">
              <a:spcBef>
                <a:spcPts val="0"/>
              </a:spcBef>
              <a:spcAft>
                <a:spcPts val="0"/>
              </a:spcAft>
              <a:buNone/>
            </a:pPr>
            <a:fld id="{00000000-1234-1234-1234-123412341234}" type="slidenum">
              <a:rPr lang="en-US"/>
              <a:t>‹#›</a:t>
            </a:fld>
            <a:endParaRPr/>
          </a:p>
        </p:txBody>
      </p:sp>
      <p:sp>
        <p:nvSpPr>
          <p:cNvPr id="478" name="Google Shape;478;p47:notes"/>
          <p:cNvSpPr/>
          <p:nvPr>
            <p:ph idx="2" type="sldImg"/>
          </p:nvPr>
        </p:nvSpPr>
        <p:spPr>
          <a:xfrm>
            <a:off x="3348038" y="536575"/>
            <a:ext cx="3538537" cy="26527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9" name="Google Shape;479;p47:notes"/>
          <p:cNvSpPr txBox="1"/>
          <p:nvPr>
            <p:ph idx="1" type="body"/>
          </p:nvPr>
        </p:nvSpPr>
        <p:spPr>
          <a:xfrm>
            <a:off x="1404891" y="3356146"/>
            <a:ext cx="7503013" cy="3195917"/>
          </a:xfrm>
          <a:prstGeom prst="rect">
            <a:avLst/>
          </a:prstGeom>
          <a:noFill/>
          <a:ln>
            <a:noFill/>
          </a:ln>
        </p:spPr>
        <p:txBody>
          <a:bodyPr anchorCtr="0" anchor="t" bIns="47625" lIns="95275" spcFirstLastPara="1" rIns="95275" wrap="square" tIns="47625">
            <a:noAutofit/>
          </a:bodyPr>
          <a:lstStyle/>
          <a:p>
            <a:pPr indent="0" lvl="0" marL="0" rtl="0" algn="l">
              <a:spcBef>
                <a:spcPts val="0"/>
              </a:spcBef>
              <a:spcAft>
                <a:spcPts val="0"/>
              </a:spcAft>
              <a:buNone/>
            </a:pPr>
            <a:r>
              <a:rPr lang="en-US" sz="2400"/>
              <a:t>Notes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48:notes"/>
          <p:cNvSpPr txBox="1"/>
          <p:nvPr>
            <p:ph idx="12" type="sldNum"/>
          </p:nvPr>
        </p:nvSpPr>
        <p:spPr>
          <a:xfrm>
            <a:off x="5799615" y="6744162"/>
            <a:ext cx="4434998" cy="355138"/>
          </a:xfrm>
          <a:prstGeom prst="rect">
            <a:avLst/>
          </a:prstGeom>
          <a:noFill/>
          <a:ln>
            <a:noFill/>
          </a:ln>
        </p:spPr>
        <p:txBody>
          <a:bodyPr anchorCtr="0" anchor="b" bIns="47625" lIns="95275" spcFirstLastPara="1" rIns="95275" wrap="square" tIns="47625">
            <a:noAutofit/>
          </a:bodyPr>
          <a:lstStyle/>
          <a:p>
            <a:pPr indent="0" lvl="0" marL="0" rtl="0" algn="r">
              <a:spcBef>
                <a:spcPts val="0"/>
              </a:spcBef>
              <a:spcAft>
                <a:spcPts val="0"/>
              </a:spcAft>
              <a:buNone/>
            </a:pPr>
            <a:fld id="{00000000-1234-1234-1234-123412341234}" type="slidenum">
              <a:rPr lang="en-US"/>
              <a:t>‹#›</a:t>
            </a:fld>
            <a:endParaRPr/>
          </a:p>
        </p:txBody>
      </p:sp>
      <p:sp>
        <p:nvSpPr>
          <p:cNvPr id="486" name="Google Shape;486;p48:notes"/>
          <p:cNvSpPr/>
          <p:nvPr>
            <p:ph idx="2" type="sldImg"/>
          </p:nvPr>
        </p:nvSpPr>
        <p:spPr>
          <a:xfrm>
            <a:off x="3348038" y="536575"/>
            <a:ext cx="3538537" cy="26527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7" name="Google Shape;487;p48:notes"/>
          <p:cNvSpPr txBox="1"/>
          <p:nvPr>
            <p:ph idx="1" type="body"/>
          </p:nvPr>
        </p:nvSpPr>
        <p:spPr>
          <a:xfrm>
            <a:off x="1364615" y="3372167"/>
            <a:ext cx="7505383" cy="3195918"/>
          </a:xfrm>
          <a:prstGeom prst="rect">
            <a:avLst/>
          </a:prstGeom>
          <a:noFill/>
          <a:ln>
            <a:noFill/>
          </a:ln>
        </p:spPr>
        <p:txBody>
          <a:bodyPr anchorCtr="0" anchor="t" bIns="47625" lIns="95275" spcFirstLastPara="1" rIns="95275" wrap="square" tIns="47625">
            <a:noAutofit/>
          </a:bodyPr>
          <a:lstStyle/>
          <a:p>
            <a:pPr indent="0" lvl="0" marL="0" rtl="0" algn="l">
              <a:spcBef>
                <a:spcPts val="0"/>
              </a:spcBef>
              <a:spcAft>
                <a:spcPts val="0"/>
              </a:spcAft>
              <a:buNone/>
            </a:pPr>
            <a:r>
              <a:rPr lang="en-US" sz="2400"/>
              <a:t>Notes</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49:notes"/>
          <p:cNvSpPr txBox="1"/>
          <p:nvPr>
            <p:ph idx="12" type="sldNum"/>
          </p:nvPr>
        </p:nvSpPr>
        <p:spPr>
          <a:xfrm>
            <a:off x="5799615" y="6744162"/>
            <a:ext cx="4434998" cy="355138"/>
          </a:xfrm>
          <a:prstGeom prst="rect">
            <a:avLst/>
          </a:prstGeom>
          <a:noFill/>
          <a:ln>
            <a:noFill/>
          </a:ln>
        </p:spPr>
        <p:txBody>
          <a:bodyPr anchorCtr="0" anchor="b" bIns="47625" lIns="95275" spcFirstLastPara="1" rIns="95275" wrap="square" tIns="47625">
            <a:noAutofit/>
          </a:bodyPr>
          <a:lstStyle/>
          <a:p>
            <a:pPr indent="0" lvl="0" marL="0" rtl="0" algn="r">
              <a:spcBef>
                <a:spcPts val="0"/>
              </a:spcBef>
              <a:spcAft>
                <a:spcPts val="0"/>
              </a:spcAft>
              <a:buNone/>
            </a:pPr>
            <a:fld id="{00000000-1234-1234-1234-123412341234}" type="slidenum">
              <a:rPr lang="en-US"/>
              <a:t>‹#›</a:t>
            </a:fld>
            <a:endParaRPr/>
          </a:p>
        </p:txBody>
      </p:sp>
      <p:sp>
        <p:nvSpPr>
          <p:cNvPr id="495" name="Google Shape;495;p49:notes"/>
          <p:cNvSpPr/>
          <p:nvPr>
            <p:ph idx="2" type="sldImg"/>
          </p:nvPr>
        </p:nvSpPr>
        <p:spPr>
          <a:xfrm>
            <a:off x="3348038" y="536575"/>
            <a:ext cx="3538537" cy="26527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6" name="Google Shape;496;p49:notes"/>
          <p:cNvSpPr txBox="1"/>
          <p:nvPr>
            <p:ph idx="1" type="body"/>
          </p:nvPr>
        </p:nvSpPr>
        <p:spPr>
          <a:xfrm>
            <a:off x="1364615" y="3372167"/>
            <a:ext cx="7505383" cy="3195918"/>
          </a:xfrm>
          <a:prstGeom prst="rect">
            <a:avLst/>
          </a:prstGeom>
          <a:noFill/>
          <a:ln>
            <a:noFill/>
          </a:ln>
        </p:spPr>
        <p:txBody>
          <a:bodyPr anchorCtr="0" anchor="t" bIns="47625" lIns="95275" spcFirstLastPara="1" rIns="95275" wrap="square" tIns="47625">
            <a:noAutofit/>
          </a:bodyPr>
          <a:lstStyle/>
          <a:p>
            <a:pPr indent="0" lvl="0" marL="0" rtl="0" algn="l">
              <a:spcBef>
                <a:spcPts val="0"/>
              </a:spcBef>
              <a:spcAft>
                <a:spcPts val="0"/>
              </a:spcAft>
              <a:buNone/>
            </a:pPr>
            <a:r>
              <a:rPr lang="en-US" sz="2400"/>
              <a:t>Notes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117" name="Google Shape;117;p5: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50:notes"/>
          <p:cNvSpPr txBox="1"/>
          <p:nvPr>
            <p:ph idx="12" type="sldNum"/>
          </p:nvPr>
        </p:nvSpPr>
        <p:spPr>
          <a:xfrm>
            <a:off x="5799615" y="6744162"/>
            <a:ext cx="4434998" cy="355138"/>
          </a:xfrm>
          <a:prstGeom prst="rect">
            <a:avLst/>
          </a:prstGeom>
          <a:noFill/>
          <a:ln>
            <a:noFill/>
          </a:ln>
        </p:spPr>
        <p:txBody>
          <a:bodyPr anchorCtr="0" anchor="b" bIns="47625" lIns="95275" spcFirstLastPara="1" rIns="95275" wrap="square" tIns="47625">
            <a:noAutofit/>
          </a:bodyPr>
          <a:lstStyle/>
          <a:p>
            <a:pPr indent="0" lvl="0" marL="0" rtl="0" algn="r">
              <a:spcBef>
                <a:spcPts val="0"/>
              </a:spcBef>
              <a:spcAft>
                <a:spcPts val="0"/>
              </a:spcAft>
              <a:buNone/>
            </a:pPr>
            <a:fld id="{00000000-1234-1234-1234-123412341234}" type="slidenum">
              <a:rPr lang="en-US"/>
              <a:t>‹#›</a:t>
            </a:fld>
            <a:endParaRPr/>
          </a:p>
        </p:txBody>
      </p:sp>
      <p:sp>
        <p:nvSpPr>
          <p:cNvPr id="504" name="Google Shape;504;p50:notes"/>
          <p:cNvSpPr/>
          <p:nvPr>
            <p:ph idx="2" type="sldImg"/>
          </p:nvPr>
        </p:nvSpPr>
        <p:spPr>
          <a:xfrm>
            <a:off x="3348038" y="536575"/>
            <a:ext cx="3538537" cy="2652713"/>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
        <p:nvSpPr>
          <p:cNvPr id="505" name="Google Shape;505;p50:notes"/>
          <p:cNvSpPr txBox="1"/>
          <p:nvPr>
            <p:ph idx="1" type="body"/>
          </p:nvPr>
        </p:nvSpPr>
        <p:spPr>
          <a:xfrm>
            <a:off x="1364615" y="3372167"/>
            <a:ext cx="7505383" cy="3195918"/>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None/>
            </a:pPr>
            <a:r>
              <a:rPr lang="en-US"/>
              <a:t>Notes</a:t>
            </a:r>
            <a:endParaRPr sz="2400"/>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51:notes"/>
          <p:cNvSpPr txBox="1"/>
          <p:nvPr>
            <p:ph idx="12" type="sldNum"/>
          </p:nvPr>
        </p:nvSpPr>
        <p:spPr>
          <a:xfrm>
            <a:off x="5799615" y="6744162"/>
            <a:ext cx="4434998" cy="355138"/>
          </a:xfrm>
          <a:prstGeom prst="rect">
            <a:avLst/>
          </a:prstGeom>
          <a:noFill/>
          <a:ln>
            <a:noFill/>
          </a:ln>
        </p:spPr>
        <p:txBody>
          <a:bodyPr anchorCtr="0" anchor="b" bIns="47625" lIns="95275" spcFirstLastPara="1" rIns="95275" wrap="square" tIns="47625">
            <a:noAutofit/>
          </a:bodyPr>
          <a:lstStyle/>
          <a:p>
            <a:pPr indent="0" lvl="0" marL="0" rtl="0" algn="r">
              <a:spcBef>
                <a:spcPts val="0"/>
              </a:spcBef>
              <a:spcAft>
                <a:spcPts val="0"/>
              </a:spcAft>
              <a:buNone/>
            </a:pPr>
            <a:fld id="{00000000-1234-1234-1234-123412341234}" type="slidenum">
              <a:rPr lang="en-US"/>
              <a:t>‹#›</a:t>
            </a:fld>
            <a:endParaRPr/>
          </a:p>
        </p:txBody>
      </p:sp>
      <p:sp>
        <p:nvSpPr>
          <p:cNvPr id="512" name="Google Shape;512;p51:notes"/>
          <p:cNvSpPr/>
          <p:nvPr>
            <p:ph idx="2" type="sldImg"/>
          </p:nvPr>
        </p:nvSpPr>
        <p:spPr>
          <a:xfrm>
            <a:off x="3348038" y="536575"/>
            <a:ext cx="3538537" cy="2652713"/>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
        <p:nvSpPr>
          <p:cNvPr id="513" name="Google Shape;513;p51:notes"/>
          <p:cNvSpPr txBox="1"/>
          <p:nvPr>
            <p:ph idx="1" type="body"/>
          </p:nvPr>
        </p:nvSpPr>
        <p:spPr>
          <a:xfrm>
            <a:off x="1364615" y="3372167"/>
            <a:ext cx="7505383" cy="3195918"/>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None/>
            </a:pPr>
            <a:r>
              <a:rPr lang="en-US"/>
              <a:t>Notes</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52: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520" name="Google Shape;520;p52: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53: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28" name="Google Shape;528;p53:notes"/>
          <p:cNvSpPr txBox="1"/>
          <p:nvPr>
            <p:ph idx="1" type="body"/>
          </p:nvPr>
        </p:nvSpPr>
        <p:spPr>
          <a:xfrm>
            <a:off x="1364617" y="3372659"/>
            <a:ext cx="7505382" cy="3193935"/>
          </a:xfrm>
          <a:prstGeom prst="rect">
            <a:avLst/>
          </a:prstGeom>
          <a:noFill/>
          <a:ln>
            <a:noFill/>
          </a:ln>
        </p:spPr>
        <p:txBody>
          <a:bodyPr anchorCtr="0" anchor="t" bIns="47625" lIns="95275" spcFirstLastPara="1" rIns="95275" wrap="square" tIns="47625">
            <a:noAutofit/>
          </a:bodyPr>
          <a:lstStyle/>
          <a:p>
            <a:pPr indent="0" lvl="0" marL="0" rtl="0" algn="l">
              <a:spcBef>
                <a:spcPts val="0"/>
              </a:spcBef>
              <a:spcAft>
                <a:spcPts val="0"/>
              </a:spcAft>
              <a:buNone/>
            </a:pPr>
            <a:r>
              <a:t/>
            </a:r>
            <a:endParaRPr/>
          </a:p>
        </p:txBody>
      </p:sp>
      <p:sp>
        <p:nvSpPr>
          <p:cNvPr id="529" name="Google Shape;529;p53:notes"/>
          <p:cNvSpPr txBox="1"/>
          <p:nvPr>
            <p:ph idx="12" type="sldNum"/>
          </p:nvPr>
        </p:nvSpPr>
        <p:spPr>
          <a:xfrm>
            <a:off x="5799615" y="6744162"/>
            <a:ext cx="4434998" cy="355138"/>
          </a:xfrm>
          <a:prstGeom prst="rect">
            <a:avLst/>
          </a:prstGeom>
          <a:noFill/>
          <a:ln>
            <a:noFill/>
          </a:ln>
        </p:spPr>
        <p:txBody>
          <a:bodyPr anchorCtr="0" anchor="b" bIns="47625" lIns="95275" spcFirstLastPara="1" rIns="95275" wrap="square" tIns="476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54:notes"/>
          <p:cNvSpPr txBox="1"/>
          <p:nvPr>
            <p:ph idx="12" type="sldNum"/>
          </p:nvPr>
        </p:nvSpPr>
        <p:spPr>
          <a:xfrm>
            <a:off x="5799615" y="6744162"/>
            <a:ext cx="4434998" cy="355138"/>
          </a:xfrm>
          <a:prstGeom prst="rect">
            <a:avLst/>
          </a:prstGeom>
          <a:noFill/>
          <a:ln>
            <a:noFill/>
          </a:ln>
        </p:spPr>
        <p:txBody>
          <a:bodyPr anchorCtr="0" anchor="b" bIns="47625" lIns="95275" spcFirstLastPara="1" rIns="95275" wrap="square" tIns="47625">
            <a:noAutofit/>
          </a:bodyPr>
          <a:lstStyle/>
          <a:p>
            <a:pPr indent="0" lvl="0" marL="0" rtl="0" algn="r">
              <a:spcBef>
                <a:spcPts val="0"/>
              </a:spcBef>
              <a:spcAft>
                <a:spcPts val="0"/>
              </a:spcAft>
              <a:buNone/>
            </a:pPr>
            <a:fld id="{00000000-1234-1234-1234-123412341234}" type="slidenum">
              <a:rPr lang="en-US"/>
              <a:t>‹#›</a:t>
            </a:fld>
            <a:endParaRPr/>
          </a:p>
        </p:txBody>
      </p:sp>
      <p:sp>
        <p:nvSpPr>
          <p:cNvPr id="536" name="Google Shape;536;p54:notes"/>
          <p:cNvSpPr/>
          <p:nvPr>
            <p:ph idx="2" type="sldImg"/>
          </p:nvPr>
        </p:nvSpPr>
        <p:spPr>
          <a:xfrm>
            <a:off x="3348038" y="536575"/>
            <a:ext cx="3538537" cy="2652713"/>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
        <p:nvSpPr>
          <p:cNvPr id="537" name="Google Shape;537;p54:notes"/>
          <p:cNvSpPr txBox="1"/>
          <p:nvPr>
            <p:ph idx="1" type="body"/>
          </p:nvPr>
        </p:nvSpPr>
        <p:spPr>
          <a:xfrm>
            <a:off x="1364615" y="3372167"/>
            <a:ext cx="7505383" cy="3195918"/>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None/>
            </a:pPr>
            <a:r>
              <a:rPr lang="en-US"/>
              <a:t>Notes</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55:notes"/>
          <p:cNvSpPr txBox="1"/>
          <p:nvPr>
            <p:ph idx="12" type="sldNum"/>
          </p:nvPr>
        </p:nvSpPr>
        <p:spPr>
          <a:xfrm>
            <a:off x="5799615" y="6744162"/>
            <a:ext cx="4434998" cy="355138"/>
          </a:xfrm>
          <a:prstGeom prst="rect">
            <a:avLst/>
          </a:prstGeom>
          <a:noFill/>
          <a:ln>
            <a:noFill/>
          </a:ln>
        </p:spPr>
        <p:txBody>
          <a:bodyPr anchorCtr="0" anchor="b" bIns="47625" lIns="95275" spcFirstLastPara="1" rIns="95275" wrap="square" tIns="47625">
            <a:noAutofit/>
          </a:bodyPr>
          <a:lstStyle/>
          <a:p>
            <a:pPr indent="0" lvl="0" marL="0" rtl="0" algn="r">
              <a:spcBef>
                <a:spcPts val="0"/>
              </a:spcBef>
              <a:spcAft>
                <a:spcPts val="0"/>
              </a:spcAft>
              <a:buNone/>
            </a:pPr>
            <a:fld id="{00000000-1234-1234-1234-123412341234}" type="slidenum">
              <a:rPr lang="en-US"/>
              <a:t>‹#›</a:t>
            </a:fld>
            <a:endParaRPr/>
          </a:p>
        </p:txBody>
      </p:sp>
      <p:sp>
        <p:nvSpPr>
          <p:cNvPr id="545" name="Google Shape;545;p55:notes"/>
          <p:cNvSpPr/>
          <p:nvPr>
            <p:ph idx="2" type="sldImg"/>
          </p:nvPr>
        </p:nvSpPr>
        <p:spPr>
          <a:xfrm>
            <a:off x="3348038" y="536575"/>
            <a:ext cx="3538537" cy="26527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6" name="Google Shape;546;p55:notes"/>
          <p:cNvSpPr txBox="1"/>
          <p:nvPr>
            <p:ph idx="1" type="body"/>
          </p:nvPr>
        </p:nvSpPr>
        <p:spPr>
          <a:xfrm>
            <a:off x="1364615" y="3372167"/>
            <a:ext cx="7505383" cy="3195918"/>
          </a:xfrm>
          <a:prstGeom prst="rect">
            <a:avLst/>
          </a:prstGeom>
          <a:noFill/>
          <a:ln>
            <a:noFill/>
          </a:ln>
        </p:spPr>
        <p:txBody>
          <a:bodyPr anchorCtr="0" anchor="t" bIns="47625" lIns="95275" spcFirstLastPara="1" rIns="95275" wrap="square" tIns="47625">
            <a:noAutofit/>
          </a:bodyPr>
          <a:lstStyle/>
          <a:p>
            <a:pPr indent="0" lvl="0" marL="0" rtl="0" algn="l">
              <a:spcBef>
                <a:spcPts val="0"/>
              </a:spcBef>
              <a:spcAft>
                <a:spcPts val="0"/>
              </a:spcAft>
              <a:buNone/>
            </a:pPr>
            <a:r>
              <a:rPr lang="en-US" sz="2400"/>
              <a:t>Notes</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56:notes"/>
          <p:cNvSpPr txBox="1"/>
          <p:nvPr>
            <p:ph idx="12" type="sldNum"/>
          </p:nvPr>
        </p:nvSpPr>
        <p:spPr>
          <a:xfrm>
            <a:off x="5799615" y="6744162"/>
            <a:ext cx="4434998" cy="355138"/>
          </a:xfrm>
          <a:prstGeom prst="rect">
            <a:avLst/>
          </a:prstGeom>
          <a:noFill/>
          <a:ln>
            <a:noFill/>
          </a:ln>
        </p:spPr>
        <p:txBody>
          <a:bodyPr anchorCtr="0" anchor="b" bIns="47625" lIns="95275" spcFirstLastPara="1" rIns="95275" wrap="square" tIns="47625">
            <a:noAutofit/>
          </a:bodyPr>
          <a:lstStyle/>
          <a:p>
            <a:pPr indent="0" lvl="0" marL="0" rtl="0" algn="r">
              <a:spcBef>
                <a:spcPts val="0"/>
              </a:spcBef>
              <a:spcAft>
                <a:spcPts val="0"/>
              </a:spcAft>
              <a:buNone/>
            </a:pPr>
            <a:fld id="{00000000-1234-1234-1234-123412341234}" type="slidenum">
              <a:rPr lang="en-US"/>
              <a:t>‹#›</a:t>
            </a:fld>
            <a:endParaRPr/>
          </a:p>
        </p:txBody>
      </p:sp>
      <p:sp>
        <p:nvSpPr>
          <p:cNvPr id="553" name="Google Shape;553;p56:notes"/>
          <p:cNvSpPr/>
          <p:nvPr>
            <p:ph idx="2" type="sldImg"/>
          </p:nvPr>
        </p:nvSpPr>
        <p:spPr>
          <a:xfrm>
            <a:off x="3348038" y="536575"/>
            <a:ext cx="3538537" cy="26527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4" name="Google Shape;554;p56:notes"/>
          <p:cNvSpPr txBox="1"/>
          <p:nvPr>
            <p:ph idx="1" type="body"/>
          </p:nvPr>
        </p:nvSpPr>
        <p:spPr>
          <a:xfrm>
            <a:off x="1364615" y="3372167"/>
            <a:ext cx="7505383" cy="3195918"/>
          </a:xfrm>
          <a:prstGeom prst="rect">
            <a:avLst/>
          </a:prstGeom>
          <a:noFill/>
          <a:ln>
            <a:noFill/>
          </a:ln>
        </p:spPr>
        <p:txBody>
          <a:bodyPr anchorCtr="0" anchor="t" bIns="47625" lIns="95275" spcFirstLastPara="1" rIns="95275" wrap="square" tIns="47625">
            <a:noAutofit/>
          </a:bodyPr>
          <a:lstStyle/>
          <a:p>
            <a:pPr indent="0" lvl="0" marL="0" rtl="0" algn="l">
              <a:spcBef>
                <a:spcPts val="0"/>
              </a:spcBef>
              <a:spcAft>
                <a:spcPts val="0"/>
              </a:spcAft>
              <a:buNone/>
            </a:pPr>
            <a:r>
              <a:rPr lang="en-US" sz="2400"/>
              <a:t>Notes</a:t>
            </a:r>
            <a:endParaRPr/>
          </a:p>
        </p:txBody>
      </p:sp>
      <p:sp>
        <p:nvSpPr>
          <p:cNvPr id="555" name="Google Shape;555;p56:notes"/>
          <p:cNvSpPr/>
          <p:nvPr/>
        </p:nvSpPr>
        <p:spPr>
          <a:xfrm>
            <a:off x="3837980" y="2661006"/>
            <a:ext cx="88678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Narrow"/>
                <a:ea typeface="Arial Narrow"/>
                <a:cs typeface="Arial Narrow"/>
                <a:sym typeface="Arial Narrow"/>
              </a:rPr>
              <a:t>Notes</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57:notes"/>
          <p:cNvSpPr txBox="1"/>
          <p:nvPr>
            <p:ph idx="12" type="sldNum"/>
          </p:nvPr>
        </p:nvSpPr>
        <p:spPr>
          <a:xfrm>
            <a:off x="5799615" y="6744162"/>
            <a:ext cx="4434998" cy="355138"/>
          </a:xfrm>
          <a:prstGeom prst="rect">
            <a:avLst/>
          </a:prstGeom>
          <a:noFill/>
          <a:ln>
            <a:noFill/>
          </a:ln>
        </p:spPr>
        <p:txBody>
          <a:bodyPr anchorCtr="0" anchor="b" bIns="47625" lIns="95275" spcFirstLastPara="1" rIns="95275" wrap="square" tIns="47625">
            <a:noAutofit/>
          </a:bodyPr>
          <a:lstStyle/>
          <a:p>
            <a:pPr indent="0" lvl="0" marL="0" rtl="0" algn="r">
              <a:spcBef>
                <a:spcPts val="0"/>
              </a:spcBef>
              <a:spcAft>
                <a:spcPts val="0"/>
              </a:spcAft>
              <a:buNone/>
            </a:pPr>
            <a:fld id="{00000000-1234-1234-1234-123412341234}" type="slidenum">
              <a:rPr lang="en-US"/>
              <a:t>‹#›</a:t>
            </a:fld>
            <a:endParaRPr/>
          </a:p>
        </p:txBody>
      </p:sp>
      <p:sp>
        <p:nvSpPr>
          <p:cNvPr id="563" name="Google Shape;563;p57:notes"/>
          <p:cNvSpPr/>
          <p:nvPr>
            <p:ph idx="2" type="sldImg"/>
          </p:nvPr>
        </p:nvSpPr>
        <p:spPr>
          <a:xfrm>
            <a:off x="3348038" y="536575"/>
            <a:ext cx="3538537" cy="26527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4" name="Google Shape;564;p57:notes"/>
          <p:cNvSpPr txBox="1"/>
          <p:nvPr>
            <p:ph idx="1" type="body"/>
          </p:nvPr>
        </p:nvSpPr>
        <p:spPr>
          <a:xfrm>
            <a:off x="1364615" y="3372167"/>
            <a:ext cx="7505383" cy="3195918"/>
          </a:xfrm>
          <a:prstGeom prst="rect">
            <a:avLst/>
          </a:prstGeom>
          <a:noFill/>
          <a:ln>
            <a:noFill/>
          </a:ln>
        </p:spPr>
        <p:txBody>
          <a:bodyPr anchorCtr="0" anchor="t" bIns="47625" lIns="95275" spcFirstLastPara="1" rIns="95275" wrap="square" tIns="47625">
            <a:noAutofit/>
          </a:bodyPr>
          <a:lstStyle/>
          <a:p>
            <a:pPr indent="0" lvl="0" marL="0" rtl="0" algn="l">
              <a:spcBef>
                <a:spcPts val="0"/>
              </a:spcBef>
              <a:spcAft>
                <a:spcPts val="0"/>
              </a:spcAft>
              <a:buNone/>
            </a:pPr>
            <a:r>
              <a:rPr lang="en-US" sz="2400"/>
              <a:t>Notes</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58:notes"/>
          <p:cNvSpPr txBox="1"/>
          <p:nvPr>
            <p:ph idx="12" type="sldNum"/>
          </p:nvPr>
        </p:nvSpPr>
        <p:spPr>
          <a:xfrm>
            <a:off x="5799615" y="6744162"/>
            <a:ext cx="4434998" cy="355138"/>
          </a:xfrm>
          <a:prstGeom prst="rect">
            <a:avLst/>
          </a:prstGeom>
          <a:noFill/>
          <a:ln>
            <a:noFill/>
          </a:ln>
        </p:spPr>
        <p:txBody>
          <a:bodyPr anchorCtr="0" anchor="b" bIns="47625" lIns="95275" spcFirstLastPara="1" rIns="95275" wrap="square" tIns="47625">
            <a:noAutofit/>
          </a:bodyPr>
          <a:lstStyle/>
          <a:p>
            <a:pPr indent="0" lvl="0" marL="0" rtl="0" algn="r">
              <a:spcBef>
                <a:spcPts val="0"/>
              </a:spcBef>
              <a:spcAft>
                <a:spcPts val="0"/>
              </a:spcAft>
              <a:buNone/>
            </a:pPr>
            <a:fld id="{00000000-1234-1234-1234-123412341234}" type="slidenum">
              <a:rPr lang="en-US"/>
              <a:t>‹#›</a:t>
            </a:fld>
            <a:endParaRPr/>
          </a:p>
        </p:txBody>
      </p:sp>
      <p:sp>
        <p:nvSpPr>
          <p:cNvPr id="571" name="Google Shape;571;p58:notes"/>
          <p:cNvSpPr/>
          <p:nvPr>
            <p:ph idx="2" type="sldImg"/>
          </p:nvPr>
        </p:nvSpPr>
        <p:spPr>
          <a:xfrm>
            <a:off x="3348038" y="536575"/>
            <a:ext cx="3538537" cy="26527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2" name="Google Shape;572;p58:notes"/>
          <p:cNvSpPr txBox="1"/>
          <p:nvPr>
            <p:ph idx="1" type="body"/>
          </p:nvPr>
        </p:nvSpPr>
        <p:spPr>
          <a:xfrm>
            <a:off x="1364615" y="3372167"/>
            <a:ext cx="7505383" cy="3195918"/>
          </a:xfrm>
          <a:prstGeom prst="rect">
            <a:avLst/>
          </a:prstGeom>
          <a:noFill/>
          <a:ln>
            <a:noFill/>
          </a:ln>
        </p:spPr>
        <p:txBody>
          <a:bodyPr anchorCtr="0" anchor="t" bIns="47625" lIns="95275" spcFirstLastPara="1" rIns="95275" wrap="square" tIns="47625">
            <a:noAutofit/>
          </a:bodyPr>
          <a:lstStyle/>
          <a:p>
            <a:pPr indent="0" lvl="0" marL="0" rtl="0" algn="l">
              <a:spcBef>
                <a:spcPts val="0"/>
              </a:spcBef>
              <a:spcAft>
                <a:spcPts val="0"/>
              </a:spcAft>
              <a:buNone/>
            </a:pPr>
            <a:r>
              <a:rPr lang="en-US" sz="2400"/>
              <a:t>Notes</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59: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580" name="Google Shape;580;p59: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125" name="Google Shape;125;p6: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60:notes"/>
          <p:cNvSpPr txBox="1"/>
          <p:nvPr>
            <p:ph idx="12" type="sldNum"/>
          </p:nvPr>
        </p:nvSpPr>
        <p:spPr>
          <a:xfrm>
            <a:off x="5799615" y="6744162"/>
            <a:ext cx="4434998" cy="355138"/>
          </a:xfrm>
          <a:prstGeom prst="rect">
            <a:avLst/>
          </a:prstGeom>
          <a:noFill/>
          <a:ln>
            <a:noFill/>
          </a:ln>
        </p:spPr>
        <p:txBody>
          <a:bodyPr anchorCtr="0" anchor="b" bIns="47625" lIns="95275" spcFirstLastPara="1" rIns="95275" wrap="square" tIns="47625">
            <a:noAutofit/>
          </a:bodyPr>
          <a:lstStyle/>
          <a:p>
            <a:pPr indent="0" lvl="0" marL="0" rtl="0" algn="r">
              <a:spcBef>
                <a:spcPts val="0"/>
              </a:spcBef>
              <a:spcAft>
                <a:spcPts val="0"/>
              </a:spcAft>
              <a:buNone/>
            </a:pPr>
            <a:fld id="{00000000-1234-1234-1234-123412341234}" type="slidenum">
              <a:rPr lang="en-US"/>
              <a:t>‹#›</a:t>
            </a:fld>
            <a:endParaRPr/>
          </a:p>
        </p:txBody>
      </p:sp>
      <p:sp>
        <p:nvSpPr>
          <p:cNvPr id="588" name="Google Shape;588;p60:notes"/>
          <p:cNvSpPr/>
          <p:nvPr>
            <p:ph idx="2" type="sldImg"/>
          </p:nvPr>
        </p:nvSpPr>
        <p:spPr>
          <a:xfrm>
            <a:off x="3348038" y="536575"/>
            <a:ext cx="3538537" cy="26527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9" name="Google Shape;589;p60:notes"/>
          <p:cNvSpPr txBox="1"/>
          <p:nvPr>
            <p:ph idx="1" type="body"/>
          </p:nvPr>
        </p:nvSpPr>
        <p:spPr>
          <a:xfrm>
            <a:off x="1364615" y="3372167"/>
            <a:ext cx="7505383" cy="3195918"/>
          </a:xfrm>
          <a:prstGeom prst="rect">
            <a:avLst/>
          </a:prstGeom>
          <a:noFill/>
          <a:ln>
            <a:noFill/>
          </a:ln>
        </p:spPr>
        <p:txBody>
          <a:bodyPr anchorCtr="0" anchor="t" bIns="47625" lIns="95275" spcFirstLastPara="1" rIns="95275" wrap="square" tIns="47625">
            <a:noAutofit/>
          </a:bodyPr>
          <a:lstStyle/>
          <a:p>
            <a:pPr indent="0" lvl="0" marL="0" rtl="0" algn="l">
              <a:spcBef>
                <a:spcPts val="0"/>
              </a:spcBef>
              <a:spcAft>
                <a:spcPts val="0"/>
              </a:spcAft>
              <a:buNone/>
            </a:pPr>
            <a:r>
              <a:rPr lang="en-US" sz="2400"/>
              <a:t>Notes</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61:notes"/>
          <p:cNvSpPr txBox="1"/>
          <p:nvPr>
            <p:ph idx="12" type="sldNum"/>
          </p:nvPr>
        </p:nvSpPr>
        <p:spPr>
          <a:xfrm>
            <a:off x="5799615" y="6744162"/>
            <a:ext cx="4434998" cy="355138"/>
          </a:xfrm>
          <a:prstGeom prst="rect">
            <a:avLst/>
          </a:prstGeom>
          <a:noFill/>
          <a:ln>
            <a:noFill/>
          </a:ln>
        </p:spPr>
        <p:txBody>
          <a:bodyPr anchorCtr="0" anchor="b" bIns="47625" lIns="95275" spcFirstLastPara="1" rIns="95275" wrap="square" tIns="47625">
            <a:noAutofit/>
          </a:bodyPr>
          <a:lstStyle/>
          <a:p>
            <a:pPr indent="0" lvl="0" marL="0" rtl="0" algn="r">
              <a:spcBef>
                <a:spcPts val="0"/>
              </a:spcBef>
              <a:spcAft>
                <a:spcPts val="0"/>
              </a:spcAft>
              <a:buNone/>
            </a:pPr>
            <a:fld id="{00000000-1234-1234-1234-123412341234}" type="slidenum">
              <a:rPr lang="en-US"/>
              <a:t>‹#›</a:t>
            </a:fld>
            <a:endParaRPr/>
          </a:p>
        </p:txBody>
      </p:sp>
      <p:sp>
        <p:nvSpPr>
          <p:cNvPr id="596" name="Google Shape;596;p61:notes"/>
          <p:cNvSpPr/>
          <p:nvPr>
            <p:ph idx="2" type="sldImg"/>
          </p:nvPr>
        </p:nvSpPr>
        <p:spPr>
          <a:xfrm>
            <a:off x="3348038" y="536575"/>
            <a:ext cx="3538537" cy="2652713"/>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
        <p:nvSpPr>
          <p:cNvPr id="597" name="Google Shape;597;p61:notes"/>
          <p:cNvSpPr txBox="1"/>
          <p:nvPr>
            <p:ph idx="1" type="body"/>
          </p:nvPr>
        </p:nvSpPr>
        <p:spPr>
          <a:xfrm>
            <a:off x="1364615" y="3372167"/>
            <a:ext cx="7505383" cy="3195918"/>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None/>
            </a:pPr>
            <a:r>
              <a:rPr lang="en-US"/>
              <a:t>Notes</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62: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605" name="Google Shape;605;p62: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63: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613" name="Google Shape;613;p63: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64:notes"/>
          <p:cNvSpPr txBox="1"/>
          <p:nvPr>
            <p:ph idx="12" type="sldNum"/>
          </p:nvPr>
        </p:nvSpPr>
        <p:spPr>
          <a:xfrm>
            <a:off x="5799615" y="6744162"/>
            <a:ext cx="4434998" cy="355138"/>
          </a:xfrm>
          <a:prstGeom prst="rect">
            <a:avLst/>
          </a:prstGeom>
          <a:noFill/>
          <a:ln>
            <a:noFill/>
          </a:ln>
        </p:spPr>
        <p:txBody>
          <a:bodyPr anchorCtr="0" anchor="b" bIns="47625" lIns="95275" spcFirstLastPara="1" rIns="95275" wrap="square" tIns="47625">
            <a:noAutofit/>
          </a:bodyPr>
          <a:lstStyle/>
          <a:p>
            <a:pPr indent="0" lvl="0" marL="0" rtl="0" algn="r">
              <a:spcBef>
                <a:spcPts val="0"/>
              </a:spcBef>
              <a:spcAft>
                <a:spcPts val="0"/>
              </a:spcAft>
              <a:buNone/>
            </a:pPr>
            <a:fld id="{00000000-1234-1234-1234-123412341234}" type="slidenum">
              <a:rPr lang="en-US"/>
              <a:t>‹#›</a:t>
            </a:fld>
            <a:endParaRPr/>
          </a:p>
        </p:txBody>
      </p:sp>
      <p:sp>
        <p:nvSpPr>
          <p:cNvPr id="621" name="Google Shape;621;p64:notes"/>
          <p:cNvSpPr/>
          <p:nvPr>
            <p:ph idx="2" type="sldImg"/>
          </p:nvPr>
        </p:nvSpPr>
        <p:spPr>
          <a:xfrm>
            <a:off x="3348038" y="536575"/>
            <a:ext cx="3538537" cy="2652713"/>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
        <p:nvSpPr>
          <p:cNvPr id="622" name="Google Shape;622;p64:notes"/>
          <p:cNvSpPr txBox="1"/>
          <p:nvPr>
            <p:ph idx="1" type="body"/>
          </p:nvPr>
        </p:nvSpPr>
        <p:spPr>
          <a:xfrm>
            <a:off x="1364615" y="3372167"/>
            <a:ext cx="7505383" cy="3195918"/>
          </a:xfrm>
          <a:prstGeom prst="rect">
            <a:avLst/>
          </a:prstGeom>
          <a:noFill/>
          <a:ln>
            <a:noFill/>
          </a:ln>
        </p:spPr>
        <p:txBody>
          <a:bodyPr anchorCtr="0" anchor="t" bIns="45575" lIns="91175" spcFirstLastPara="1" rIns="91175" wrap="square" tIns="45575">
            <a:noAutofit/>
          </a:bodyPr>
          <a:lstStyle/>
          <a:p>
            <a:pPr indent="0" lvl="0" marL="0" rtl="0" algn="l">
              <a:spcBef>
                <a:spcPts val="0"/>
              </a:spcBef>
              <a:spcAft>
                <a:spcPts val="0"/>
              </a:spcAft>
              <a:buNone/>
            </a:pPr>
            <a:r>
              <a:rPr lang="en-US"/>
              <a:t>Notes</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65:notes"/>
          <p:cNvSpPr txBox="1"/>
          <p:nvPr>
            <p:ph idx="12" type="sldNum"/>
          </p:nvPr>
        </p:nvSpPr>
        <p:spPr>
          <a:xfrm>
            <a:off x="5799615" y="6744162"/>
            <a:ext cx="4434998" cy="355138"/>
          </a:xfrm>
          <a:prstGeom prst="rect">
            <a:avLst/>
          </a:prstGeom>
          <a:noFill/>
          <a:ln>
            <a:noFill/>
          </a:ln>
        </p:spPr>
        <p:txBody>
          <a:bodyPr anchorCtr="0" anchor="b" bIns="47625" lIns="95275" spcFirstLastPara="1" rIns="95275" wrap="square" tIns="47625">
            <a:noAutofit/>
          </a:bodyPr>
          <a:lstStyle/>
          <a:p>
            <a:pPr indent="0" lvl="0" marL="0" rtl="0" algn="r">
              <a:spcBef>
                <a:spcPts val="0"/>
              </a:spcBef>
              <a:spcAft>
                <a:spcPts val="0"/>
              </a:spcAft>
              <a:buNone/>
            </a:pPr>
            <a:fld id="{00000000-1234-1234-1234-123412341234}" type="slidenum">
              <a:rPr lang="en-US"/>
              <a:t>‹#›</a:t>
            </a:fld>
            <a:endParaRPr/>
          </a:p>
        </p:txBody>
      </p:sp>
      <p:sp>
        <p:nvSpPr>
          <p:cNvPr id="630" name="Google Shape;630;p65:notes"/>
          <p:cNvSpPr/>
          <p:nvPr>
            <p:ph idx="2" type="sldImg"/>
          </p:nvPr>
        </p:nvSpPr>
        <p:spPr>
          <a:xfrm>
            <a:off x="3348038" y="536575"/>
            <a:ext cx="3538537" cy="26527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1" name="Google Shape;631;p65:notes"/>
          <p:cNvSpPr txBox="1"/>
          <p:nvPr>
            <p:ph idx="1" type="body"/>
          </p:nvPr>
        </p:nvSpPr>
        <p:spPr>
          <a:xfrm>
            <a:off x="1364615" y="3372167"/>
            <a:ext cx="7505383" cy="3195918"/>
          </a:xfrm>
          <a:prstGeom prst="rect">
            <a:avLst/>
          </a:prstGeom>
          <a:noFill/>
          <a:ln>
            <a:noFill/>
          </a:ln>
        </p:spPr>
        <p:txBody>
          <a:bodyPr anchorCtr="0" anchor="t" bIns="47625" lIns="95275" spcFirstLastPara="1" rIns="95275" wrap="square" tIns="47625">
            <a:noAutofit/>
          </a:bodyPr>
          <a:lstStyle/>
          <a:p>
            <a:pPr indent="0" lvl="0" marL="0" rtl="0" algn="l">
              <a:spcBef>
                <a:spcPts val="0"/>
              </a:spcBef>
              <a:spcAft>
                <a:spcPts val="0"/>
              </a:spcAft>
              <a:buNone/>
            </a:pPr>
            <a:r>
              <a:rPr lang="en-US" sz="2400"/>
              <a:t>Notes</a:t>
            </a:r>
            <a:endParaRPr/>
          </a:p>
        </p:txBody>
      </p:sp>
      <p:sp>
        <p:nvSpPr>
          <p:cNvPr id="632" name="Google Shape;632;p65:notes"/>
          <p:cNvSpPr/>
          <p:nvPr/>
        </p:nvSpPr>
        <p:spPr>
          <a:xfrm>
            <a:off x="3837980" y="2661006"/>
            <a:ext cx="88678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Narrow"/>
                <a:ea typeface="Arial Narrow"/>
                <a:cs typeface="Arial Narrow"/>
                <a:sym typeface="Arial Narrow"/>
              </a:rPr>
              <a:t>Notes</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66:notes"/>
          <p:cNvSpPr txBox="1"/>
          <p:nvPr>
            <p:ph idx="12" type="sldNum"/>
          </p:nvPr>
        </p:nvSpPr>
        <p:spPr>
          <a:xfrm>
            <a:off x="5799615" y="6744162"/>
            <a:ext cx="4434998" cy="355138"/>
          </a:xfrm>
          <a:prstGeom prst="rect">
            <a:avLst/>
          </a:prstGeom>
          <a:noFill/>
          <a:ln>
            <a:noFill/>
          </a:ln>
        </p:spPr>
        <p:txBody>
          <a:bodyPr anchorCtr="0" anchor="b" bIns="47625" lIns="95275" spcFirstLastPara="1" rIns="95275" wrap="square" tIns="47625">
            <a:noAutofit/>
          </a:bodyPr>
          <a:lstStyle/>
          <a:p>
            <a:pPr indent="0" lvl="0" marL="0" rtl="0" algn="r">
              <a:spcBef>
                <a:spcPts val="0"/>
              </a:spcBef>
              <a:spcAft>
                <a:spcPts val="0"/>
              </a:spcAft>
              <a:buNone/>
            </a:pPr>
            <a:fld id="{00000000-1234-1234-1234-123412341234}" type="slidenum">
              <a:rPr lang="en-US"/>
              <a:t>‹#›</a:t>
            </a:fld>
            <a:endParaRPr/>
          </a:p>
        </p:txBody>
      </p:sp>
      <p:sp>
        <p:nvSpPr>
          <p:cNvPr id="640" name="Google Shape;640;p66:notes"/>
          <p:cNvSpPr/>
          <p:nvPr>
            <p:ph idx="2" type="sldImg"/>
          </p:nvPr>
        </p:nvSpPr>
        <p:spPr>
          <a:xfrm>
            <a:off x="3348038" y="536575"/>
            <a:ext cx="3538537" cy="26527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1" name="Google Shape;641;p66:notes"/>
          <p:cNvSpPr txBox="1"/>
          <p:nvPr>
            <p:ph idx="1" type="body"/>
          </p:nvPr>
        </p:nvSpPr>
        <p:spPr>
          <a:xfrm>
            <a:off x="1364615" y="3372167"/>
            <a:ext cx="7505383" cy="3195918"/>
          </a:xfrm>
          <a:prstGeom prst="rect">
            <a:avLst/>
          </a:prstGeom>
          <a:noFill/>
          <a:ln>
            <a:noFill/>
          </a:ln>
        </p:spPr>
        <p:txBody>
          <a:bodyPr anchorCtr="0" anchor="t" bIns="47625" lIns="95275" spcFirstLastPara="1" rIns="95275" wrap="square" tIns="47625">
            <a:noAutofit/>
          </a:bodyPr>
          <a:lstStyle/>
          <a:p>
            <a:pPr indent="0" lvl="0" marL="0" rtl="0" algn="l">
              <a:spcBef>
                <a:spcPts val="0"/>
              </a:spcBef>
              <a:spcAft>
                <a:spcPts val="0"/>
              </a:spcAft>
              <a:buNone/>
            </a:pPr>
            <a:r>
              <a:rPr lang="en-US" sz="2400"/>
              <a:t>Notes</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67:notes"/>
          <p:cNvSpPr txBox="1"/>
          <p:nvPr>
            <p:ph idx="12" type="sldNum"/>
          </p:nvPr>
        </p:nvSpPr>
        <p:spPr>
          <a:xfrm>
            <a:off x="5799615" y="6744162"/>
            <a:ext cx="4434998" cy="355138"/>
          </a:xfrm>
          <a:prstGeom prst="rect">
            <a:avLst/>
          </a:prstGeom>
          <a:noFill/>
          <a:ln>
            <a:noFill/>
          </a:ln>
        </p:spPr>
        <p:txBody>
          <a:bodyPr anchorCtr="0" anchor="b" bIns="47625" lIns="95275" spcFirstLastPara="1" rIns="95275" wrap="square" tIns="47625">
            <a:noAutofit/>
          </a:bodyPr>
          <a:lstStyle/>
          <a:p>
            <a:pPr indent="0" lvl="0" marL="0" rtl="0" algn="r">
              <a:spcBef>
                <a:spcPts val="0"/>
              </a:spcBef>
              <a:spcAft>
                <a:spcPts val="0"/>
              </a:spcAft>
              <a:buNone/>
            </a:pPr>
            <a:fld id="{00000000-1234-1234-1234-123412341234}" type="slidenum">
              <a:rPr lang="en-US"/>
              <a:t>‹#›</a:t>
            </a:fld>
            <a:endParaRPr/>
          </a:p>
        </p:txBody>
      </p:sp>
      <p:sp>
        <p:nvSpPr>
          <p:cNvPr id="649" name="Google Shape;649;p67:notes"/>
          <p:cNvSpPr/>
          <p:nvPr>
            <p:ph idx="2" type="sldImg"/>
          </p:nvPr>
        </p:nvSpPr>
        <p:spPr>
          <a:xfrm>
            <a:off x="3348038" y="536575"/>
            <a:ext cx="3538537" cy="26527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0" name="Google Shape;650;p67:notes"/>
          <p:cNvSpPr txBox="1"/>
          <p:nvPr>
            <p:ph idx="1" type="body"/>
          </p:nvPr>
        </p:nvSpPr>
        <p:spPr>
          <a:xfrm>
            <a:off x="1364615" y="3372167"/>
            <a:ext cx="7505383" cy="3195918"/>
          </a:xfrm>
          <a:prstGeom prst="rect">
            <a:avLst/>
          </a:prstGeom>
          <a:noFill/>
          <a:ln>
            <a:noFill/>
          </a:ln>
        </p:spPr>
        <p:txBody>
          <a:bodyPr anchorCtr="0" anchor="t" bIns="47625" lIns="95275" spcFirstLastPara="1" rIns="95275" wrap="square" tIns="47625">
            <a:noAutofit/>
          </a:bodyPr>
          <a:lstStyle/>
          <a:p>
            <a:pPr indent="0" lvl="0" marL="0" rtl="0" algn="l">
              <a:spcBef>
                <a:spcPts val="0"/>
              </a:spcBef>
              <a:spcAft>
                <a:spcPts val="0"/>
              </a:spcAft>
              <a:buNone/>
            </a:pPr>
            <a:r>
              <a:rPr lang="en-US" sz="2400"/>
              <a:t>Notes</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68: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658" name="Google Shape;658;p68: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69: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666" name="Google Shape;666;p69: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132" name="Google Shape;132;p7: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70:notes"/>
          <p:cNvSpPr txBox="1"/>
          <p:nvPr>
            <p:ph idx="12" type="sldNum"/>
          </p:nvPr>
        </p:nvSpPr>
        <p:spPr>
          <a:xfrm>
            <a:off x="5799615" y="6744162"/>
            <a:ext cx="4434998" cy="355138"/>
          </a:xfrm>
          <a:prstGeom prst="rect">
            <a:avLst/>
          </a:prstGeom>
          <a:noFill/>
          <a:ln>
            <a:noFill/>
          </a:ln>
        </p:spPr>
        <p:txBody>
          <a:bodyPr anchorCtr="0" anchor="b" bIns="47625" lIns="95275" spcFirstLastPara="1" rIns="95275" wrap="square" tIns="47625">
            <a:noAutofit/>
          </a:bodyPr>
          <a:lstStyle/>
          <a:p>
            <a:pPr indent="0" lvl="0" marL="0" rtl="0" algn="r">
              <a:spcBef>
                <a:spcPts val="0"/>
              </a:spcBef>
              <a:spcAft>
                <a:spcPts val="0"/>
              </a:spcAft>
              <a:buNone/>
            </a:pPr>
            <a:fld id="{00000000-1234-1234-1234-123412341234}" type="slidenum">
              <a:rPr lang="en-US"/>
              <a:t>‹#›</a:t>
            </a:fld>
            <a:endParaRPr/>
          </a:p>
        </p:txBody>
      </p:sp>
      <p:sp>
        <p:nvSpPr>
          <p:cNvPr id="674" name="Google Shape;674;p70:notes"/>
          <p:cNvSpPr/>
          <p:nvPr>
            <p:ph idx="2" type="sldImg"/>
          </p:nvPr>
        </p:nvSpPr>
        <p:spPr>
          <a:xfrm>
            <a:off x="3348038" y="536575"/>
            <a:ext cx="3538537" cy="26527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5" name="Google Shape;675;p70:notes"/>
          <p:cNvSpPr txBox="1"/>
          <p:nvPr>
            <p:ph idx="1" type="body"/>
          </p:nvPr>
        </p:nvSpPr>
        <p:spPr>
          <a:xfrm>
            <a:off x="1364615" y="3372167"/>
            <a:ext cx="7505383" cy="3195918"/>
          </a:xfrm>
          <a:prstGeom prst="rect">
            <a:avLst/>
          </a:prstGeom>
          <a:noFill/>
          <a:ln>
            <a:noFill/>
          </a:ln>
        </p:spPr>
        <p:txBody>
          <a:bodyPr anchorCtr="0" anchor="t" bIns="47625" lIns="95275" spcFirstLastPara="1" rIns="95275" wrap="square" tIns="47625">
            <a:noAutofit/>
          </a:bodyPr>
          <a:lstStyle/>
          <a:p>
            <a:pPr indent="0" lvl="0" marL="0" rtl="0" algn="l">
              <a:spcBef>
                <a:spcPts val="0"/>
              </a:spcBef>
              <a:spcAft>
                <a:spcPts val="0"/>
              </a:spcAft>
              <a:buNone/>
            </a:pPr>
            <a:r>
              <a:rPr lang="en-US" sz="2400"/>
              <a:t>Notes</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71: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683" name="Google Shape;683;p71: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72: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691" name="Google Shape;691;p72: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73: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99" name="Google Shape;699;p73:notes"/>
          <p:cNvSpPr txBox="1"/>
          <p:nvPr>
            <p:ph idx="1" type="body"/>
          </p:nvPr>
        </p:nvSpPr>
        <p:spPr>
          <a:xfrm>
            <a:off x="1364617" y="3372659"/>
            <a:ext cx="7505382" cy="3193935"/>
          </a:xfrm>
          <a:prstGeom prst="rect">
            <a:avLst/>
          </a:prstGeom>
          <a:noFill/>
          <a:ln>
            <a:noFill/>
          </a:ln>
        </p:spPr>
        <p:txBody>
          <a:bodyPr anchorCtr="0" anchor="t" bIns="47625" lIns="95275" spcFirstLastPara="1" rIns="95275" wrap="square" tIns="47625">
            <a:normAutofit/>
          </a:bodyPr>
          <a:lstStyle/>
          <a:p>
            <a:pPr indent="0" lvl="0" marL="0" rtl="0" algn="l">
              <a:spcBef>
                <a:spcPts val="0"/>
              </a:spcBef>
              <a:spcAft>
                <a:spcPts val="0"/>
              </a:spcAft>
              <a:buNone/>
            </a:pPr>
            <a:r>
              <a:t/>
            </a:r>
            <a:endParaRPr/>
          </a:p>
        </p:txBody>
      </p:sp>
      <p:sp>
        <p:nvSpPr>
          <p:cNvPr id="700" name="Google Shape;700;p73:notes"/>
          <p:cNvSpPr txBox="1"/>
          <p:nvPr>
            <p:ph idx="12" type="sldNum"/>
          </p:nvPr>
        </p:nvSpPr>
        <p:spPr>
          <a:xfrm>
            <a:off x="5799615" y="6744162"/>
            <a:ext cx="4434998" cy="355138"/>
          </a:xfrm>
          <a:prstGeom prst="rect">
            <a:avLst/>
          </a:prstGeom>
          <a:noFill/>
          <a:ln>
            <a:noFill/>
          </a:ln>
        </p:spPr>
        <p:txBody>
          <a:bodyPr anchorCtr="0" anchor="b" bIns="47625" lIns="95275" spcFirstLastPara="1" rIns="95275" wrap="square" tIns="476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74: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707" name="Google Shape;707;p74: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75: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716" name="Google Shape;716;p75: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76: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724" name="Google Shape;724;p76: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77: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732" name="Google Shape;732;p77: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78:notes"/>
          <p:cNvSpPr txBox="1"/>
          <p:nvPr>
            <p:ph idx="12" type="sldNum"/>
          </p:nvPr>
        </p:nvSpPr>
        <p:spPr>
          <a:xfrm>
            <a:off x="5799615" y="6744162"/>
            <a:ext cx="4434998" cy="355138"/>
          </a:xfrm>
          <a:prstGeom prst="rect">
            <a:avLst/>
          </a:prstGeom>
          <a:noFill/>
          <a:ln>
            <a:noFill/>
          </a:ln>
        </p:spPr>
        <p:txBody>
          <a:bodyPr anchorCtr="0" anchor="b" bIns="47625" lIns="95275" spcFirstLastPara="1" rIns="95275" wrap="square" tIns="47625">
            <a:noAutofit/>
          </a:bodyPr>
          <a:lstStyle/>
          <a:p>
            <a:pPr indent="0" lvl="0" marL="0" rtl="0" algn="r">
              <a:spcBef>
                <a:spcPts val="0"/>
              </a:spcBef>
              <a:spcAft>
                <a:spcPts val="0"/>
              </a:spcAft>
              <a:buNone/>
            </a:pPr>
            <a:fld id="{00000000-1234-1234-1234-123412341234}" type="slidenum">
              <a:rPr lang="en-US"/>
              <a:t>‹#›</a:t>
            </a:fld>
            <a:endParaRPr/>
          </a:p>
        </p:txBody>
      </p:sp>
      <p:sp>
        <p:nvSpPr>
          <p:cNvPr id="738" name="Google Shape;738;p78:notes"/>
          <p:cNvSpPr txBox="1"/>
          <p:nvPr>
            <p:ph idx="1" type="body"/>
          </p:nvPr>
        </p:nvSpPr>
        <p:spPr>
          <a:xfrm>
            <a:off x="1364617" y="3372659"/>
            <a:ext cx="7505382" cy="319393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739" name="Google Shape;739;p78:notes"/>
          <p:cNvSpPr/>
          <p:nvPr>
            <p:ph idx="2" type="sldImg"/>
          </p:nvPr>
        </p:nvSpPr>
        <p:spPr>
          <a:xfrm>
            <a:off x="3351213" y="538163"/>
            <a:ext cx="3533775" cy="265112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79: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749" name="Google Shape;749;p79: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8: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139" name="Google Shape;139;p8: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80:notes"/>
          <p:cNvSpPr txBox="1"/>
          <p:nvPr>
            <p:ph idx="12" type="sldNum"/>
          </p:nvPr>
        </p:nvSpPr>
        <p:spPr>
          <a:xfrm>
            <a:off x="5799615" y="6744162"/>
            <a:ext cx="4434998" cy="355138"/>
          </a:xfrm>
          <a:prstGeom prst="rect">
            <a:avLst/>
          </a:prstGeom>
          <a:noFill/>
          <a:ln>
            <a:noFill/>
          </a:ln>
        </p:spPr>
        <p:txBody>
          <a:bodyPr anchorCtr="0" anchor="b" bIns="47625" lIns="95275" spcFirstLastPara="1" rIns="95275" wrap="square" tIns="47625">
            <a:noAutofit/>
          </a:bodyPr>
          <a:lstStyle/>
          <a:p>
            <a:pPr indent="0" lvl="0" marL="0" rtl="0" algn="r">
              <a:spcBef>
                <a:spcPts val="0"/>
              </a:spcBef>
              <a:spcAft>
                <a:spcPts val="0"/>
              </a:spcAft>
              <a:buNone/>
            </a:pPr>
            <a:fld id="{00000000-1234-1234-1234-123412341234}" type="slidenum">
              <a:rPr lang="en-US"/>
              <a:t>‹#›</a:t>
            </a:fld>
            <a:endParaRPr/>
          </a:p>
        </p:txBody>
      </p:sp>
      <p:sp>
        <p:nvSpPr>
          <p:cNvPr id="757" name="Google Shape;757;p80:notes"/>
          <p:cNvSpPr txBox="1"/>
          <p:nvPr>
            <p:ph idx="1" type="body"/>
          </p:nvPr>
        </p:nvSpPr>
        <p:spPr>
          <a:xfrm>
            <a:off x="1364617" y="3372659"/>
            <a:ext cx="7505382" cy="319393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758" name="Google Shape;758;p80:notes"/>
          <p:cNvSpPr/>
          <p:nvPr>
            <p:ph idx="2" type="sldImg"/>
          </p:nvPr>
        </p:nvSpPr>
        <p:spPr>
          <a:xfrm>
            <a:off x="3351213" y="538163"/>
            <a:ext cx="3533775" cy="265112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81:notes"/>
          <p:cNvSpPr txBox="1"/>
          <p:nvPr>
            <p:ph idx="12" type="sldNum"/>
          </p:nvPr>
        </p:nvSpPr>
        <p:spPr>
          <a:xfrm>
            <a:off x="5799615" y="6744162"/>
            <a:ext cx="4434998" cy="355138"/>
          </a:xfrm>
          <a:prstGeom prst="rect">
            <a:avLst/>
          </a:prstGeom>
          <a:noFill/>
          <a:ln>
            <a:noFill/>
          </a:ln>
        </p:spPr>
        <p:txBody>
          <a:bodyPr anchorCtr="0" anchor="b" bIns="47625" lIns="95275" spcFirstLastPara="1" rIns="95275" wrap="square" tIns="47625">
            <a:noAutofit/>
          </a:bodyPr>
          <a:lstStyle/>
          <a:p>
            <a:pPr indent="0" lvl="0" marL="0" rtl="0" algn="r">
              <a:spcBef>
                <a:spcPts val="0"/>
              </a:spcBef>
              <a:spcAft>
                <a:spcPts val="0"/>
              </a:spcAft>
              <a:buNone/>
            </a:pPr>
            <a:fld id="{00000000-1234-1234-1234-123412341234}" type="slidenum">
              <a:rPr lang="en-US"/>
              <a:t>‹#›</a:t>
            </a:fld>
            <a:endParaRPr/>
          </a:p>
        </p:txBody>
      </p:sp>
      <p:sp>
        <p:nvSpPr>
          <p:cNvPr id="767" name="Google Shape;767;p81:notes"/>
          <p:cNvSpPr txBox="1"/>
          <p:nvPr>
            <p:ph idx="1" type="body"/>
          </p:nvPr>
        </p:nvSpPr>
        <p:spPr>
          <a:xfrm>
            <a:off x="1364617" y="3372659"/>
            <a:ext cx="7505382" cy="319393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768" name="Google Shape;768;p81:notes"/>
          <p:cNvSpPr/>
          <p:nvPr>
            <p:ph idx="2" type="sldImg"/>
          </p:nvPr>
        </p:nvSpPr>
        <p:spPr>
          <a:xfrm>
            <a:off x="3351213" y="538163"/>
            <a:ext cx="3533775" cy="265112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p82:notes"/>
          <p:cNvSpPr txBox="1"/>
          <p:nvPr>
            <p:ph idx="12" type="sldNum"/>
          </p:nvPr>
        </p:nvSpPr>
        <p:spPr>
          <a:xfrm>
            <a:off x="5799615" y="6744162"/>
            <a:ext cx="4434998" cy="355138"/>
          </a:xfrm>
          <a:prstGeom prst="rect">
            <a:avLst/>
          </a:prstGeom>
          <a:noFill/>
          <a:ln>
            <a:noFill/>
          </a:ln>
        </p:spPr>
        <p:txBody>
          <a:bodyPr anchorCtr="0" anchor="b" bIns="47625" lIns="95275" spcFirstLastPara="1" rIns="95275" wrap="square" tIns="47625">
            <a:noAutofit/>
          </a:bodyPr>
          <a:lstStyle/>
          <a:p>
            <a:pPr indent="0" lvl="0" marL="0" rtl="0" algn="r">
              <a:spcBef>
                <a:spcPts val="0"/>
              </a:spcBef>
              <a:spcAft>
                <a:spcPts val="0"/>
              </a:spcAft>
              <a:buNone/>
            </a:pPr>
            <a:fld id="{00000000-1234-1234-1234-123412341234}" type="slidenum">
              <a:rPr lang="en-US"/>
              <a:t>‹#›</a:t>
            </a:fld>
            <a:endParaRPr/>
          </a:p>
        </p:txBody>
      </p:sp>
      <p:sp>
        <p:nvSpPr>
          <p:cNvPr id="778" name="Google Shape;778;p82:notes"/>
          <p:cNvSpPr txBox="1"/>
          <p:nvPr>
            <p:ph idx="1" type="body"/>
          </p:nvPr>
        </p:nvSpPr>
        <p:spPr>
          <a:xfrm>
            <a:off x="1364617" y="3372659"/>
            <a:ext cx="7505382" cy="319393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779" name="Google Shape;779;p82:notes"/>
          <p:cNvSpPr/>
          <p:nvPr>
            <p:ph idx="2" type="sldImg"/>
          </p:nvPr>
        </p:nvSpPr>
        <p:spPr>
          <a:xfrm>
            <a:off x="3351213" y="538163"/>
            <a:ext cx="3533775" cy="265112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83:notes"/>
          <p:cNvSpPr txBox="1"/>
          <p:nvPr>
            <p:ph idx="12" type="sldNum"/>
          </p:nvPr>
        </p:nvSpPr>
        <p:spPr>
          <a:xfrm>
            <a:off x="5799615" y="6744162"/>
            <a:ext cx="4434998" cy="355138"/>
          </a:xfrm>
          <a:prstGeom prst="rect">
            <a:avLst/>
          </a:prstGeom>
          <a:noFill/>
          <a:ln>
            <a:noFill/>
          </a:ln>
        </p:spPr>
        <p:txBody>
          <a:bodyPr anchorCtr="0" anchor="b" bIns="47625" lIns="95275" spcFirstLastPara="1" rIns="95275" wrap="square" tIns="47625">
            <a:noAutofit/>
          </a:bodyPr>
          <a:lstStyle/>
          <a:p>
            <a:pPr indent="0" lvl="0" marL="0" rtl="0" algn="r">
              <a:spcBef>
                <a:spcPts val="0"/>
              </a:spcBef>
              <a:spcAft>
                <a:spcPts val="0"/>
              </a:spcAft>
              <a:buNone/>
            </a:pPr>
            <a:fld id="{00000000-1234-1234-1234-123412341234}" type="slidenum">
              <a:rPr lang="en-US"/>
              <a:t>‹#›</a:t>
            </a:fld>
            <a:endParaRPr/>
          </a:p>
        </p:txBody>
      </p:sp>
      <p:sp>
        <p:nvSpPr>
          <p:cNvPr id="789" name="Google Shape;789;p83:notes"/>
          <p:cNvSpPr txBox="1"/>
          <p:nvPr>
            <p:ph idx="1" type="body"/>
          </p:nvPr>
        </p:nvSpPr>
        <p:spPr>
          <a:xfrm>
            <a:off x="1364617" y="3372659"/>
            <a:ext cx="7505382" cy="319393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790" name="Google Shape;790;p83:notes"/>
          <p:cNvSpPr/>
          <p:nvPr>
            <p:ph idx="2" type="sldImg"/>
          </p:nvPr>
        </p:nvSpPr>
        <p:spPr>
          <a:xfrm>
            <a:off x="3351213" y="538163"/>
            <a:ext cx="3533775" cy="265112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p84: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800" name="Google Shape;800;p84: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p85:notes"/>
          <p:cNvSpPr txBox="1"/>
          <p:nvPr>
            <p:ph idx="12" type="sldNum"/>
          </p:nvPr>
        </p:nvSpPr>
        <p:spPr>
          <a:xfrm>
            <a:off x="5799615" y="6744162"/>
            <a:ext cx="4434998" cy="355138"/>
          </a:xfrm>
          <a:prstGeom prst="rect">
            <a:avLst/>
          </a:prstGeom>
          <a:noFill/>
          <a:ln>
            <a:noFill/>
          </a:ln>
        </p:spPr>
        <p:txBody>
          <a:bodyPr anchorCtr="0" anchor="b" bIns="47625" lIns="95275" spcFirstLastPara="1" rIns="95275" wrap="square" tIns="47625">
            <a:noAutofit/>
          </a:bodyPr>
          <a:lstStyle/>
          <a:p>
            <a:pPr indent="0" lvl="0" marL="0" rtl="0" algn="r">
              <a:spcBef>
                <a:spcPts val="0"/>
              </a:spcBef>
              <a:spcAft>
                <a:spcPts val="0"/>
              </a:spcAft>
              <a:buNone/>
            </a:pPr>
            <a:fld id="{00000000-1234-1234-1234-123412341234}" type="slidenum">
              <a:rPr lang="en-US"/>
              <a:t>‹#›</a:t>
            </a:fld>
            <a:endParaRPr/>
          </a:p>
        </p:txBody>
      </p:sp>
      <p:sp>
        <p:nvSpPr>
          <p:cNvPr id="808" name="Google Shape;808;p85:notes"/>
          <p:cNvSpPr txBox="1"/>
          <p:nvPr>
            <p:ph idx="1" type="body"/>
          </p:nvPr>
        </p:nvSpPr>
        <p:spPr>
          <a:xfrm>
            <a:off x="1364617" y="3372659"/>
            <a:ext cx="7505382" cy="319393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809" name="Google Shape;809;p85:notes"/>
          <p:cNvSpPr/>
          <p:nvPr>
            <p:ph idx="2" type="sldImg"/>
          </p:nvPr>
        </p:nvSpPr>
        <p:spPr>
          <a:xfrm>
            <a:off x="3351213" y="538163"/>
            <a:ext cx="3533775" cy="265112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86:notes"/>
          <p:cNvSpPr txBox="1"/>
          <p:nvPr>
            <p:ph idx="12" type="sldNum"/>
          </p:nvPr>
        </p:nvSpPr>
        <p:spPr>
          <a:xfrm>
            <a:off x="5799615" y="6744162"/>
            <a:ext cx="4434998" cy="355138"/>
          </a:xfrm>
          <a:prstGeom prst="rect">
            <a:avLst/>
          </a:prstGeom>
          <a:noFill/>
          <a:ln>
            <a:noFill/>
          </a:ln>
        </p:spPr>
        <p:txBody>
          <a:bodyPr anchorCtr="0" anchor="b" bIns="47625" lIns="95275" spcFirstLastPara="1" rIns="95275" wrap="square" tIns="47625">
            <a:noAutofit/>
          </a:bodyPr>
          <a:lstStyle/>
          <a:p>
            <a:pPr indent="0" lvl="0" marL="0" rtl="0" algn="r">
              <a:spcBef>
                <a:spcPts val="0"/>
              </a:spcBef>
              <a:spcAft>
                <a:spcPts val="0"/>
              </a:spcAft>
              <a:buNone/>
            </a:pPr>
            <a:fld id="{00000000-1234-1234-1234-123412341234}" type="slidenum">
              <a:rPr lang="en-US"/>
              <a:t>‹#›</a:t>
            </a:fld>
            <a:endParaRPr/>
          </a:p>
        </p:txBody>
      </p:sp>
      <p:sp>
        <p:nvSpPr>
          <p:cNvPr id="818" name="Google Shape;818;p86:notes"/>
          <p:cNvSpPr txBox="1"/>
          <p:nvPr>
            <p:ph idx="1" type="body"/>
          </p:nvPr>
        </p:nvSpPr>
        <p:spPr>
          <a:xfrm>
            <a:off x="1364617" y="3372659"/>
            <a:ext cx="7505382" cy="319393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819" name="Google Shape;819;p86:notes"/>
          <p:cNvSpPr/>
          <p:nvPr>
            <p:ph idx="2" type="sldImg"/>
          </p:nvPr>
        </p:nvSpPr>
        <p:spPr>
          <a:xfrm>
            <a:off x="3351213" y="538163"/>
            <a:ext cx="3533775" cy="265112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87:notes"/>
          <p:cNvSpPr txBox="1"/>
          <p:nvPr>
            <p:ph idx="12" type="sldNum"/>
          </p:nvPr>
        </p:nvSpPr>
        <p:spPr>
          <a:xfrm>
            <a:off x="5799615" y="6744162"/>
            <a:ext cx="4434998" cy="355138"/>
          </a:xfrm>
          <a:prstGeom prst="rect">
            <a:avLst/>
          </a:prstGeom>
          <a:noFill/>
          <a:ln>
            <a:noFill/>
          </a:ln>
        </p:spPr>
        <p:txBody>
          <a:bodyPr anchorCtr="0" anchor="b" bIns="47625" lIns="95275" spcFirstLastPara="1" rIns="95275" wrap="square" tIns="47625">
            <a:noAutofit/>
          </a:bodyPr>
          <a:lstStyle/>
          <a:p>
            <a:pPr indent="0" lvl="0" marL="0" rtl="0" algn="r">
              <a:spcBef>
                <a:spcPts val="0"/>
              </a:spcBef>
              <a:spcAft>
                <a:spcPts val="0"/>
              </a:spcAft>
              <a:buNone/>
            </a:pPr>
            <a:fld id="{00000000-1234-1234-1234-123412341234}" type="slidenum">
              <a:rPr lang="en-US"/>
              <a:t>‹#›</a:t>
            </a:fld>
            <a:endParaRPr/>
          </a:p>
        </p:txBody>
      </p:sp>
      <p:sp>
        <p:nvSpPr>
          <p:cNvPr id="830" name="Google Shape;830;p87:notes"/>
          <p:cNvSpPr txBox="1"/>
          <p:nvPr>
            <p:ph idx="1" type="body"/>
          </p:nvPr>
        </p:nvSpPr>
        <p:spPr>
          <a:xfrm>
            <a:off x="1364617" y="3372659"/>
            <a:ext cx="7505382" cy="319393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831" name="Google Shape;831;p87:notes"/>
          <p:cNvSpPr/>
          <p:nvPr>
            <p:ph idx="2" type="sldImg"/>
          </p:nvPr>
        </p:nvSpPr>
        <p:spPr>
          <a:xfrm>
            <a:off x="3351213" y="538163"/>
            <a:ext cx="3533775" cy="265112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p88:notes"/>
          <p:cNvSpPr txBox="1"/>
          <p:nvPr>
            <p:ph idx="12" type="sldNum"/>
          </p:nvPr>
        </p:nvSpPr>
        <p:spPr>
          <a:xfrm>
            <a:off x="5799615" y="6744162"/>
            <a:ext cx="4434998" cy="355138"/>
          </a:xfrm>
          <a:prstGeom prst="rect">
            <a:avLst/>
          </a:prstGeom>
          <a:noFill/>
          <a:ln>
            <a:noFill/>
          </a:ln>
        </p:spPr>
        <p:txBody>
          <a:bodyPr anchorCtr="0" anchor="b" bIns="47625" lIns="95275" spcFirstLastPara="1" rIns="95275" wrap="square" tIns="47625">
            <a:noAutofit/>
          </a:bodyPr>
          <a:lstStyle/>
          <a:p>
            <a:pPr indent="0" lvl="0" marL="0" rtl="0" algn="r">
              <a:spcBef>
                <a:spcPts val="0"/>
              </a:spcBef>
              <a:spcAft>
                <a:spcPts val="0"/>
              </a:spcAft>
              <a:buNone/>
            </a:pPr>
            <a:fld id="{00000000-1234-1234-1234-123412341234}" type="slidenum">
              <a:rPr lang="en-US"/>
              <a:t>‹#›</a:t>
            </a:fld>
            <a:endParaRPr/>
          </a:p>
        </p:txBody>
      </p:sp>
      <p:sp>
        <p:nvSpPr>
          <p:cNvPr id="840" name="Google Shape;840;p88:notes"/>
          <p:cNvSpPr txBox="1"/>
          <p:nvPr>
            <p:ph idx="1" type="body"/>
          </p:nvPr>
        </p:nvSpPr>
        <p:spPr>
          <a:xfrm>
            <a:off x="1364617" y="3372659"/>
            <a:ext cx="7505382" cy="319393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841" name="Google Shape;841;p88:notes"/>
          <p:cNvSpPr/>
          <p:nvPr>
            <p:ph idx="2" type="sldImg"/>
          </p:nvPr>
        </p:nvSpPr>
        <p:spPr>
          <a:xfrm>
            <a:off x="3351213" y="538163"/>
            <a:ext cx="3533775" cy="265112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p89:notes"/>
          <p:cNvSpPr txBox="1"/>
          <p:nvPr>
            <p:ph idx="12" type="sldNum"/>
          </p:nvPr>
        </p:nvSpPr>
        <p:spPr>
          <a:xfrm>
            <a:off x="5799615" y="6744162"/>
            <a:ext cx="4434998" cy="355138"/>
          </a:xfrm>
          <a:prstGeom prst="rect">
            <a:avLst/>
          </a:prstGeom>
          <a:noFill/>
          <a:ln>
            <a:noFill/>
          </a:ln>
        </p:spPr>
        <p:txBody>
          <a:bodyPr anchorCtr="0" anchor="b" bIns="47625" lIns="95275" spcFirstLastPara="1" rIns="95275" wrap="square" tIns="47625">
            <a:noAutofit/>
          </a:bodyPr>
          <a:lstStyle/>
          <a:p>
            <a:pPr indent="0" lvl="0" marL="0" rtl="0" algn="r">
              <a:spcBef>
                <a:spcPts val="0"/>
              </a:spcBef>
              <a:spcAft>
                <a:spcPts val="0"/>
              </a:spcAft>
              <a:buNone/>
            </a:pPr>
            <a:fld id="{00000000-1234-1234-1234-123412341234}" type="slidenum">
              <a:rPr lang="en-US"/>
              <a:t>‹#›</a:t>
            </a:fld>
            <a:endParaRPr/>
          </a:p>
        </p:txBody>
      </p:sp>
      <p:sp>
        <p:nvSpPr>
          <p:cNvPr id="852" name="Google Shape;852;p89:notes"/>
          <p:cNvSpPr txBox="1"/>
          <p:nvPr>
            <p:ph idx="1" type="body"/>
          </p:nvPr>
        </p:nvSpPr>
        <p:spPr>
          <a:xfrm>
            <a:off x="1364617" y="3372659"/>
            <a:ext cx="7505382" cy="319393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853" name="Google Shape;853;p89:notes"/>
          <p:cNvSpPr/>
          <p:nvPr>
            <p:ph idx="2" type="sldImg"/>
          </p:nvPr>
        </p:nvSpPr>
        <p:spPr>
          <a:xfrm>
            <a:off x="3351213" y="538163"/>
            <a:ext cx="3533775" cy="265112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1364617" y="3372659"/>
            <a:ext cx="7505382" cy="3193935"/>
          </a:xfrm>
          <a:prstGeom prst="rect">
            <a:avLst/>
          </a:prstGeom>
        </p:spPr>
        <p:txBody>
          <a:bodyPr anchorCtr="0" anchor="t" bIns="47625" lIns="95275" spcFirstLastPara="1" rIns="95275" wrap="square" tIns="47625">
            <a:noAutofit/>
          </a:bodyPr>
          <a:lstStyle/>
          <a:p>
            <a:pPr indent="0" lvl="0" marL="0" rtl="0" algn="l">
              <a:spcBef>
                <a:spcPts val="360"/>
              </a:spcBef>
              <a:spcAft>
                <a:spcPts val="0"/>
              </a:spcAft>
              <a:buNone/>
            </a:pPr>
            <a:r>
              <a:t/>
            </a:r>
            <a:endParaRPr/>
          </a:p>
        </p:txBody>
      </p:sp>
      <p:sp>
        <p:nvSpPr>
          <p:cNvPr id="146" name="Google Shape;146;p9: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p90:notes"/>
          <p:cNvSpPr txBox="1"/>
          <p:nvPr>
            <p:ph idx="12" type="sldNum"/>
          </p:nvPr>
        </p:nvSpPr>
        <p:spPr>
          <a:xfrm>
            <a:off x="5799615" y="6744162"/>
            <a:ext cx="4434998" cy="355138"/>
          </a:xfrm>
          <a:prstGeom prst="rect">
            <a:avLst/>
          </a:prstGeom>
          <a:noFill/>
          <a:ln>
            <a:noFill/>
          </a:ln>
        </p:spPr>
        <p:txBody>
          <a:bodyPr anchorCtr="0" anchor="b" bIns="47625" lIns="95275" spcFirstLastPara="1" rIns="95275" wrap="square" tIns="47625">
            <a:noAutofit/>
          </a:bodyPr>
          <a:lstStyle/>
          <a:p>
            <a:pPr indent="0" lvl="0" marL="0" rtl="0" algn="r">
              <a:spcBef>
                <a:spcPts val="0"/>
              </a:spcBef>
              <a:spcAft>
                <a:spcPts val="0"/>
              </a:spcAft>
              <a:buNone/>
            </a:pPr>
            <a:fld id="{00000000-1234-1234-1234-123412341234}" type="slidenum">
              <a:rPr lang="en-US"/>
              <a:t>‹#›</a:t>
            </a:fld>
            <a:endParaRPr/>
          </a:p>
        </p:txBody>
      </p:sp>
      <p:sp>
        <p:nvSpPr>
          <p:cNvPr id="863" name="Google Shape;863;p90:notes"/>
          <p:cNvSpPr txBox="1"/>
          <p:nvPr>
            <p:ph idx="1" type="body"/>
          </p:nvPr>
        </p:nvSpPr>
        <p:spPr>
          <a:xfrm>
            <a:off x="1364617" y="3372659"/>
            <a:ext cx="7505382" cy="3193935"/>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864" name="Google Shape;864;p90:notes"/>
          <p:cNvSpPr/>
          <p:nvPr>
            <p:ph idx="2" type="sldImg"/>
          </p:nvPr>
        </p:nvSpPr>
        <p:spPr>
          <a:xfrm>
            <a:off x="3351213" y="538163"/>
            <a:ext cx="3533775" cy="265112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type="title">
  <p:cSld name="TITLE">
    <p:spTree>
      <p:nvGrpSpPr>
        <p:cNvPr id="15" name="Shape 15"/>
        <p:cNvGrpSpPr/>
        <p:nvPr/>
      </p:nvGrpSpPr>
      <p:grpSpPr>
        <a:xfrm>
          <a:off x="0" y="0"/>
          <a:ext cx="0" cy="0"/>
          <a:chOff x="0" y="0"/>
          <a:chExt cx="0" cy="0"/>
        </a:xfrm>
      </p:grpSpPr>
      <p:sp>
        <p:nvSpPr>
          <p:cNvPr id="16" name="Google Shape;16;p92"/>
          <p:cNvSpPr txBox="1"/>
          <p:nvPr>
            <p:ph type="ctrTitle"/>
          </p:nvPr>
        </p:nvSpPr>
        <p:spPr>
          <a:xfrm>
            <a:off x="1752600" y="781050"/>
            <a:ext cx="7086600" cy="11430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5400"/>
              <a:buFont typeface="Calibri"/>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1"/>
          <p:cNvSpPr/>
          <p:nvPr>
            <p:ph idx="2" type="pic"/>
          </p:nvPr>
        </p:nvSpPr>
        <p:spPr>
          <a:xfrm>
            <a:off x="3887391" y="987426"/>
            <a:ext cx="4629150" cy="4873625"/>
          </a:xfrm>
          <a:prstGeom prst="rect">
            <a:avLst/>
          </a:prstGeom>
          <a:noFill/>
          <a:ln>
            <a:noFill/>
          </a:ln>
        </p:spPr>
      </p:sp>
      <p:sp>
        <p:nvSpPr>
          <p:cNvPr id="70" name="Google Shape;70;p101"/>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71" name="Google Shape;71;p10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0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02"/>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7" name="Google Shape;77;p10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03"/>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03"/>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3" name="Google Shape;83;p10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9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9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9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9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9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7" name="Shape 27"/>
        <p:cNvGrpSpPr/>
        <p:nvPr/>
      </p:nvGrpSpPr>
      <p:grpSpPr>
        <a:xfrm>
          <a:off x="0" y="0"/>
          <a:ext cx="0" cy="0"/>
          <a:chOff x="0" y="0"/>
          <a:chExt cx="0" cy="0"/>
        </a:xfrm>
      </p:grpSpPr>
      <p:sp>
        <p:nvSpPr>
          <p:cNvPr id="28" name="Google Shape;28;p95"/>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95"/>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30" name="Google Shape;30;p9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9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96"/>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96"/>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6" name="Google Shape;36;p9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9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9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9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97"/>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2" name="Google Shape;42;p97"/>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3" name="Google Shape;43;p9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9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9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98"/>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98"/>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9" name="Google Shape;49;p98"/>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0" name="Google Shape;50;p98"/>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1" name="Google Shape;51;p98"/>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2" name="Google Shape;52;p9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9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9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9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10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00"/>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3" name="Google Shape;63;p100"/>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4" name="Google Shape;64;p10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0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9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900" u="none" cap="none" strike="noStrike">
                <a:solidFill>
                  <a:srgbClr val="888888"/>
                </a:solidFill>
                <a:latin typeface="Arial Narrow"/>
                <a:ea typeface="Arial Narrow"/>
                <a:cs typeface="Arial Narrow"/>
                <a:sym typeface="Arial Narrow"/>
              </a:defRPr>
            </a:lvl1pPr>
            <a:lvl2pPr lvl="1"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9pPr>
          </a:lstStyle>
          <a:p/>
        </p:txBody>
      </p:sp>
      <p:sp>
        <p:nvSpPr>
          <p:cNvPr id="13" name="Google Shape;13;p9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900" u="none" cap="none" strike="noStrike">
                <a:solidFill>
                  <a:srgbClr val="888888"/>
                </a:solidFill>
                <a:latin typeface="Arial Narrow"/>
                <a:ea typeface="Arial Narrow"/>
                <a:cs typeface="Arial Narrow"/>
                <a:sym typeface="Arial Narrow"/>
              </a:defRPr>
            </a:lvl1pPr>
            <a:lvl2pPr lvl="1"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9pPr>
          </a:lstStyle>
          <a:p/>
        </p:txBody>
      </p:sp>
      <p:sp>
        <p:nvSpPr>
          <p:cNvPr id="14" name="Google Shape;14;p9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1" i="0" sz="900" u="none" cap="none" strike="noStrike">
                <a:solidFill>
                  <a:srgbClr val="888888"/>
                </a:solidFill>
                <a:latin typeface="Arial Narrow"/>
                <a:ea typeface="Arial Narrow"/>
                <a:cs typeface="Arial Narrow"/>
                <a:sym typeface="Arial Narrow"/>
              </a:defRPr>
            </a:lvl1pPr>
            <a:lvl2pPr indent="0" lvl="1" marL="0" marR="0" rtl="0" algn="r">
              <a:spcBef>
                <a:spcPts val="0"/>
              </a:spcBef>
              <a:spcAft>
                <a:spcPts val="0"/>
              </a:spcAft>
              <a:buNone/>
              <a:defRPr b="1" i="0" sz="900" u="none" cap="none" strike="noStrike">
                <a:solidFill>
                  <a:srgbClr val="888888"/>
                </a:solidFill>
                <a:latin typeface="Arial Narrow"/>
                <a:ea typeface="Arial Narrow"/>
                <a:cs typeface="Arial Narrow"/>
                <a:sym typeface="Arial Narrow"/>
              </a:defRPr>
            </a:lvl2pPr>
            <a:lvl3pPr indent="0" lvl="2" marL="0" marR="0" rtl="0" algn="r">
              <a:spcBef>
                <a:spcPts val="0"/>
              </a:spcBef>
              <a:spcAft>
                <a:spcPts val="0"/>
              </a:spcAft>
              <a:buNone/>
              <a:defRPr b="1" i="0" sz="900" u="none" cap="none" strike="noStrike">
                <a:solidFill>
                  <a:srgbClr val="888888"/>
                </a:solidFill>
                <a:latin typeface="Arial Narrow"/>
                <a:ea typeface="Arial Narrow"/>
                <a:cs typeface="Arial Narrow"/>
                <a:sym typeface="Arial Narrow"/>
              </a:defRPr>
            </a:lvl3pPr>
            <a:lvl4pPr indent="0" lvl="3" marL="0" marR="0" rtl="0" algn="r">
              <a:spcBef>
                <a:spcPts val="0"/>
              </a:spcBef>
              <a:spcAft>
                <a:spcPts val="0"/>
              </a:spcAft>
              <a:buNone/>
              <a:defRPr b="1" i="0" sz="900" u="none" cap="none" strike="noStrike">
                <a:solidFill>
                  <a:srgbClr val="888888"/>
                </a:solidFill>
                <a:latin typeface="Arial Narrow"/>
                <a:ea typeface="Arial Narrow"/>
                <a:cs typeface="Arial Narrow"/>
                <a:sym typeface="Arial Narrow"/>
              </a:defRPr>
            </a:lvl4pPr>
            <a:lvl5pPr indent="0" lvl="4" marL="0" marR="0" rtl="0" algn="r">
              <a:spcBef>
                <a:spcPts val="0"/>
              </a:spcBef>
              <a:spcAft>
                <a:spcPts val="0"/>
              </a:spcAft>
              <a:buNone/>
              <a:defRPr b="1" i="0" sz="900" u="none" cap="none" strike="noStrike">
                <a:solidFill>
                  <a:srgbClr val="888888"/>
                </a:solidFill>
                <a:latin typeface="Arial Narrow"/>
                <a:ea typeface="Arial Narrow"/>
                <a:cs typeface="Arial Narrow"/>
                <a:sym typeface="Arial Narrow"/>
              </a:defRPr>
            </a:lvl5pPr>
            <a:lvl6pPr indent="0" lvl="5" marL="0" marR="0" rtl="0" algn="r">
              <a:spcBef>
                <a:spcPts val="0"/>
              </a:spcBef>
              <a:spcAft>
                <a:spcPts val="0"/>
              </a:spcAft>
              <a:buNone/>
              <a:defRPr b="1" i="0" sz="900" u="none" cap="none" strike="noStrike">
                <a:solidFill>
                  <a:srgbClr val="888888"/>
                </a:solidFill>
                <a:latin typeface="Arial Narrow"/>
                <a:ea typeface="Arial Narrow"/>
                <a:cs typeface="Arial Narrow"/>
                <a:sym typeface="Arial Narrow"/>
              </a:defRPr>
            </a:lvl6pPr>
            <a:lvl7pPr indent="0" lvl="6" marL="0" marR="0" rtl="0" algn="r">
              <a:spcBef>
                <a:spcPts val="0"/>
              </a:spcBef>
              <a:spcAft>
                <a:spcPts val="0"/>
              </a:spcAft>
              <a:buNone/>
              <a:defRPr b="1" i="0" sz="900" u="none" cap="none" strike="noStrike">
                <a:solidFill>
                  <a:srgbClr val="888888"/>
                </a:solidFill>
                <a:latin typeface="Arial Narrow"/>
                <a:ea typeface="Arial Narrow"/>
                <a:cs typeface="Arial Narrow"/>
                <a:sym typeface="Arial Narrow"/>
              </a:defRPr>
            </a:lvl7pPr>
            <a:lvl8pPr indent="0" lvl="7" marL="0" marR="0" rtl="0" algn="r">
              <a:spcBef>
                <a:spcPts val="0"/>
              </a:spcBef>
              <a:spcAft>
                <a:spcPts val="0"/>
              </a:spcAft>
              <a:buNone/>
              <a:defRPr b="1" i="0" sz="900" u="none" cap="none" strike="noStrike">
                <a:solidFill>
                  <a:srgbClr val="888888"/>
                </a:solidFill>
                <a:latin typeface="Arial Narrow"/>
                <a:ea typeface="Arial Narrow"/>
                <a:cs typeface="Arial Narrow"/>
                <a:sym typeface="Arial Narrow"/>
              </a:defRPr>
            </a:lvl8pPr>
            <a:lvl9pPr indent="0" lvl="8" marL="0" marR="0" rtl="0" algn="r">
              <a:spcBef>
                <a:spcPts val="0"/>
              </a:spcBef>
              <a:spcAft>
                <a:spcPts val="0"/>
              </a:spcAft>
              <a:buNone/>
              <a:defRPr b="1" i="0" sz="900" u="none" cap="none" strike="noStrike">
                <a:solidFill>
                  <a:srgbClr val="888888"/>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vmlDrawing" Target="../drawings/vmlDrawing3.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vmlDrawing" Target="../drawings/vmlDrawing4.vml"/><Relationship Id="rId4" Type="http://schemas.openxmlformats.org/officeDocument/2006/relationships/oleObject" Target="../embeddings/oleObject4.bin"/><Relationship Id="rId9" Type="http://schemas.openxmlformats.org/officeDocument/2006/relationships/image" Target="../media/image15.png"/><Relationship Id="rId5" Type="http://schemas.openxmlformats.org/officeDocument/2006/relationships/oleObject" Target="../embeddings/oleObject4.bin"/><Relationship Id="rId6" Type="http://schemas.openxmlformats.org/officeDocument/2006/relationships/image" Target="../media/image4.png"/><Relationship Id="rId7" Type="http://schemas.openxmlformats.org/officeDocument/2006/relationships/oleObject" Target="../embeddings/oleObject5.bin"/><Relationship Id="rId8" Type="http://schemas.openxmlformats.org/officeDocument/2006/relationships/oleObject" Target="../embeddings/oleObject5.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6.jpg"/><Relationship Id="rId4"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jpg"/><Relationship Id="rId4" Type="http://schemas.openxmlformats.org/officeDocument/2006/relationships/image" Target="../media/image2.jpg"/><Relationship Id="rId5" Type="http://schemas.openxmlformats.org/officeDocument/2006/relationships/image" Target="../media/image10.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p:nvPr/>
        </p:nvSpPr>
        <p:spPr>
          <a:xfrm>
            <a:off x="7696200" y="-278606"/>
            <a:ext cx="663575" cy="237490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0" lang="en-US" sz="15000" u="none" cap="none" strike="noStrike">
                <a:solidFill>
                  <a:srgbClr val="FC0128"/>
                </a:solidFill>
                <a:latin typeface="Times New Roman"/>
                <a:ea typeface="Times New Roman"/>
                <a:cs typeface="Times New Roman"/>
                <a:sym typeface="Times New Roman"/>
              </a:rPr>
              <a:t>1</a:t>
            </a:r>
            <a:endParaRPr/>
          </a:p>
        </p:txBody>
      </p:sp>
      <p:sp>
        <p:nvSpPr>
          <p:cNvPr id="92" name="Google Shape;92;p1"/>
          <p:cNvSpPr/>
          <p:nvPr/>
        </p:nvSpPr>
        <p:spPr>
          <a:xfrm>
            <a:off x="6172200" y="696913"/>
            <a:ext cx="1738313" cy="423862"/>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0" i="0" lang="en-US" sz="2200" u="none" cap="none" strike="noStrike">
                <a:solidFill>
                  <a:schemeClr val="folHlink"/>
                </a:solidFill>
                <a:latin typeface="Arial"/>
                <a:ea typeface="Arial"/>
                <a:cs typeface="Arial"/>
                <a:sym typeface="Arial"/>
              </a:rPr>
              <a:t>Bab </a:t>
            </a:r>
            <a:endParaRPr/>
          </a:p>
        </p:txBody>
      </p:sp>
      <p:sp>
        <p:nvSpPr>
          <p:cNvPr id="93" name="Google Shape;93;p1"/>
          <p:cNvSpPr/>
          <p:nvPr/>
        </p:nvSpPr>
        <p:spPr>
          <a:xfrm>
            <a:off x="128954" y="2096294"/>
            <a:ext cx="7758113" cy="2551981"/>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i="0" lang="en-US" sz="4000" u="none" cap="none" strike="noStrike">
                <a:solidFill>
                  <a:srgbClr val="FC0128"/>
                </a:solidFill>
                <a:latin typeface="Times New Roman"/>
                <a:ea typeface="Times New Roman"/>
                <a:cs typeface="Times New Roman"/>
                <a:sym typeface="Times New Roman"/>
              </a:rPr>
              <a:t>Pengantar Keselamatan,  Keberlanjutan, Kesehatan dan Keselamatan Kerja (K4): </a:t>
            </a:r>
            <a:endParaRPr b="1" i="0" sz="4000" u="none" cap="none" strike="noStrike">
              <a:solidFill>
                <a:srgbClr val="FC0128"/>
              </a:solidFill>
              <a:latin typeface="Times New Roman"/>
              <a:ea typeface="Times New Roman"/>
              <a:cs typeface="Times New Roman"/>
              <a:sym typeface="Times New Roman"/>
            </a:endParaRPr>
          </a:p>
          <a:p>
            <a:pPr indent="0" lvl="0" marL="0" marR="0" rtl="0" algn="r">
              <a:spcBef>
                <a:spcPts val="0"/>
              </a:spcBef>
              <a:spcAft>
                <a:spcPts val="0"/>
              </a:spcAft>
              <a:buNone/>
            </a:pPr>
            <a:r>
              <a:rPr b="1" i="0" lang="en-US" sz="4000" u="none" cap="none" strike="noStrike">
                <a:solidFill>
                  <a:srgbClr val="FC0128"/>
                </a:solidFill>
                <a:latin typeface="Times New Roman"/>
                <a:ea typeface="Times New Roman"/>
                <a:cs typeface="Times New Roman"/>
                <a:sym typeface="Times New Roman"/>
              </a:rPr>
              <a:t>Regulasi dan Standar</a:t>
            </a:r>
            <a:endParaRPr b="1" i="0" sz="4000" u="none" cap="none" strike="noStrike">
              <a:solidFill>
                <a:srgbClr val="FC0128"/>
              </a:solidFill>
              <a:latin typeface="Times New Roman"/>
              <a:ea typeface="Times New Roman"/>
              <a:cs typeface="Times New Roman"/>
              <a:sym typeface="Times New Roman"/>
            </a:endParaRPr>
          </a:p>
        </p:txBody>
      </p:sp>
      <p:sp>
        <p:nvSpPr>
          <p:cNvPr id="94" name="Google Shape;94;p1"/>
          <p:cNvSpPr txBox="1"/>
          <p:nvPr/>
        </p:nvSpPr>
        <p:spPr>
          <a:xfrm>
            <a:off x="3761847" y="5105400"/>
            <a:ext cx="4155754" cy="83099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i="0" lang="en-US" sz="2400" u="none" cap="none" strike="noStrike">
                <a:solidFill>
                  <a:schemeClr val="dk1"/>
                </a:solidFill>
                <a:latin typeface="Arial Narrow"/>
                <a:ea typeface="Arial Narrow"/>
                <a:cs typeface="Arial Narrow"/>
                <a:sym typeface="Arial Narrow"/>
              </a:rPr>
              <a:t>Disusun oleh Tim Dosen K4 FTUI</a:t>
            </a:r>
            <a:endParaRPr/>
          </a:p>
          <a:p>
            <a:pPr indent="0" lvl="0" marL="0" marR="0" rtl="0" algn="r">
              <a:spcBef>
                <a:spcPts val="0"/>
              </a:spcBef>
              <a:spcAft>
                <a:spcPts val="0"/>
              </a:spcAft>
              <a:buNone/>
            </a:pPr>
            <a:r>
              <a:rPr b="1" i="0" lang="en-US" sz="2400" u="none" cap="none" strike="noStrike">
                <a:solidFill>
                  <a:schemeClr val="dk1"/>
                </a:solidFill>
                <a:latin typeface="Arial Narrow"/>
                <a:ea typeface="Arial Narrow"/>
                <a:cs typeface="Arial Narrow"/>
                <a:sym typeface="Arial Narrow"/>
              </a:rPr>
              <a:t>Ganjil 2024/2025</a:t>
            </a:r>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0"/>
          <p:cNvSpPr txBox="1"/>
          <p:nvPr>
            <p:ph type="title"/>
          </p:nvPr>
        </p:nvSpPr>
        <p:spPr>
          <a:xfrm>
            <a:off x="2209800" y="152400"/>
            <a:ext cx="6781800" cy="838200"/>
          </a:xfrm>
          <a:prstGeom prst="rect">
            <a:avLst/>
          </a:prstGeom>
          <a:noFill/>
          <a:ln>
            <a:noFill/>
          </a:ln>
          <a:effectLst>
            <a:outerShdw rotWithShape="0" algn="ctr">
              <a:schemeClr val="dk2"/>
            </a:outerShdw>
          </a:effectLst>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4800"/>
              <a:buFont typeface="Calibri"/>
              <a:buNone/>
            </a:pPr>
            <a:r>
              <a:rPr lang="en-US" sz="4800"/>
              <a:t>Industrial Safety </a:t>
            </a:r>
            <a:endParaRPr/>
          </a:p>
        </p:txBody>
      </p:sp>
      <p:sp>
        <p:nvSpPr>
          <p:cNvPr id="158" name="Google Shape;158;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9" name="Google Shape;159;p10"/>
          <p:cNvSpPr txBox="1"/>
          <p:nvPr/>
        </p:nvSpPr>
        <p:spPr>
          <a:xfrm>
            <a:off x="609600" y="914400"/>
            <a:ext cx="8305800" cy="55784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dk1"/>
                </a:solidFill>
                <a:latin typeface="Arial"/>
                <a:ea typeface="Arial"/>
                <a:cs typeface="Arial"/>
                <a:sym typeface="Arial"/>
              </a:rPr>
              <a:t>Industrial Safety adalah ilmu pengetahuan yang mengacu pada </a:t>
            </a:r>
            <a:r>
              <a:rPr b="1" i="1" lang="en-US" sz="2000">
                <a:solidFill>
                  <a:schemeClr val="dk1"/>
                </a:solidFill>
                <a:latin typeface="Arial"/>
                <a:ea typeface="Arial"/>
                <a:cs typeface="Arial"/>
                <a:sym typeface="Arial"/>
              </a:rPr>
              <a:t>safety engineering </a:t>
            </a:r>
            <a:r>
              <a:rPr b="1" lang="en-US" sz="2000">
                <a:solidFill>
                  <a:schemeClr val="dk1"/>
                </a:solidFill>
                <a:latin typeface="Arial"/>
                <a:ea typeface="Arial"/>
                <a:cs typeface="Arial"/>
                <a:sym typeface="Arial"/>
              </a:rPr>
              <a:t>dan </a:t>
            </a:r>
            <a:r>
              <a:rPr b="1" i="1" lang="en-US" sz="2000">
                <a:solidFill>
                  <a:schemeClr val="dk1"/>
                </a:solidFill>
                <a:latin typeface="Arial"/>
                <a:ea typeface="Arial"/>
                <a:cs typeface="Arial"/>
                <a:sym typeface="Arial"/>
              </a:rPr>
              <a:t>occupational health / medicine</a:t>
            </a:r>
            <a:r>
              <a:rPr b="1" lang="en-US" sz="2000">
                <a:solidFill>
                  <a:schemeClr val="dk1"/>
                </a:solidFill>
                <a:latin typeface="Arial"/>
                <a:ea typeface="Arial"/>
                <a:cs typeface="Arial"/>
                <a:sym typeface="Arial"/>
              </a:rPr>
              <a:t> </a:t>
            </a:r>
            <a:r>
              <a:rPr b="1" i="1" lang="en-US" sz="2000">
                <a:solidFill>
                  <a:schemeClr val="dk1"/>
                </a:solidFill>
                <a:latin typeface="Arial"/>
                <a:ea typeface="Arial"/>
                <a:cs typeface="Arial"/>
                <a:sym typeface="Arial"/>
              </a:rPr>
              <a:t>.</a:t>
            </a:r>
            <a:r>
              <a:rPr b="1" lang="en-US" sz="2000">
                <a:solidFill>
                  <a:schemeClr val="dk1"/>
                </a:solidFill>
                <a:latin typeface="Arial"/>
                <a:ea typeface="Arial"/>
                <a:cs typeface="Arial"/>
                <a:sym typeface="Arial"/>
              </a:rPr>
              <a:t> Meskipun kedua ilmu pengetahuan ini mempunyai pendekatan berbeda, namun pada prakteknya keduanya dapat diibaratkan sebagai mata uang dengan dua sisi yang tak terpisahkan. </a:t>
            </a:r>
            <a:endParaRPr/>
          </a:p>
          <a:p>
            <a:pPr indent="0" lvl="0" marL="0" marR="0" rtl="0" algn="just">
              <a:spcBef>
                <a:spcPts val="0"/>
              </a:spcBef>
              <a:spcAft>
                <a:spcPts val="0"/>
              </a:spcAft>
              <a:buNone/>
            </a:pPr>
            <a:r>
              <a:rPr b="1" lang="en-US" sz="2000">
                <a:solidFill>
                  <a:schemeClr val="dk1"/>
                </a:solidFill>
                <a:latin typeface="Arial"/>
                <a:ea typeface="Arial"/>
                <a:cs typeface="Arial"/>
                <a:sym typeface="Arial"/>
              </a:rPr>
              <a:t> </a:t>
            </a:r>
            <a:endParaRPr/>
          </a:p>
          <a:p>
            <a:pPr indent="0" lvl="0" marL="0" marR="0" rtl="0" algn="just">
              <a:spcBef>
                <a:spcPts val="0"/>
              </a:spcBef>
              <a:spcAft>
                <a:spcPts val="0"/>
              </a:spcAft>
              <a:buNone/>
            </a:pPr>
            <a:r>
              <a:rPr b="1" lang="en-US" sz="2000">
                <a:solidFill>
                  <a:schemeClr val="dk1"/>
                </a:solidFill>
                <a:latin typeface="Arial"/>
                <a:ea typeface="Arial"/>
                <a:cs typeface="Arial"/>
                <a:sym typeface="Arial"/>
              </a:rPr>
              <a:t>Penghargaan terhadap martabat manusia pekerja adalah tujuan utama bidang ilmu ini. Perkembangan yang terus berjalan melahirkan konsep keterkaitan yang lebih luas dan dikenal sebagai konsep </a:t>
            </a:r>
            <a:r>
              <a:rPr b="1" i="1" lang="en-US" sz="2000">
                <a:solidFill>
                  <a:schemeClr val="dk1"/>
                </a:solidFill>
                <a:latin typeface="Arial"/>
                <a:ea typeface="Arial"/>
                <a:cs typeface="Arial"/>
                <a:sym typeface="Arial"/>
              </a:rPr>
              <a:t>Safety Health and Environment (SHE).</a:t>
            </a:r>
            <a:r>
              <a:rPr b="1" lang="en-US" sz="2000">
                <a:solidFill>
                  <a:schemeClr val="dk1"/>
                </a:solidFill>
                <a:latin typeface="Arial"/>
                <a:ea typeface="Arial"/>
                <a:cs typeface="Arial"/>
                <a:sym typeface="Arial"/>
              </a:rPr>
              <a:t>  </a:t>
            </a:r>
            <a:r>
              <a:rPr b="1" i="1" lang="en-US" sz="2000">
                <a:solidFill>
                  <a:schemeClr val="dk1"/>
                </a:solidFill>
                <a:latin typeface="Arial"/>
                <a:ea typeface="Arial"/>
                <a:cs typeface="Arial"/>
                <a:sym typeface="Arial"/>
              </a:rPr>
              <a:t> </a:t>
            </a:r>
            <a:endParaRPr b="1" sz="2000">
              <a:solidFill>
                <a:schemeClr val="dk1"/>
              </a:solidFill>
              <a:latin typeface="Arial"/>
              <a:ea typeface="Arial"/>
              <a:cs typeface="Arial"/>
              <a:sym typeface="Arial"/>
            </a:endParaRPr>
          </a:p>
          <a:p>
            <a:pPr indent="0" lvl="0" marL="0" marR="0" rtl="0" algn="just">
              <a:spcBef>
                <a:spcPts val="0"/>
              </a:spcBef>
              <a:spcAft>
                <a:spcPts val="0"/>
              </a:spcAft>
              <a:buNone/>
            </a:pPr>
            <a:r>
              <a:rPr b="1" lang="en-US" sz="2000">
                <a:solidFill>
                  <a:schemeClr val="dk1"/>
                </a:solidFill>
                <a:latin typeface="Arial"/>
                <a:ea typeface="Arial"/>
                <a:cs typeface="Arial"/>
                <a:sym typeface="Arial"/>
              </a:rPr>
              <a:t> </a:t>
            </a:r>
            <a:endParaRPr/>
          </a:p>
          <a:p>
            <a:pPr indent="0" lvl="0" marL="0" marR="0" rtl="0" algn="just">
              <a:spcBef>
                <a:spcPts val="0"/>
              </a:spcBef>
              <a:spcAft>
                <a:spcPts val="0"/>
              </a:spcAft>
              <a:buNone/>
            </a:pPr>
            <a:r>
              <a:rPr b="1" lang="en-US" sz="2000">
                <a:solidFill>
                  <a:schemeClr val="dk1"/>
                </a:solidFill>
                <a:latin typeface="Arial"/>
                <a:ea typeface="Arial"/>
                <a:cs typeface="Arial"/>
                <a:sym typeface="Arial"/>
              </a:rPr>
              <a:t>Bidang K3 merupakan bagian dari usaha peningkatan mutu berkelanjutan seperti acuan persyaratan standar ISO 9000, ISO 14000 (lingkungan) dan OSHAS 18000 (K3).</a:t>
            </a:r>
            <a:endParaRPr/>
          </a:p>
          <a:p>
            <a:pPr indent="0" lvl="0" marL="0" marR="0" rtl="0" algn="just">
              <a:spcBef>
                <a:spcPts val="0"/>
              </a:spcBef>
              <a:spcAft>
                <a:spcPts val="0"/>
              </a:spcAft>
              <a:buNone/>
            </a:pPr>
            <a:r>
              <a:rPr b="1" lang="en-US" sz="2000">
                <a:solidFill>
                  <a:schemeClr val="dk1"/>
                </a:solidFill>
                <a:latin typeface="Arial"/>
                <a:ea typeface="Arial"/>
                <a:cs typeface="Arial"/>
                <a:sym typeface="Arial"/>
              </a:rPr>
              <a:t> </a:t>
            </a:r>
            <a:endParaRPr/>
          </a:p>
          <a:p>
            <a:pPr indent="0" lvl="0" marL="0" marR="0" rtl="0" algn="just">
              <a:spcBef>
                <a:spcPts val="0"/>
              </a:spcBef>
              <a:spcAft>
                <a:spcPts val="0"/>
              </a:spcAft>
              <a:buNone/>
            </a:pPr>
            <a:r>
              <a:rPr b="1" lang="en-US" sz="2000">
                <a:solidFill>
                  <a:schemeClr val="dk1"/>
                </a:solidFill>
                <a:latin typeface="Arial"/>
                <a:ea typeface="Arial"/>
                <a:cs typeface="Arial"/>
                <a:sym typeface="Arial"/>
              </a:rPr>
              <a:t>Upaya kesehatan dan keselamatan kerja (K3) di suatu perusahaan merupakan suatu keharusan. Digolongkan sebagai keharusan sehubungan dengan hak pekerja dan masalah globalisasi. </a:t>
            </a:r>
            <a:endParaRPr b="1" sz="2000">
              <a:solidFill>
                <a:schemeClr val="dk1"/>
              </a:solidFill>
              <a:latin typeface="Arial"/>
              <a:ea typeface="Arial"/>
              <a:cs typeface="Arial"/>
              <a:sym typeface="Arial"/>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1"/>
          <p:cNvSpPr txBox="1"/>
          <p:nvPr>
            <p:ph type="title"/>
          </p:nvPr>
        </p:nvSpPr>
        <p:spPr>
          <a:xfrm>
            <a:off x="2438400" y="304800"/>
            <a:ext cx="5486400" cy="762000"/>
          </a:xfrm>
          <a:prstGeom prst="rect">
            <a:avLst/>
          </a:prstGeom>
          <a:noFill/>
          <a:ln>
            <a:noFill/>
          </a:ln>
          <a:effectLst>
            <a:outerShdw rotWithShape="0" algn="ctr">
              <a:schemeClr val="dk2"/>
            </a:outerShdw>
          </a:effectLst>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4800"/>
              <a:buFont typeface="Calibri"/>
              <a:buNone/>
            </a:pPr>
            <a:r>
              <a:rPr lang="en-US" sz="4800"/>
              <a:t>Resiko Industrial  </a:t>
            </a:r>
            <a:endParaRPr/>
          </a:p>
        </p:txBody>
      </p:sp>
      <p:sp>
        <p:nvSpPr>
          <p:cNvPr id="165" name="Google Shape;165;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6" name="Google Shape;166;p11"/>
          <p:cNvSpPr/>
          <p:nvPr/>
        </p:nvSpPr>
        <p:spPr>
          <a:xfrm>
            <a:off x="546100" y="71438"/>
            <a:ext cx="449263" cy="314325"/>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400">
                <a:solidFill>
                  <a:srgbClr val="FCFEB9"/>
                </a:solidFill>
                <a:latin typeface="Arial"/>
                <a:ea typeface="Arial"/>
                <a:cs typeface="Arial"/>
                <a:sym typeface="Arial"/>
              </a:rPr>
              <a:t>1-1</a:t>
            </a:r>
            <a:endParaRPr/>
          </a:p>
        </p:txBody>
      </p:sp>
      <p:sp>
        <p:nvSpPr>
          <p:cNvPr id="167" name="Google Shape;167;p11"/>
          <p:cNvSpPr/>
          <p:nvPr/>
        </p:nvSpPr>
        <p:spPr>
          <a:xfrm>
            <a:off x="988329" y="1458986"/>
            <a:ext cx="7772400" cy="4495800"/>
          </a:xfrm>
          <a:prstGeom prst="rect">
            <a:avLst/>
          </a:prstGeom>
          <a:noFill/>
          <a:ln>
            <a:noFill/>
          </a:ln>
        </p:spPr>
        <p:txBody>
          <a:bodyPr anchorCtr="0" anchor="t" bIns="45700" lIns="0" spcFirstLastPara="1" rIns="274300" wrap="square" tIns="0">
            <a:noAutofit/>
          </a:bodyPr>
          <a:lstStyle/>
          <a:p>
            <a:pPr indent="-63500" lvl="0" marL="0" marR="0" rtl="0" algn="just">
              <a:lnSpc>
                <a:spcPct val="90000"/>
              </a:lnSpc>
              <a:spcBef>
                <a:spcPts val="0"/>
              </a:spcBef>
              <a:spcAft>
                <a:spcPts val="0"/>
              </a:spcAft>
              <a:buClr>
                <a:schemeClr val="hlink"/>
              </a:buClr>
              <a:buSzPts val="1000"/>
              <a:buFont typeface="Noto Sans Symbols"/>
              <a:buChar char="⮚"/>
            </a:pPr>
            <a:r>
              <a:rPr b="1" lang="en-US" sz="2000">
                <a:solidFill>
                  <a:schemeClr val="dk1"/>
                </a:solidFill>
                <a:latin typeface="Arial"/>
                <a:ea typeface="Arial"/>
                <a:cs typeface="Arial"/>
                <a:sym typeface="Arial"/>
              </a:rPr>
              <a:t> Resiko kecelakaan industrial muncul bersama revolusi industri</a:t>
            </a:r>
            <a:endParaRPr b="1" sz="2000">
              <a:solidFill>
                <a:schemeClr val="dk1"/>
              </a:solidFill>
              <a:latin typeface="Arial"/>
              <a:ea typeface="Arial"/>
              <a:cs typeface="Arial"/>
              <a:sym typeface="Arial"/>
            </a:endParaRPr>
          </a:p>
          <a:p>
            <a:pPr indent="-63500" lvl="0" marL="0" marR="0" rtl="0" algn="just">
              <a:lnSpc>
                <a:spcPct val="90000"/>
              </a:lnSpc>
              <a:spcBef>
                <a:spcPts val="1000"/>
              </a:spcBef>
              <a:spcAft>
                <a:spcPts val="0"/>
              </a:spcAft>
              <a:buClr>
                <a:schemeClr val="hlink"/>
              </a:buClr>
              <a:buSzPts val="1000"/>
              <a:buFont typeface="Noto Sans Symbols"/>
              <a:buChar char="⮚"/>
            </a:pPr>
            <a:r>
              <a:rPr b="1" lang="en-US" sz="2000">
                <a:solidFill>
                  <a:schemeClr val="dk1"/>
                </a:solidFill>
                <a:latin typeface="Arial"/>
                <a:ea typeface="Arial"/>
                <a:cs typeface="Arial"/>
                <a:sym typeface="Arial"/>
              </a:rPr>
              <a:t> Kecelakaan berorientasi manusia (</a:t>
            </a:r>
            <a:r>
              <a:rPr b="1" i="1" lang="en-US" sz="2000">
                <a:solidFill>
                  <a:schemeClr val="dk1"/>
                </a:solidFill>
                <a:latin typeface="Arial"/>
                <a:ea typeface="Arial"/>
                <a:cs typeface="Arial"/>
                <a:sym typeface="Arial"/>
              </a:rPr>
              <a:t>human oriented</a:t>
            </a:r>
            <a:r>
              <a:rPr b="1" lang="en-US" sz="2000">
                <a:solidFill>
                  <a:schemeClr val="dk1"/>
                </a:solidFill>
                <a:latin typeface="Arial"/>
                <a:ea typeface="Arial"/>
                <a:cs typeface="Arial"/>
                <a:sym typeface="Arial"/>
              </a:rPr>
              <a:t>), dimana sekelompok orang memiliki resiko yang lebih besar dibandingkan kelompok yang lain. </a:t>
            </a:r>
            <a:r>
              <a:rPr b="1" i="1" lang="en-US" sz="2000">
                <a:solidFill>
                  <a:schemeClr val="dk1"/>
                </a:solidFill>
                <a:latin typeface="Arial"/>
                <a:ea typeface="Arial"/>
                <a:cs typeface="Arial"/>
                <a:sym typeface="Arial"/>
              </a:rPr>
              <a:t>Risk assessment</a:t>
            </a:r>
            <a:r>
              <a:rPr b="1" lang="en-US" sz="2000">
                <a:solidFill>
                  <a:schemeClr val="dk1"/>
                </a:solidFill>
                <a:latin typeface="Arial"/>
                <a:ea typeface="Arial"/>
                <a:cs typeface="Arial"/>
                <a:sym typeface="Arial"/>
              </a:rPr>
              <a:t> harus difokuskan terhadap individu-individu.</a:t>
            </a:r>
            <a:endParaRPr/>
          </a:p>
          <a:p>
            <a:pPr indent="-63500" lvl="0" marL="0" marR="0" rtl="0" algn="just">
              <a:lnSpc>
                <a:spcPct val="90000"/>
              </a:lnSpc>
              <a:spcBef>
                <a:spcPts val="1000"/>
              </a:spcBef>
              <a:spcAft>
                <a:spcPts val="0"/>
              </a:spcAft>
              <a:buClr>
                <a:schemeClr val="hlink"/>
              </a:buClr>
              <a:buSzPts val="1000"/>
              <a:buFont typeface="Noto Sans Symbols"/>
              <a:buChar char="⮚"/>
            </a:pPr>
            <a:r>
              <a:rPr b="1" lang="en-US" sz="2000">
                <a:solidFill>
                  <a:schemeClr val="dk1"/>
                </a:solidFill>
                <a:latin typeface="Arial"/>
                <a:ea typeface="Arial"/>
                <a:cs typeface="Arial"/>
                <a:sym typeface="Arial"/>
              </a:rPr>
              <a:t> Resiko industrial terjadi akibat interaksi manusia dengan lingkungan teknisnya, menekankan pentingnya peran manajemen dan organisasi dalam pengendalian resiko.</a:t>
            </a:r>
            <a:endParaRPr/>
          </a:p>
          <a:p>
            <a:pPr indent="-63500" lvl="0" marL="0" marR="0" rtl="0" algn="just">
              <a:lnSpc>
                <a:spcPct val="90000"/>
              </a:lnSpc>
              <a:spcBef>
                <a:spcPts val="1000"/>
              </a:spcBef>
              <a:spcAft>
                <a:spcPts val="0"/>
              </a:spcAft>
              <a:buClr>
                <a:schemeClr val="hlink"/>
              </a:buClr>
              <a:buSzPts val="1000"/>
              <a:buFont typeface="Noto Sans Symbols"/>
              <a:buChar char="⮚"/>
            </a:pPr>
            <a:r>
              <a:rPr b="1" lang="en-US" sz="2000">
                <a:solidFill>
                  <a:schemeClr val="dk1"/>
                </a:solidFill>
                <a:latin typeface="Arial"/>
                <a:ea typeface="Arial"/>
                <a:cs typeface="Arial"/>
                <a:sym typeface="Arial"/>
              </a:rPr>
              <a:t> Pemerintah mendelegasikan upaya pengendalian teknis bahaya kepada pihak yang menghasilkannya (industri) dan memusatkan perhatian pada peran regulator. </a:t>
            </a:r>
            <a:endParaRPr/>
          </a:p>
          <a:p>
            <a:pPr indent="-63500" lvl="0" marL="0" marR="0" rtl="0" algn="just">
              <a:lnSpc>
                <a:spcPct val="90000"/>
              </a:lnSpc>
              <a:spcBef>
                <a:spcPts val="1000"/>
              </a:spcBef>
              <a:spcAft>
                <a:spcPts val="0"/>
              </a:spcAft>
              <a:buClr>
                <a:schemeClr val="hlink"/>
              </a:buClr>
              <a:buSzPts val="1000"/>
              <a:buFont typeface="Noto Sans Symbols"/>
              <a:buChar char="⮚"/>
            </a:pPr>
            <a:r>
              <a:rPr b="1" lang="en-US" sz="2000">
                <a:solidFill>
                  <a:schemeClr val="dk1"/>
                </a:solidFill>
                <a:latin typeface="Arial"/>
                <a:ea typeface="Arial"/>
                <a:cs typeface="Arial"/>
                <a:sym typeface="Arial"/>
              </a:rPr>
              <a:t> Manajemen K3L menjadi bagian khusus dalam manajemen kualitas yang dapat dikaji dan disertifikasi oleh standar internasional yang kompeten. </a:t>
            </a:r>
            <a:endParaRPr/>
          </a:p>
          <a:p>
            <a:pPr indent="0" lvl="0" marL="0" marR="0" rtl="0" algn="just">
              <a:lnSpc>
                <a:spcPct val="90000"/>
              </a:lnSpc>
              <a:spcBef>
                <a:spcPts val="1000"/>
              </a:spcBef>
              <a:spcAft>
                <a:spcPts val="0"/>
              </a:spcAft>
              <a:buClr>
                <a:schemeClr val="hlink"/>
              </a:buClr>
              <a:buSzPts val="1000"/>
              <a:buFont typeface="Noto Sans Symbols"/>
              <a:buNone/>
            </a:pPr>
            <a:r>
              <a:t/>
            </a:r>
            <a:endParaRPr b="1" sz="2000">
              <a:solidFill>
                <a:schemeClr val="dk1"/>
              </a:solidFill>
              <a:latin typeface="Arial"/>
              <a:ea typeface="Arial"/>
              <a:cs typeface="Arial"/>
              <a:sym typeface="Arial"/>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2"/>
          <p:cNvSpPr txBox="1"/>
          <p:nvPr>
            <p:ph type="title"/>
          </p:nvPr>
        </p:nvSpPr>
        <p:spPr>
          <a:xfrm>
            <a:off x="609600" y="0"/>
            <a:ext cx="8382000" cy="1143000"/>
          </a:xfrm>
          <a:prstGeom prst="rect">
            <a:avLst/>
          </a:prstGeom>
          <a:noFill/>
          <a:ln>
            <a:noFill/>
          </a:ln>
          <a:effectLst>
            <a:outerShdw rotWithShape="0" algn="ctr">
              <a:schemeClr val="dk2"/>
            </a:outerShdw>
          </a:effectLst>
        </p:spPr>
        <p:txBody>
          <a:bodyPr anchorCtr="0" anchor="ctr" bIns="44450" lIns="90475" spcFirstLastPara="1" rIns="90475" wrap="square" tIns="44450">
            <a:normAutofit/>
          </a:bodyPr>
          <a:lstStyle/>
          <a:p>
            <a:pPr indent="0" lvl="0" marL="0" rtl="0" algn="ctr">
              <a:lnSpc>
                <a:spcPct val="90000"/>
              </a:lnSpc>
              <a:spcBef>
                <a:spcPts val="0"/>
              </a:spcBef>
              <a:spcAft>
                <a:spcPts val="0"/>
              </a:spcAft>
              <a:buClr>
                <a:schemeClr val="dk1"/>
              </a:buClr>
              <a:buSzPts val="4800"/>
              <a:buFont typeface="Calibri"/>
              <a:buNone/>
            </a:pPr>
            <a:r>
              <a:rPr lang="en-US" sz="4800"/>
              <a:t>Resiko Industrial (lanjutan)</a:t>
            </a:r>
            <a:endParaRPr/>
          </a:p>
        </p:txBody>
      </p:sp>
      <p:sp>
        <p:nvSpPr>
          <p:cNvPr id="173" name="Google Shape;173;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4" name="Google Shape;174;p12"/>
          <p:cNvSpPr/>
          <p:nvPr/>
        </p:nvSpPr>
        <p:spPr>
          <a:xfrm>
            <a:off x="546100" y="71438"/>
            <a:ext cx="449263" cy="314325"/>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400">
                <a:solidFill>
                  <a:srgbClr val="FCFEB9"/>
                </a:solidFill>
                <a:latin typeface="Arial"/>
                <a:ea typeface="Arial"/>
                <a:cs typeface="Arial"/>
                <a:sym typeface="Arial"/>
              </a:rPr>
              <a:t>1-1</a:t>
            </a:r>
            <a:endParaRPr/>
          </a:p>
        </p:txBody>
      </p:sp>
      <p:sp>
        <p:nvSpPr>
          <p:cNvPr id="175" name="Google Shape;175;p12"/>
          <p:cNvSpPr/>
          <p:nvPr/>
        </p:nvSpPr>
        <p:spPr>
          <a:xfrm>
            <a:off x="685800" y="1371600"/>
            <a:ext cx="7696200" cy="4495800"/>
          </a:xfrm>
          <a:prstGeom prst="rect">
            <a:avLst/>
          </a:prstGeom>
          <a:noFill/>
          <a:ln>
            <a:noFill/>
          </a:ln>
        </p:spPr>
        <p:txBody>
          <a:bodyPr anchorCtr="0" anchor="t" bIns="45700" lIns="0" spcFirstLastPara="1" rIns="274300" wrap="square" tIns="0">
            <a:noAutofit/>
          </a:bodyPr>
          <a:lstStyle/>
          <a:p>
            <a:pPr indent="-76200" lvl="0" marL="0" marR="0" rtl="0" algn="just">
              <a:lnSpc>
                <a:spcPct val="90000"/>
              </a:lnSpc>
              <a:spcBef>
                <a:spcPts val="0"/>
              </a:spcBef>
              <a:spcAft>
                <a:spcPts val="0"/>
              </a:spcAft>
              <a:buClr>
                <a:schemeClr val="hlink"/>
              </a:buClr>
              <a:buSzPts val="1200"/>
              <a:buFont typeface="Arial"/>
              <a:buChar char="●"/>
            </a:pPr>
            <a:r>
              <a:rPr b="1" lang="en-US" sz="2400">
                <a:solidFill>
                  <a:schemeClr val="dk1"/>
                </a:solidFill>
                <a:latin typeface="Arial"/>
                <a:ea typeface="Arial"/>
                <a:cs typeface="Arial"/>
                <a:sym typeface="Arial"/>
              </a:rPr>
              <a:t>  Resiko Industrial perlu dikaji dalam sistem manajemen kesehatan dan keselamatan kerja untuk setiap tahapan dalam siklus hidup suatu proyek, </a:t>
            </a:r>
            <a:r>
              <a:rPr b="1" i="1" lang="en-US" sz="2400">
                <a:solidFill>
                  <a:schemeClr val="dk1"/>
                </a:solidFill>
                <a:latin typeface="Arial"/>
                <a:ea typeface="Arial"/>
                <a:cs typeface="Arial"/>
                <a:sym typeface="Arial"/>
              </a:rPr>
              <a:t>plant </a:t>
            </a:r>
            <a:r>
              <a:rPr b="1" lang="en-US" sz="2400">
                <a:solidFill>
                  <a:schemeClr val="dk1"/>
                </a:solidFill>
                <a:latin typeface="Arial"/>
                <a:ea typeface="Arial"/>
                <a:cs typeface="Arial"/>
                <a:sym typeface="Arial"/>
              </a:rPr>
              <a:t>atau</a:t>
            </a:r>
            <a:r>
              <a:rPr b="1" i="1" lang="en-US" sz="2400">
                <a:solidFill>
                  <a:schemeClr val="dk1"/>
                </a:solidFill>
                <a:latin typeface="Arial"/>
                <a:ea typeface="Arial"/>
                <a:cs typeface="Arial"/>
                <a:sym typeface="Arial"/>
              </a:rPr>
              <a:t> </a:t>
            </a:r>
            <a:r>
              <a:rPr b="1" lang="en-US" sz="2400">
                <a:solidFill>
                  <a:schemeClr val="dk1"/>
                </a:solidFill>
                <a:latin typeface="Arial"/>
                <a:ea typeface="Arial"/>
                <a:cs typeface="Arial"/>
                <a:sym typeface="Arial"/>
              </a:rPr>
              <a:t>teknologi. </a:t>
            </a:r>
            <a:endParaRPr/>
          </a:p>
          <a:p>
            <a:pPr indent="-76200" lvl="0" marL="0" marR="0" rtl="0" algn="just">
              <a:lnSpc>
                <a:spcPct val="90000"/>
              </a:lnSpc>
              <a:spcBef>
                <a:spcPts val="480"/>
              </a:spcBef>
              <a:spcAft>
                <a:spcPts val="0"/>
              </a:spcAft>
              <a:buClr>
                <a:schemeClr val="hlink"/>
              </a:buClr>
              <a:buSzPts val="1200"/>
              <a:buFont typeface="Arial"/>
              <a:buChar char="●"/>
            </a:pPr>
            <a:r>
              <a:rPr b="1" lang="en-US" sz="2400">
                <a:solidFill>
                  <a:schemeClr val="dk1"/>
                </a:solidFill>
                <a:latin typeface="Arial"/>
                <a:ea typeface="Arial"/>
                <a:cs typeface="Arial"/>
                <a:sym typeface="Arial"/>
              </a:rPr>
              <a:t>   Cakupan dalam suatu siklus hidup permesinan, meliputi : </a:t>
            </a:r>
            <a:endParaRPr/>
          </a:p>
          <a:p>
            <a:pPr indent="-76200" lvl="0" marL="0" marR="0" rtl="0" algn="just">
              <a:lnSpc>
                <a:spcPct val="90000"/>
              </a:lnSpc>
              <a:spcBef>
                <a:spcPts val="480"/>
              </a:spcBef>
              <a:spcAft>
                <a:spcPts val="0"/>
              </a:spcAft>
              <a:buClr>
                <a:schemeClr val="hlink"/>
              </a:buClr>
              <a:buSzPts val="1200"/>
              <a:buFont typeface="Noto Sans Symbols"/>
              <a:buChar char="✔"/>
            </a:pPr>
            <a:r>
              <a:rPr b="1" lang="en-US" sz="2400">
                <a:solidFill>
                  <a:schemeClr val="dk1"/>
                </a:solidFill>
                <a:latin typeface="Arial"/>
                <a:ea typeface="Arial"/>
                <a:cs typeface="Arial"/>
                <a:sym typeface="Arial"/>
              </a:rPr>
              <a:t>    Desain, </a:t>
            </a:r>
            <a:endParaRPr/>
          </a:p>
          <a:p>
            <a:pPr indent="-76200" lvl="0" marL="0" marR="0" rtl="0" algn="just">
              <a:lnSpc>
                <a:spcPct val="90000"/>
              </a:lnSpc>
              <a:spcBef>
                <a:spcPts val="480"/>
              </a:spcBef>
              <a:spcAft>
                <a:spcPts val="0"/>
              </a:spcAft>
              <a:buClr>
                <a:schemeClr val="hlink"/>
              </a:buClr>
              <a:buSzPts val="1200"/>
              <a:buFont typeface="Noto Sans Symbols"/>
              <a:buChar char="✔"/>
            </a:pPr>
            <a:r>
              <a:rPr b="1" lang="en-US" sz="2400">
                <a:solidFill>
                  <a:schemeClr val="dk1"/>
                </a:solidFill>
                <a:latin typeface="Arial"/>
                <a:ea typeface="Arial"/>
                <a:cs typeface="Arial"/>
                <a:sym typeface="Arial"/>
              </a:rPr>
              <a:t>    Pemilihan material, </a:t>
            </a:r>
            <a:endParaRPr/>
          </a:p>
          <a:p>
            <a:pPr indent="-76200" lvl="0" marL="0" marR="0" rtl="0" algn="just">
              <a:lnSpc>
                <a:spcPct val="90000"/>
              </a:lnSpc>
              <a:spcBef>
                <a:spcPts val="480"/>
              </a:spcBef>
              <a:spcAft>
                <a:spcPts val="0"/>
              </a:spcAft>
              <a:buClr>
                <a:schemeClr val="hlink"/>
              </a:buClr>
              <a:buSzPts val="1200"/>
              <a:buFont typeface="Noto Sans Symbols"/>
              <a:buChar char="✔"/>
            </a:pPr>
            <a:r>
              <a:rPr b="1" lang="en-US" sz="2400">
                <a:solidFill>
                  <a:schemeClr val="dk1"/>
                </a:solidFill>
                <a:latin typeface="Arial"/>
                <a:ea typeface="Arial"/>
                <a:cs typeface="Arial"/>
                <a:sym typeface="Arial"/>
              </a:rPr>
              <a:t>    Manufaktur, </a:t>
            </a:r>
            <a:endParaRPr/>
          </a:p>
          <a:p>
            <a:pPr indent="-76200" lvl="0" marL="0" marR="0" rtl="0" algn="just">
              <a:lnSpc>
                <a:spcPct val="90000"/>
              </a:lnSpc>
              <a:spcBef>
                <a:spcPts val="480"/>
              </a:spcBef>
              <a:spcAft>
                <a:spcPts val="0"/>
              </a:spcAft>
              <a:buClr>
                <a:schemeClr val="hlink"/>
              </a:buClr>
              <a:buSzPts val="1200"/>
              <a:buFont typeface="Noto Sans Symbols"/>
              <a:buChar char="✔"/>
            </a:pPr>
            <a:r>
              <a:rPr b="1" lang="en-US" sz="2400">
                <a:solidFill>
                  <a:schemeClr val="dk1"/>
                </a:solidFill>
                <a:latin typeface="Arial"/>
                <a:ea typeface="Arial"/>
                <a:cs typeface="Arial"/>
                <a:sym typeface="Arial"/>
              </a:rPr>
              <a:t>    A</a:t>
            </a:r>
            <a:r>
              <a:rPr b="1" i="1" lang="en-US" sz="2400">
                <a:solidFill>
                  <a:schemeClr val="dk1"/>
                </a:solidFill>
                <a:latin typeface="Arial"/>
                <a:ea typeface="Arial"/>
                <a:cs typeface="Arial"/>
                <a:sym typeface="Arial"/>
              </a:rPr>
              <a:t>ssembly</a:t>
            </a:r>
            <a:r>
              <a:rPr b="1" lang="en-US" sz="2400">
                <a:solidFill>
                  <a:schemeClr val="dk1"/>
                </a:solidFill>
                <a:latin typeface="Arial"/>
                <a:ea typeface="Arial"/>
                <a:cs typeface="Arial"/>
                <a:sym typeface="Arial"/>
              </a:rPr>
              <a:t>, </a:t>
            </a:r>
            <a:endParaRPr/>
          </a:p>
          <a:p>
            <a:pPr indent="-76200" lvl="0" marL="0" marR="0" rtl="0" algn="just">
              <a:lnSpc>
                <a:spcPct val="90000"/>
              </a:lnSpc>
              <a:spcBef>
                <a:spcPts val="480"/>
              </a:spcBef>
              <a:spcAft>
                <a:spcPts val="0"/>
              </a:spcAft>
              <a:buClr>
                <a:schemeClr val="hlink"/>
              </a:buClr>
              <a:buSzPts val="1200"/>
              <a:buFont typeface="Noto Sans Symbols"/>
              <a:buChar char="✔"/>
            </a:pPr>
            <a:r>
              <a:rPr b="1" lang="en-US" sz="2400">
                <a:solidFill>
                  <a:schemeClr val="dk1"/>
                </a:solidFill>
                <a:latin typeface="Arial"/>
                <a:ea typeface="Arial"/>
                <a:cs typeface="Arial"/>
                <a:sym typeface="Arial"/>
              </a:rPr>
              <a:t>    Transportasi, </a:t>
            </a:r>
            <a:endParaRPr/>
          </a:p>
          <a:p>
            <a:pPr indent="-76200" lvl="0" marL="0" marR="0" rtl="0" algn="just">
              <a:lnSpc>
                <a:spcPct val="90000"/>
              </a:lnSpc>
              <a:spcBef>
                <a:spcPts val="480"/>
              </a:spcBef>
              <a:spcAft>
                <a:spcPts val="0"/>
              </a:spcAft>
              <a:buClr>
                <a:schemeClr val="hlink"/>
              </a:buClr>
              <a:buSzPts val="1200"/>
              <a:buFont typeface="Noto Sans Symbols"/>
              <a:buChar char="✔"/>
            </a:pPr>
            <a:r>
              <a:rPr b="1" i="1" lang="en-US" sz="2400">
                <a:solidFill>
                  <a:schemeClr val="dk1"/>
                </a:solidFill>
                <a:latin typeface="Arial"/>
                <a:ea typeface="Arial"/>
                <a:cs typeface="Arial"/>
                <a:sym typeface="Arial"/>
              </a:rPr>
              <a:t>    Commissioning</a:t>
            </a:r>
            <a:r>
              <a:rPr b="1" lang="en-US" sz="2400">
                <a:solidFill>
                  <a:schemeClr val="dk1"/>
                </a:solidFill>
                <a:latin typeface="Arial"/>
                <a:ea typeface="Arial"/>
                <a:cs typeface="Arial"/>
                <a:sym typeface="Arial"/>
              </a:rPr>
              <a:t>, </a:t>
            </a:r>
            <a:endParaRPr/>
          </a:p>
          <a:p>
            <a:pPr indent="-76200" lvl="0" marL="0" marR="0" rtl="0" algn="just">
              <a:lnSpc>
                <a:spcPct val="90000"/>
              </a:lnSpc>
              <a:spcBef>
                <a:spcPts val="480"/>
              </a:spcBef>
              <a:spcAft>
                <a:spcPts val="0"/>
              </a:spcAft>
              <a:buClr>
                <a:schemeClr val="hlink"/>
              </a:buClr>
              <a:buSzPts val="1200"/>
              <a:buFont typeface="Noto Sans Symbols"/>
              <a:buChar char="✔"/>
            </a:pPr>
            <a:r>
              <a:rPr b="1" lang="en-US" sz="2400">
                <a:solidFill>
                  <a:schemeClr val="dk1"/>
                </a:solidFill>
                <a:latin typeface="Arial"/>
                <a:ea typeface="Arial"/>
                <a:cs typeface="Arial"/>
                <a:sym typeface="Arial"/>
              </a:rPr>
              <a:t>    Operasi dan Pemeliharaan </a:t>
            </a:r>
            <a:endParaRPr/>
          </a:p>
          <a:p>
            <a:pPr indent="-76200" lvl="0" marL="0" marR="0" rtl="0" algn="just">
              <a:lnSpc>
                <a:spcPct val="90000"/>
              </a:lnSpc>
              <a:spcBef>
                <a:spcPts val="480"/>
              </a:spcBef>
              <a:spcAft>
                <a:spcPts val="0"/>
              </a:spcAft>
              <a:buClr>
                <a:schemeClr val="hlink"/>
              </a:buClr>
              <a:buSzPts val="1200"/>
              <a:buFont typeface="Noto Sans Symbols"/>
              <a:buChar char="✔"/>
            </a:pPr>
            <a:r>
              <a:rPr b="1" i="1" lang="en-US" sz="2400">
                <a:solidFill>
                  <a:schemeClr val="dk1"/>
                </a:solidFill>
                <a:latin typeface="Arial"/>
                <a:ea typeface="Arial"/>
                <a:cs typeface="Arial"/>
                <a:sym typeface="Arial"/>
              </a:rPr>
              <a:t>    Demolition</a:t>
            </a:r>
            <a:r>
              <a:rPr b="1" lang="en-US" sz="2400">
                <a:solidFill>
                  <a:schemeClr val="dk1"/>
                </a:solidFill>
                <a:latin typeface="Arial"/>
                <a:ea typeface="Arial"/>
                <a:cs typeface="Arial"/>
                <a:sym typeface="Arial"/>
              </a:rPr>
              <a:t> </a:t>
            </a:r>
            <a:endParaRPr b="1" sz="2400">
              <a:solidFill>
                <a:schemeClr val="dk1"/>
              </a:solidFill>
              <a:latin typeface="Arial"/>
              <a:ea typeface="Arial"/>
              <a:cs typeface="Arial"/>
              <a:sym typeface="Arial"/>
            </a:endParaRPr>
          </a:p>
          <a:p>
            <a:pPr indent="0" lvl="0" marL="0" marR="0" rtl="0" algn="just">
              <a:lnSpc>
                <a:spcPct val="90000"/>
              </a:lnSpc>
              <a:spcBef>
                <a:spcPts val="480"/>
              </a:spcBef>
              <a:spcAft>
                <a:spcPts val="0"/>
              </a:spcAft>
              <a:buClr>
                <a:schemeClr val="hlink"/>
              </a:buClr>
              <a:buSzPts val="1200"/>
              <a:buFont typeface="Arial"/>
              <a:buNone/>
            </a:pPr>
            <a:r>
              <a:t/>
            </a:r>
            <a:endParaRPr b="1" sz="2400">
              <a:solidFill>
                <a:schemeClr val="dk1"/>
              </a:solidFill>
              <a:latin typeface="Arial"/>
              <a:ea typeface="Arial"/>
              <a:cs typeface="Arial"/>
              <a:sym typeface="Arial"/>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3"/>
          <p:cNvSpPr txBox="1"/>
          <p:nvPr>
            <p:ph type="title"/>
          </p:nvPr>
        </p:nvSpPr>
        <p:spPr>
          <a:xfrm>
            <a:off x="1143000" y="304800"/>
            <a:ext cx="7467600" cy="1143000"/>
          </a:xfrm>
          <a:prstGeom prst="rect">
            <a:avLst/>
          </a:prstGeom>
          <a:noFill/>
          <a:ln>
            <a:noFill/>
          </a:ln>
          <a:effectLst>
            <a:outerShdw rotWithShape="0" algn="ctr">
              <a:schemeClr val="dk2"/>
            </a:outerShdw>
          </a:effectLst>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3300"/>
              <a:buFont typeface="Calibri"/>
              <a:buNone/>
            </a:pPr>
            <a:r>
              <a:rPr lang="en-US"/>
              <a:t>Aspek </a:t>
            </a:r>
            <a:r>
              <a:rPr i="1" lang="en-US"/>
              <a:t>Safety</a:t>
            </a:r>
            <a:r>
              <a:rPr lang="en-US"/>
              <a:t> dalam Etika Teknik</a:t>
            </a:r>
            <a:endParaRPr/>
          </a:p>
        </p:txBody>
      </p:sp>
      <p:sp>
        <p:nvSpPr>
          <p:cNvPr id="181" name="Google Shape;181;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2" name="Google Shape;182;p13"/>
          <p:cNvSpPr/>
          <p:nvPr/>
        </p:nvSpPr>
        <p:spPr>
          <a:xfrm>
            <a:off x="546100" y="71438"/>
            <a:ext cx="449263" cy="314325"/>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400">
                <a:solidFill>
                  <a:srgbClr val="FCFEB9"/>
                </a:solidFill>
                <a:latin typeface="Arial"/>
                <a:ea typeface="Arial"/>
                <a:cs typeface="Arial"/>
                <a:sym typeface="Arial"/>
              </a:rPr>
              <a:t>1-1</a:t>
            </a:r>
            <a:endParaRPr/>
          </a:p>
        </p:txBody>
      </p:sp>
      <p:sp>
        <p:nvSpPr>
          <p:cNvPr id="183" name="Google Shape;183;p13"/>
          <p:cNvSpPr/>
          <p:nvPr/>
        </p:nvSpPr>
        <p:spPr>
          <a:xfrm>
            <a:off x="533400" y="1295400"/>
            <a:ext cx="8077200" cy="990600"/>
          </a:xfrm>
          <a:prstGeom prst="rect">
            <a:avLst/>
          </a:prstGeom>
          <a:noFill/>
          <a:ln>
            <a:noFill/>
          </a:ln>
        </p:spPr>
        <p:txBody>
          <a:bodyPr anchorCtr="0" anchor="t" bIns="45700" lIns="0" spcFirstLastPara="1" rIns="274300" wrap="square" tIns="0">
            <a:noAutofit/>
          </a:bodyPr>
          <a:lstStyle/>
          <a:p>
            <a:pPr indent="-342900" lvl="0" marL="342900" marR="0" rtl="0" algn="just">
              <a:spcBef>
                <a:spcPts val="0"/>
              </a:spcBef>
              <a:spcAft>
                <a:spcPts val="0"/>
              </a:spcAft>
              <a:buClr>
                <a:schemeClr val="hlink"/>
              </a:buClr>
              <a:buSzPts val="1150"/>
              <a:buFont typeface="Arial"/>
              <a:buChar char="●"/>
            </a:pPr>
            <a:r>
              <a:rPr b="1" lang="en-US" sz="2300">
                <a:solidFill>
                  <a:schemeClr val="dk1"/>
                </a:solidFill>
                <a:latin typeface="Arial"/>
                <a:ea typeface="Arial"/>
                <a:cs typeface="Arial"/>
                <a:sym typeface="Arial"/>
              </a:rPr>
              <a:t>Perkembangan di bidang Ilmu Teknik dan industri telah mendorong perkembangan profesi keteknikan yang menjunjung tinggi kode etik profesi </a:t>
            </a:r>
            <a:endParaRPr b="1" sz="2300">
              <a:solidFill>
                <a:schemeClr val="dk1"/>
              </a:solidFill>
              <a:latin typeface="Arial"/>
              <a:ea typeface="Arial"/>
              <a:cs typeface="Arial"/>
              <a:sym typeface="Arial"/>
            </a:endParaRPr>
          </a:p>
        </p:txBody>
      </p:sp>
      <p:sp>
        <p:nvSpPr>
          <p:cNvPr id="184" name="Google Shape;184;p13"/>
          <p:cNvSpPr txBox="1"/>
          <p:nvPr/>
        </p:nvSpPr>
        <p:spPr>
          <a:xfrm>
            <a:off x="457200" y="2613025"/>
            <a:ext cx="8077200" cy="3559175"/>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rPr b="1" lang="en-US" sz="2000">
                <a:solidFill>
                  <a:srgbClr val="FF0000"/>
                </a:solidFill>
                <a:latin typeface="Arial"/>
                <a:ea typeface="Arial"/>
                <a:cs typeface="Arial"/>
                <a:sym typeface="Arial"/>
              </a:rPr>
              <a:t>C</a:t>
            </a:r>
            <a:r>
              <a:rPr b="1" i="1" lang="en-US" sz="2000">
                <a:solidFill>
                  <a:srgbClr val="FF0000"/>
                </a:solidFill>
                <a:latin typeface="Arial"/>
                <a:ea typeface="Arial"/>
                <a:cs typeface="Arial"/>
                <a:sym typeface="Arial"/>
              </a:rPr>
              <a:t>ode of ethics of engineering</a:t>
            </a:r>
            <a:r>
              <a:rPr b="1" lang="en-US" sz="2000">
                <a:solidFill>
                  <a:srgbClr val="FF0000"/>
                </a:solidFill>
                <a:latin typeface="Arial"/>
                <a:ea typeface="Arial"/>
                <a:cs typeface="Arial"/>
                <a:sym typeface="Arial"/>
              </a:rPr>
              <a:t> dari ASME </a:t>
            </a:r>
            <a:endParaRPr/>
          </a:p>
          <a:p>
            <a:pPr indent="-457200" lvl="0" marL="457200" marR="0" rtl="0" algn="l">
              <a:spcBef>
                <a:spcPts val="900"/>
              </a:spcBef>
              <a:spcAft>
                <a:spcPts val="0"/>
              </a:spcAft>
              <a:buNone/>
            </a:pPr>
            <a:r>
              <a:rPr b="1" lang="en-US" sz="1800" u="sng">
                <a:solidFill>
                  <a:srgbClr val="003366"/>
                </a:solidFill>
                <a:latin typeface="Arial"/>
                <a:ea typeface="Arial"/>
                <a:cs typeface="Arial"/>
                <a:sym typeface="Arial"/>
              </a:rPr>
              <a:t>The fundamental principles</a:t>
            </a:r>
            <a:r>
              <a:rPr b="1" lang="en-US" sz="1800" u="sng">
                <a:solidFill>
                  <a:srgbClr val="000000"/>
                </a:solidFill>
                <a:latin typeface="Arial"/>
                <a:ea typeface="Arial"/>
                <a:cs typeface="Arial"/>
                <a:sym typeface="Arial"/>
              </a:rPr>
              <a:t> </a:t>
            </a:r>
            <a:endParaRPr b="1" sz="1800">
              <a:solidFill>
                <a:srgbClr val="000000"/>
              </a:solidFill>
              <a:latin typeface="Arial"/>
              <a:ea typeface="Arial"/>
              <a:cs typeface="Arial"/>
              <a:sym typeface="Arial"/>
            </a:endParaRPr>
          </a:p>
          <a:p>
            <a:pPr indent="-457200" lvl="0" marL="457200" marR="0" rtl="0" algn="just">
              <a:spcBef>
                <a:spcPts val="900"/>
              </a:spcBef>
              <a:spcAft>
                <a:spcPts val="0"/>
              </a:spcAft>
              <a:buNone/>
            </a:pPr>
            <a:r>
              <a:rPr b="1" lang="en-US" sz="1800">
                <a:solidFill>
                  <a:srgbClr val="000000"/>
                </a:solidFill>
                <a:latin typeface="Arial"/>
                <a:ea typeface="Arial"/>
                <a:cs typeface="Arial"/>
                <a:sym typeface="Arial"/>
              </a:rPr>
              <a:t>Engineers uphold and advance the integrity, honor, and dignity of the Engineering profession by: </a:t>
            </a:r>
            <a:endParaRPr/>
          </a:p>
          <a:p>
            <a:pPr indent="-457200" lvl="0" marL="457200" marR="0" rtl="0" algn="just">
              <a:spcBef>
                <a:spcPts val="90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using their knowledge and skill for the enhancement of human welfare; </a:t>
            </a:r>
            <a:endParaRPr/>
          </a:p>
          <a:p>
            <a:pPr indent="-457200" lvl="0" marL="457200" marR="0" rtl="0" algn="just">
              <a:spcBef>
                <a:spcPts val="90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being honest and impartial, and serving with fidelity the public, their employers and clients, and </a:t>
            </a:r>
            <a:endParaRPr/>
          </a:p>
          <a:p>
            <a:pPr indent="-457200" lvl="0" marL="457200" marR="0" rtl="0" algn="just">
              <a:spcBef>
                <a:spcPts val="900"/>
              </a:spcBef>
              <a:spcAft>
                <a:spcPts val="0"/>
              </a:spcAft>
              <a:buClr>
                <a:schemeClr val="dk1"/>
              </a:buClr>
              <a:buSzPts val="1800"/>
              <a:buFont typeface="Arial"/>
              <a:buAutoNum type="arabicPeriod"/>
            </a:pPr>
            <a:r>
              <a:rPr b="1" lang="en-US" sz="1800">
                <a:solidFill>
                  <a:schemeClr val="dk1"/>
                </a:solidFill>
                <a:latin typeface="Arial"/>
                <a:ea typeface="Arial"/>
                <a:cs typeface="Arial"/>
                <a:sym typeface="Arial"/>
              </a:rPr>
              <a:t>striving to increase the competence and prestige of the engineering profession. </a:t>
            </a:r>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4"/>
          <p:cNvSpPr txBox="1"/>
          <p:nvPr>
            <p:ph type="title"/>
          </p:nvPr>
        </p:nvSpPr>
        <p:spPr>
          <a:xfrm>
            <a:off x="457200" y="76200"/>
            <a:ext cx="8382000" cy="1143000"/>
          </a:xfrm>
          <a:prstGeom prst="rect">
            <a:avLst/>
          </a:prstGeom>
          <a:noFill/>
          <a:ln>
            <a:noFill/>
          </a:ln>
          <a:effectLst>
            <a:outerShdw rotWithShape="0" algn="ctr">
              <a:schemeClr val="dk2"/>
            </a:outerShdw>
          </a:effectLst>
        </p:spPr>
        <p:txBody>
          <a:bodyPr anchorCtr="0" anchor="ctr" bIns="44450" lIns="90475" spcFirstLastPara="1" rIns="90475" wrap="square" tIns="4445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sz="4000"/>
              <a:t>Aspek </a:t>
            </a:r>
            <a:r>
              <a:rPr i="1" lang="en-US" sz="4000"/>
              <a:t>Safety</a:t>
            </a:r>
            <a:r>
              <a:rPr lang="en-US" sz="4000"/>
              <a:t> dalam Etika Teknik (lanjutan)</a:t>
            </a:r>
            <a:endParaRPr sz="4000"/>
          </a:p>
        </p:txBody>
      </p:sp>
      <p:sp>
        <p:nvSpPr>
          <p:cNvPr id="190" name="Google Shape;190;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1" name="Google Shape;191;p14"/>
          <p:cNvSpPr/>
          <p:nvPr/>
        </p:nvSpPr>
        <p:spPr>
          <a:xfrm>
            <a:off x="546100" y="71438"/>
            <a:ext cx="449263" cy="314325"/>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400">
                <a:solidFill>
                  <a:srgbClr val="FCFEB9"/>
                </a:solidFill>
                <a:latin typeface="Arial"/>
                <a:ea typeface="Arial"/>
                <a:cs typeface="Arial"/>
                <a:sym typeface="Arial"/>
              </a:rPr>
              <a:t>1-1</a:t>
            </a:r>
            <a:endParaRPr/>
          </a:p>
        </p:txBody>
      </p:sp>
      <p:sp>
        <p:nvSpPr>
          <p:cNvPr id="192" name="Google Shape;192;p14"/>
          <p:cNvSpPr txBox="1"/>
          <p:nvPr/>
        </p:nvSpPr>
        <p:spPr>
          <a:xfrm>
            <a:off x="457200" y="1117600"/>
            <a:ext cx="8077200" cy="5014913"/>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None/>
            </a:pPr>
            <a:r>
              <a:rPr b="1" lang="en-US" sz="1700">
                <a:solidFill>
                  <a:srgbClr val="FF0000"/>
                </a:solidFill>
                <a:latin typeface="Arial"/>
                <a:ea typeface="Arial"/>
                <a:cs typeface="Arial"/>
                <a:sym typeface="Arial"/>
              </a:rPr>
              <a:t>C</a:t>
            </a:r>
            <a:r>
              <a:rPr b="1" i="1" lang="en-US" sz="1700">
                <a:solidFill>
                  <a:srgbClr val="FF0000"/>
                </a:solidFill>
                <a:latin typeface="Arial"/>
                <a:ea typeface="Arial"/>
                <a:cs typeface="Arial"/>
                <a:sym typeface="Arial"/>
              </a:rPr>
              <a:t>ode of ethics of engineering</a:t>
            </a:r>
            <a:r>
              <a:rPr b="1" lang="en-US" sz="1700">
                <a:solidFill>
                  <a:srgbClr val="FF0000"/>
                </a:solidFill>
                <a:latin typeface="Arial"/>
                <a:ea typeface="Arial"/>
                <a:cs typeface="Arial"/>
                <a:sym typeface="Arial"/>
              </a:rPr>
              <a:t> dari ASME </a:t>
            </a:r>
            <a:endParaRPr/>
          </a:p>
          <a:p>
            <a:pPr indent="-457200" lvl="0" marL="457200" marR="0" rtl="0" algn="l">
              <a:spcBef>
                <a:spcPts val="850"/>
              </a:spcBef>
              <a:spcAft>
                <a:spcPts val="0"/>
              </a:spcAft>
              <a:buNone/>
            </a:pPr>
            <a:r>
              <a:rPr b="0" lang="en-US" sz="1700" u="sng">
                <a:solidFill>
                  <a:srgbClr val="003366"/>
                </a:solidFill>
                <a:latin typeface="Arial"/>
                <a:ea typeface="Arial"/>
                <a:cs typeface="Arial"/>
                <a:sym typeface="Arial"/>
              </a:rPr>
              <a:t>The fundamental canons</a:t>
            </a:r>
            <a:endParaRPr b="1" sz="1700">
              <a:solidFill>
                <a:srgbClr val="000000"/>
              </a:solidFill>
              <a:latin typeface="Arial"/>
              <a:ea typeface="Arial"/>
              <a:cs typeface="Arial"/>
              <a:sym typeface="Arial"/>
            </a:endParaRPr>
          </a:p>
          <a:p>
            <a:pPr indent="-457200" lvl="0" marL="457200" marR="0" rtl="0" algn="l">
              <a:spcBef>
                <a:spcPts val="850"/>
              </a:spcBef>
              <a:spcAft>
                <a:spcPts val="0"/>
              </a:spcAft>
              <a:buClr>
                <a:srgbClr val="000000"/>
              </a:buClr>
              <a:buSzPts val="1700"/>
              <a:buFont typeface="Arial"/>
              <a:buAutoNum type="arabicPeriod"/>
            </a:pPr>
            <a:r>
              <a:rPr b="1" lang="en-US" sz="1700">
                <a:solidFill>
                  <a:srgbClr val="000000"/>
                </a:solidFill>
                <a:latin typeface="Arial"/>
                <a:ea typeface="Arial"/>
                <a:cs typeface="Arial"/>
                <a:sym typeface="Arial"/>
              </a:rPr>
              <a:t>Engineers shall hold paramount </a:t>
            </a:r>
            <a:r>
              <a:rPr b="1" lang="en-US" sz="1700">
                <a:solidFill>
                  <a:srgbClr val="FF0000"/>
                </a:solidFill>
                <a:latin typeface="Arial"/>
                <a:ea typeface="Arial"/>
                <a:cs typeface="Arial"/>
                <a:sym typeface="Arial"/>
              </a:rPr>
              <a:t>the safety, health and welfare of the public</a:t>
            </a:r>
            <a:r>
              <a:rPr b="1" lang="en-US" sz="1700">
                <a:solidFill>
                  <a:srgbClr val="000000"/>
                </a:solidFill>
                <a:latin typeface="Arial"/>
                <a:ea typeface="Arial"/>
                <a:cs typeface="Arial"/>
                <a:sym typeface="Arial"/>
              </a:rPr>
              <a:t> in the performance of their professional duties. </a:t>
            </a:r>
            <a:endParaRPr/>
          </a:p>
          <a:p>
            <a:pPr indent="-457200" lvl="0" marL="457200" marR="0" rtl="0" algn="l">
              <a:spcBef>
                <a:spcPts val="850"/>
              </a:spcBef>
              <a:spcAft>
                <a:spcPts val="0"/>
              </a:spcAft>
              <a:buClr>
                <a:srgbClr val="000000"/>
              </a:buClr>
              <a:buSzPts val="1700"/>
              <a:buFont typeface="Arial"/>
              <a:buAutoNum type="arabicPeriod"/>
            </a:pPr>
            <a:r>
              <a:rPr b="1" lang="en-US" sz="1700">
                <a:solidFill>
                  <a:srgbClr val="000000"/>
                </a:solidFill>
                <a:latin typeface="Arial"/>
                <a:ea typeface="Arial"/>
                <a:cs typeface="Arial"/>
                <a:sym typeface="Arial"/>
              </a:rPr>
              <a:t>Engineers shall perform services only in the areas of their competence. </a:t>
            </a:r>
            <a:endParaRPr/>
          </a:p>
          <a:p>
            <a:pPr indent="-457200" lvl="0" marL="457200" marR="0" rtl="0" algn="l">
              <a:spcBef>
                <a:spcPts val="850"/>
              </a:spcBef>
              <a:spcAft>
                <a:spcPts val="0"/>
              </a:spcAft>
              <a:buClr>
                <a:srgbClr val="000000"/>
              </a:buClr>
              <a:buSzPts val="1700"/>
              <a:buFont typeface="Arial"/>
              <a:buAutoNum type="arabicPeriod"/>
            </a:pPr>
            <a:r>
              <a:rPr b="1" lang="en-US" sz="1700">
                <a:solidFill>
                  <a:srgbClr val="000000"/>
                </a:solidFill>
                <a:latin typeface="Arial"/>
                <a:ea typeface="Arial"/>
                <a:cs typeface="Arial"/>
                <a:sym typeface="Arial"/>
              </a:rPr>
              <a:t>Engineers shall continue their professional development throughout their careers and shall provide opportunities for the professional development of those engineers under their supervision. </a:t>
            </a:r>
            <a:endParaRPr/>
          </a:p>
          <a:p>
            <a:pPr indent="-457200" lvl="0" marL="457200" marR="0" rtl="0" algn="l">
              <a:spcBef>
                <a:spcPts val="850"/>
              </a:spcBef>
              <a:spcAft>
                <a:spcPts val="0"/>
              </a:spcAft>
              <a:buClr>
                <a:srgbClr val="000000"/>
              </a:buClr>
              <a:buSzPts val="1700"/>
              <a:buFont typeface="Arial"/>
              <a:buAutoNum type="arabicPeriod"/>
            </a:pPr>
            <a:r>
              <a:rPr b="1" lang="en-US" sz="1700">
                <a:solidFill>
                  <a:srgbClr val="000000"/>
                </a:solidFill>
                <a:latin typeface="Arial"/>
                <a:ea typeface="Arial"/>
                <a:cs typeface="Arial"/>
                <a:sym typeface="Arial"/>
              </a:rPr>
              <a:t>Engineers shall act in professional matters for each employer or client as faithful agents or trustees, and shall avoid conflicts of interest. </a:t>
            </a:r>
            <a:endParaRPr/>
          </a:p>
          <a:p>
            <a:pPr indent="-457200" lvl="0" marL="457200" marR="0" rtl="0" algn="l">
              <a:spcBef>
                <a:spcPts val="850"/>
              </a:spcBef>
              <a:spcAft>
                <a:spcPts val="0"/>
              </a:spcAft>
              <a:buClr>
                <a:srgbClr val="000000"/>
              </a:buClr>
              <a:buSzPts val="1700"/>
              <a:buFont typeface="Arial"/>
              <a:buAutoNum type="arabicPeriod"/>
            </a:pPr>
            <a:r>
              <a:rPr b="1" lang="en-US" sz="1700">
                <a:solidFill>
                  <a:srgbClr val="000000"/>
                </a:solidFill>
                <a:latin typeface="Arial"/>
                <a:ea typeface="Arial"/>
                <a:cs typeface="Arial"/>
                <a:sym typeface="Arial"/>
              </a:rPr>
              <a:t>Engineers shall build their professional reputations on the merit of their services and shall not compete unfairly with others. </a:t>
            </a:r>
            <a:endParaRPr/>
          </a:p>
          <a:p>
            <a:pPr indent="-457200" lvl="0" marL="457200" marR="0" rtl="0" algn="l">
              <a:spcBef>
                <a:spcPts val="850"/>
              </a:spcBef>
              <a:spcAft>
                <a:spcPts val="0"/>
              </a:spcAft>
              <a:buClr>
                <a:srgbClr val="000000"/>
              </a:buClr>
              <a:buSzPts val="1700"/>
              <a:buFont typeface="Arial"/>
              <a:buAutoNum type="arabicPeriod"/>
            </a:pPr>
            <a:r>
              <a:rPr b="1" lang="en-US" sz="1700">
                <a:solidFill>
                  <a:srgbClr val="000000"/>
                </a:solidFill>
                <a:latin typeface="Arial"/>
                <a:ea typeface="Arial"/>
                <a:cs typeface="Arial"/>
                <a:sym typeface="Arial"/>
              </a:rPr>
              <a:t>Engineers shall associate only with reputable persons or organizations.</a:t>
            </a:r>
            <a:endParaRPr/>
          </a:p>
          <a:p>
            <a:pPr indent="-457200" lvl="0" marL="457200" marR="0" rtl="0" algn="l">
              <a:spcBef>
                <a:spcPts val="850"/>
              </a:spcBef>
              <a:spcAft>
                <a:spcPts val="0"/>
              </a:spcAft>
              <a:buClr>
                <a:srgbClr val="000000"/>
              </a:buClr>
              <a:buSzPts val="1700"/>
              <a:buFont typeface="Arial"/>
              <a:buAutoNum type="arabicPeriod"/>
            </a:pPr>
            <a:r>
              <a:rPr b="1" lang="en-US" sz="1700">
                <a:solidFill>
                  <a:srgbClr val="000000"/>
                </a:solidFill>
                <a:latin typeface="Arial"/>
                <a:ea typeface="Arial"/>
                <a:cs typeface="Arial"/>
                <a:sym typeface="Arial"/>
              </a:rPr>
              <a:t>Engineers shall issue public statements only in an objective and truthful manner. </a:t>
            </a:r>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5"/>
          <p:cNvSpPr txBox="1"/>
          <p:nvPr>
            <p:ph type="title"/>
          </p:nvPr>
        </p:nvSpPr>
        <p:spPr>
          <a:xfrm>
            <a:off x="609600" y="304800"/>
            <a:ext cx="8077200" cy="1143000"/>
          </a:xfrm>
          <a:prstGeom prst="rect">
            <a:avLst/>
          </a:prstGeom>
          <a:noFill/>
          <a:ln>
            <a:noFill/>
          </a:ln>
          <a:effectLst>
            <a:outerShdw rotWithShape="0" algn="ctr">
              <a:schemeClr val="dk2"/>
            </a:outerShdw>
          </a:effectLst>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3800"/>
              <a:buFont typeface="Calibri"/>
              <a:buNone/>
            </a:pPr>
            <a:r>
              <a:rPr lang="en-US" sz="3800"/>
              <a:t>Kriteria ABET untuk program studi teknik</a:t>
            </a:r>
            <a:endParaRPr sz="3800"/>
          </a:p>
        </p:txBody>
      </p:sp>
      <p:sp>
        <p:nvSpPr>
          <p:cNvPr id="198" name="Google Shape;198;p1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9" name="Google Shape;199;p15"/>
          <p:cNvSpPr/>
          <p:nvPr/>
        </p:nvSpPr>
        <p:spPr>
          <a:xfrm>
            <a:off x="546100" y="71438"/>
            <a:ext cx="449263" cy="314325"/>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400">
                <a:solidFill>
                  <a:srgbClr val="FCFEB9"/>
                </a:solidFill>
                <a:latin typeface="Arial"/>
                <a:ea typeface="Arial"/>
                <a:cs typeface="Arial"/>
                <a:sym typeface="Arial"/>
              </a:rPr>
              <a:t>1-1</a:t>
            </a:r>
            <a:endParaRPr/>
          </a:p>
        </p:txBody>
      </p:sp>
      <p:sp>
        <p:nvSpPr>
          <p:cNvPr id="200" name="Google Shape;200;p15"/>
          <p:cNvSpPr/>
          <p:nvPr/>
        </p:nvSpPr>
        <p:spPr>
          <a:xfrm>
            <a:off x="762000" y="1371600"/>
            <a:ext cx="7848600" cy="2971800"/>
          </a:xfrm>
          <a:prstGeom prst="rect">
            <a:avLst/>
          </a:prstGeom>
          <a:noFill/>
          <a:ln>
            <a:noFill/>
          </a:ln>
        </p:spPr>
        <p:txBody>
          <a:bodyPr anchorCtr="0" anchor="t" bIns="45700" lIns="0" spcFirstLastPara="1" rIns="274300" wrap="square" tIns="0">
            <a:noAutofit/>
          </a:bodyPr>
          <a:lstStyle/>
          <a:p>
            <a:pPr indent="-323850" lvl="0" marL="323850" marR="0" rtl="0" algn="just">
              <a:lnSpc>
                <a:spcPct val="90000"/>
              </a:lnSpc>
              <a:spcBef>
                <a:spcPts val="0"/>
              </a:spcBef>
              <a:spcAft>
                <a:spcPts val="0"/>
              </a:spcAft>
              <a:buClr>
                <a:schemeClr val="hlink"/>
              </a:buClr>
              <a:buSzPts val="1350"/>
              <a:buFont typeface="Arial"/>
              <a:buChar char="●"/>
            </a:pPr>
            <a:r>
              <a:rPr b="0" lang="en-US" sz="2700">
                <a:solidFill>
                  <a:schemeClr val="dk1"/>
                </a:solidFill>
                <a:latin typeface="Arial"/>
                <a:ea typeface="Arial"/>
                <a:cs typeface="Arial"/>
                <a:sym typeface="Arial"/>
              </a:rPr>
              <a:t>Untuk pendidikan Sarjana Teknik ABET (The Accreditation Board for Engineering and Technology) memberikan 8 kriteria yang harus dipenuhi oleh program studi, yaitu :  </a:t>
            </a:r>
            <a:endParaRPr/>
          </a:p>
          <a:p>
            <a:pPr indent="-514350" lvl="0" marL="514350" marR="0" rtl="0" algn="just">
              <a:lnSpc>
                <a:spcPct val="90000"/>
              </a:lnSpc>
              <a:spcBef>
                <a:spcPts val="540"/>
              </a:spcBef>
              <a:spcAft>
                <a:spcPts val="0"/>
              </a:spcAft>
              <a:buClr>
                <a:srgbClr val="2F5496"/>
              </a:buClr>
              <a:buSzPts val="2700"/>
              <a:buFont typeface="Calibri"/>
              <a:buAutoNum type="arabicPeriod"/>
            </a:pPr>
            <a:r>
              <a:rPr b="0" lang="en-US" sz="2700">
                <a:solidFill>
                  <a:schemeClr val="dk1"/>
                </a:solidFill>
                <a:latin typeface="Arial"/>
                <a:ea typeface="Arial"/>
                <a:cs typeface="Arial"/>
                <a:sym typeface="Arial"/>
              </a:rPr>
              <a:t>Students</a:t>
            </a:r>
            <a:endParaRPr/>
          </a:p>
          <a:p>
            <a:pPr indent="-514350" lvl="0" marL="514350" marR="0" rtl="0" algn="just">
              <a:lnSpc>
                <a:spcPct val="90000"/>
              </a:lnSpc>
              <a:spcBef>
                <a:spcPts val="540"/>
              </a:spcBef>
              <a:spcAft>
                <a:spcPts val="0"/>
              </a:spcAft>
              <a:buClr>
                <a:srgbClr val="2F5496"/>
              </a:buClr>
              <a:buSzPts val="2700"/>
              <a:buFont typeface="Calibri"/>
              <a:buAutoNum type="arabicPeriod"/>
            </a:pPr>
            <a:r>
              <a:rPr b="0" lang="en-US" sz="2700">
                <a:solidFill>
                  <a:schemeClr val="dk1"/>
                </a:solidFill>
                <a:latin typeface="Arial"/>
                <a:ea typeface="Arial"/>
                <a:cs typeface="Arial"/>
                <a:sym typeface="Arial"/>
              </a:rPr>
              <a:t>Program Educational Objectives</a:t>
            </a:r>
            <a:endParaRPr/>
          </a:p>
          <a:p>
            <a:pPr indent="-514350" lvl="0" marL="514350" marR="0" rtl="0" algn="just">
              <a:lnSpc>
                <a:spcPct val="90000"/>
              </a:lnSpc>
              <a:spcBef>
                <a:spcPts val="540"/>
              </a:spcBef>
              <a:spcAft>
                <a:spcPts val="0"/>
              </a:spcAft>
              <a:buClr>
                <a:srgbClr val="2F5496"/>
              </a:buClr>
              <a:buSzPts val="2700"/>
              <a:buFont typeface="Calibri"/>
              <a:buAutoNum type="arabicPeriod"/>
            </a:pPr>
            <a:r>
              <a:rPr b="0" lang="en-US" sz="2700">
                <a:solidFill>
                  <a:schemeClr val="dk1"/>
                </a:solidFill>
                <a:latin typeface="Arial"/>
                <a:ea typeface="Arial"/>
                <a:cs typeface="Arial"/>
                <a:sym typeface="Arial"/>
              </a:rPr>
              <a:t>Program Outcomes and Assessment</a:t>
            </a:r>
            <a:endParaRPr/>
          </a:p>
          <a:p>
            <a:pPr indent="-514350" lvl="0" marL="514350" marR="0" rtl="0" algn="just">
              <a:lnSpc>
                <a:spcPct val="90000"/>
              </a:lnSpc>
              <a:spcBef>
                <a:spcPts val="540"/>
              </a:spcBef>
              <a:spcAft>
                <a:spcPts val="0"/>
              </a:spcAft>
              <a:buClr>
                <a:srgbClr val="2F5496"/>
              </a:buClr>
              <a:buSzPts val="2700"/>
              <a:buFont typeface="Calibri"/>
              <a:buAutoNum type="arabicPeriod"/>
            </a:pPr>
            <a:r>
              <a:rPr b="0" lang="en-US" sz="2700">
                <a:solidFill>
                  <a:schemeClr val="dk1"/>
                </a:solidFill>
                <a:latin typeface="Arial"/>
                <a:ea typeface="Arial"/>
                <a:cs typeface="Arial"/>
                <a:sym typeface="Arial"/>
              </a:rPr>
              <a:t>Professional Component</a:t>
            </a:r>
            <a:endParaRPr/>
          </a:p>
          <a:p>
            <a:pPr indent="-514350" lvl="0" marL="514350" marR="0" rtl="0" algn="just">
              <a:lnSpc>
                <a:spcPct val="90000"/>
              </a:lnSpc>
              <a:spcBef>
                <a:spcPts val="540"/>
              </a:spcBef>
              <a:spcAft>
                <a:spcPts val="0"/>
              </a:spcAft>
              <a:buClr>
                <a:srgbClr val="2F5496"/>
              </a:buClr>
              <a:buSzPts val="2700"/>
              <a:buFont typeface="Calibri"/>
              <a:buAutoNum type="arabicPeriod"/>
            </a:pPr>
            <a:r>
              <a:rPr b="0" lang="en-US" sz="2700">
                <a:solidFill>
                  <a:schemeClr val="dk1"/>
                </a:solidFill>
                <a:latin typeface="Arial"/>
                <a:ea typeface="Arial"/>
                <a:cs typeface="Arial"/>
                <a:sym typeface="Arial"/>
              </a:rPr>
              <a:t>Faculty</a:t>
            </a:r>
            <a:endParaRPr/>
          </a:p>
          <a:p>
            <a:pPr indent="-514350" lvl="0" marL="514350" marR="0" rtl="0" algn="just">
              <a:lnSpc>
                <a:spcPct val="90000"/>
              </a:lnSpc>
              <a:spcBef>
                <a:spcPts val="540"/>
              </a:spcBef>
              <a:spcAft>
                <a:spcPts val="0"/>
              </a:spcAft>
              <a:buClr>
                <a:srgbClr val="2F5496"/>
              </a:buClr>
              <a:buSzPts val="2700"/>
              <a:buFont typeface="Calibri"/>
              <a:buAutoNum type="arabicPeriod"/>
            </a:pPr>
            <a:r>
              <a:rPr b="0" lang="en-US" sz="2700">
                <a:solidFill>
                  <a:schemeClr val="dk1"/>
                </a:solidFill>
                <a:latin typeface="Arial"/>
                <a:ea typeface="Arial"/>
                <a:cs typeface="Arial"/>
                <a:sym typeface="Arial"/>
              </a:rPr>
              <a:t>Facilities</a:t>
            </a:r>
            <a:endParaRPr/>
          </a:p>
          <a:p>
            <a:pPr indent="-514350" lvl="0" marL="514350" marR="0" rtl="0" algn="just">
              <a:lnSpc>
                <a:spcPct val="90000"/>
              </a:lnSpc>
              <a:spcBef>
                <a:spcPts val="540"/>
              </a:spcBef>
              <a:spcAft>
                <a:spcPts val="0"/>
              </a:spcAft>
              <a:buClr>
                <a:srgbClr val="2F5496"/>
              </a:buClr>
              <a:buSzPts val="2700"/>
              <a:buFont typeface="Calibri"/>
              <a:buAutoNum type="arabicPeriod"/>
            </a:pPr>
            <a:r>
              <a:rPr b="0" lang="en-US" sz="2700">
                <a:solidFill>
                  <a:schemeClr val="dk1"/>
                </a:solidFill>
                <a:latin typeface="Arial"/>
                <a:ea typeface="Arial"/>
                <a:cs typeface="Arial"/>
                <a:sym typeface="Arial"/>
              </a:rPr>
              <a:t>Institutional Support and Financial Resources</a:t>
            </a:r>
            <a:endParaRPr/>
          </a:p>
          <a:p>
            <a:pPr indent="-514350" lvl="0" marL="514350" marR="0" rtl="0" algn="just">
              <a:lnSpc>
                <a:spcPct val="90000"/>
              </a:lnSpc>
              <a:spcBef>
                <a:spcPts val="540"/>
              </a:spcBef>
              <a:spcAft>
                <a:spcPts val="0"/>
              </a:spcAft>
              <a:buClr>
                <a:srgbClr val="2F5496"/>
              </a:buClr>
              <a:buSzPts val="2700"/>
              <a:buFont typeface="Calibri"/>
              <a:buAutoNum type="arabicPeriod"/>
            </a:pPr>
            <a:r>
              <a:rPr b="0" lang="en-US" sz="2700">
                <a:solidFill>
                  <a:schemeClr val="dk1"/>
                </a:solidFill>
                <a:latin typeface="Arial"/>
                <a:ea typeface="Arial"/>
                <a:cs typeface="Arial"/>
                <a:sym typeface="Arial"/>
              </a:rPr>
              <a:t>Program Criteria </a:t>
            </a:r>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6"/>
          <p:cNvSpPr txBox="1"/>
          <p:nvPr>
            <p:ph type="title"/>
          </p:nvPr>
        </p:nvSpPr>
        <p:spPr>
          <a:xfrm>
            <a:off x="228600" y="0"/>
            <a:ext cx="8839200" cy="1143000"/>
          </a:xfrm>
          <a:prstGeom prst="rect">
            <a:avLst/>
          </a:prstGeom>
          <a:noFill/>
          <a:ln>
            <a:noFill/>
          </a:ln>
          <a:effectLst>
            <a:outerShdw rotWithShape="0" algn="ctr">
              <a:schemeClr val="dk2"/>
            </a:outerShdw>
          </a:effectLst>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3800"/>
              <a:buFont typeface="Calibri"/>
              <a:buNone/>
            </a:pPr>
            <a:r>
              <a:rPr lang="en-US" sz="3800"/>
              <a:t>Kriteria No. 4 ABET, Professional component</a:t>
            </a:r>
            <a:endParaRPr sz="3800"/>
          </a:p>
        </p:txBody>
      </p:sp>
      <p:sp>
        <p:nvSpPr>
          <p:cNvPr id="206" name="Google Shape;206;p1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7" name="Google Shape;207;p16"/>
          <p:cNvSpPr/>
          <p:nvPr/>
        </p:nvSpPr>
        <p:spPr>
          <a:xfrm>
            <a:off x="546100" y="71438"/>
            <a:ext cx="449263" cy="314325"/>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400">
                <a:solidFill>
                  <a:srgbClr val="FCFEB9"/>
                </a:solidFill>
                <a:latin typeface="Arial"/>
                <a:ea typeface="Arial"/>
                <a:cs typeface="Arial"/>
                <a:sym typeface="Arial"/>
              </a:rPr>
              <a:t>1-1</a:t>
            </a:r>
            <a:endParaRPr/>
          </a:p>
        </p:txBody>
      </p:sp>
      <p:sp>
        <p:nvSpPr>
          <p:cNvPr id="208" name="Google Shape;208;p16"/>
          <p:cNvSpPr/>
          <p:nvPr/>
        </p:nvSpPr>
        <p:spPr>
          <a:xfrm>
            <a:off x="457200" y="1143000"/>
            <a:ext cx="8153400" cy="2971800"/>
          </a:xfrm>
          <a:prstGeom prst="rect">
            <a:avLst/>
          </a:prstGeom>
          <a:noFill/>
          <a:ln>
            <a:noFill/>
          </a:ln>
        </p:spPr>
        <p:txBody>
          <a:bodyPr anchorCtr="0" anchor="t" bIns="45700" lIns="0" spcFirstLastPara="1" rIns="274300" wrap="square" tIns="0">
            <a:noAutofit/>
          </a:bodyPr>
          <a:lstStyle/>
          <a:p>
            <a:pPr indent="-323850" lvl="0" marL="323850" marR="0" rtl="0" algn="just">
              <a:lnSpc>
                <a:spcPct val="90000"/>
              </a:lnSpc>
              <a:spcBef>
                <a:spcPts val="0"/>
              </a:spcBef>
              <a:spcAft>
                <a:spcPts val="0"/>
              </a:spcAft>
              <a:buClr>
                <a:schemeClr val="hlink"/>
              </a:buClr>
              <a:buSzPts val="1200"/>
              <a:buFont typeface="Arial"/>
              <a:buNone/>
            </a:pPr>
            <a:r>
              <a:rPr b="1" lang="en-US" sz="2400">
                <a:solidFill>
                  <a:srgbClr val="000000"/>
                </a:solidFill>
                <a:latin typeface="Arial"/>
                <a:ea typeface="Arial"/>
                <a:cs typeface="Arial"/>
                <a:sym typeface="Arial"/>
              </a:rPr>
              <a:t>    The </a:t>
            </a:r>
            <a:r>
              <a:rPr b="1" lang="en-US" sz="2400">
                <a:solidFill>
                  <a:srgbClr val="FF0000"/>
                </a:solidFill>
                <a:latin typeface="Arial"/>
                <a:ea typeface="Arial"/>
                <a:cs typeface="Arial"/>
                <a:sym typeface="Arial"/>
              </a:rPr>
              <a:t>professional component</a:t>
            </a:r>
            <a:r>
              <a:rPr b="1" lang="en-US" sz="2400">
                <a:solidFill>
                  <a:srgbClr val="000000"/>
                </a:solidFill>
                <a:latin typeface="Arial"/>
                <a:ea typeface="Arial"/>
                <a:cs typeface="Arial"/>
                <a:sym typeface="Arial"/>
              </a:rPr>
              <a:t> requirements specify subject areas appropriate to engineering but do not prescribe specific courses. The engineering faculty must assure that the program curriculum devotes adequate attention and time to each component, consistent with the objectives of the program and institution. Students must be prepared for engineering practice through the curriculum culminating in a major design experience based on the knowledge and skills acquired in earlier course work and incorporating engineering standards and realistic constraints that include most of the following considerations: economic; environmental; sustainability; manufacturability; </a:t>
            </a:r>
            <a:r>
              <a:rPr b="1" lang="en-US" sz="2400">
                <a:solidFill>
                  <a:srgbClr val="FF0000"/>
                </a:solidFill>
                <a:latin typeface="Arial"/>
                <a:ea typeface="Arial"/>
                <a:cs typeface="Arial"/>
                <a:sym typeface="Arial"/>
              </a:rPr>
              <a:t>ethical;</a:t>
            </a:r>
            <a:r>
              <a:rPr b="1" lang="en-US" sz="2400">
                <a:solidFill>
                  <a:srgbClr val="000000"/>
                </a:solidFill>
                <a:latin typeface="Arial"/>
                <a:ea typeface="Arial"/>
                <a:cs typeface="Arial"/>
                <a:sym typeface="Arial"/>
              </a:rPr>
              <a:t> </a:t>
            </a:r>
            <a:r>
              <a:rPr b="1" lang="en-US" sz="2400">
                <a:solidFill>
                  <a:srgbClr val="FF0000"/>
                </a:solidFill>
                <a:latin typeface="Arial"/>
                <a:ea typeface="Arial"/>
                <a:cs typeface="Arial"/>
                <a:sym typeface="Arial"/>
              </a:rPr>
              <a:t>health and safety</a:t>
            </a:r>
            <a:r>
              <a:rPr b="1" lang="en-US" sz="2400">
                <a:solidFill>
                  <a:srgbClr val="000000"/>
                </a:solidFill>
                <a:latin typeface="Arial"/>
                <a:ea typeface="Arial"/>
                <a:cs typeface="Arial"/>
                <a:sym typeface="Arial"/>
              </a:rPr>
              <a:t>; social; and political.</a:t>
            </a:r>
            <a:r>
              <a:rPr b="1" lang="en-US" sz="2400">
                <a:solidFill>
                  <a:schemeClr val="dk1"/>
                </a:solidFill>
                <a:latin typeface="Arial"/>
                <a:ea typeface="Arial"/>
                <a:cs typeface="Arial"/>
                <a:sym typeface="Arial"/>
              </a:rPr>
              <a:t> </a:t>
            </a:r>
            <a:endParaRPr b="1" sz="2400">
              <a:solidFill>
                <a:schemeClr val="dk1"/>
              </a:solidFill>
              <a:latin typeface="Arial"/>
              <a:ea typeface="Arial"/>
              <a:cs typeface="Arial"/>
              <a:sym typeface="Arial"/>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7"/>
          <p:cNvSpPr txBox="1"/>
          <p:nvPr>
            <p:ph type="title"/>
          </p:nvPr>
        </p:nvSpPr>
        <p:spPr>
          <a:xfrm>
            <a:off x="393700" y="228600"/>
            <a:ext cx="5473700" cy="762000"/>
          </a:xfrm>
          <a:prstGeom prst="rect">
            <a:avLst/>
          </a:prstGeom>
          <a:noFill/>
          <a:ln>
            <a:noFill/>
          </a:ln>
          <a:effectLst>
            <a:outerShdw rotWithShape="0" algn="ctr">
              <a:schemeClr val="dk2"/>
            </a:outerShdw>
          </a:effectLst>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3300"/>
              <a:buFont typeface="Calibri"/>
              <a:buNone/>
            </a:pPr>
            <a:r>
              <a:rPr lang="en-US"/>
              <a:t>Kecelakaan Kerja</a:t>
            </a:r>
            <a:endParaRPr/>
          </a:p>
        </p:txBody>
      </p:sp>
      <p:sp>
        <p:nvSpPr>
          <p:cNvPr id="215" name="Google Shape;215;p1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6" name="Google Shape;216;p17"/>
          <p:cNvSpPr/>
          <p:nvPr/>
        </p:nvSpPr>
        <p:spPr>
          <a:xfrm>
            <a:off x="546100" y="71438"/>
            <a:ext cx="449263" cy="314325"/>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400">
                <a:solidFill>
                  <a:srgbClr val="FCFEB9"/>
                </a:solidFill>
                <a:latin typeface="Arial"/>
                <a:ea typeface="Arial"/>
                <a:cs typeface="Arial"/>
                <a:sym typeface="Arial"/>
              </a:rPr>
              <a:t>1-2</a:t>
            </a:r>
            <a:endParaRPr/>
          </a:p>
        </p:txBody>
      </p:sp>
      <p:sp>
        <p:nvSpPr>
          <p:cNvPr id="217" name="Google Shape;217;p17"/>
          <p:cNvSpPr txBox="1"/>
          <p:nvPr/>
        </p:nvSpPr>
        <p:spPr>
          <a:xfrm>
            <a:off x="381000" y="1216025"/>
            <a:ext cx="8153400" cy="609600"/>
          </a:xfrm>
          <a:prstGeom prst="rect">
            <a:avLst/>
          </a:prstGeom>
          <a:noFill/>
          <a:ln>
            <a:noFill/>
          </a:ln>
        </p:spPr>
        <p:txBody>
          <a:bodyPr anchorCtr="0" anchor="t" bIns="45700" lIns="91425" spcFirstLastPara="1" rIns="91425" wrap="square" tIns="45700">
            <a:spAutoFit/>
          </a:bodyPr>
          <a:lstStyle/>
          <a:p>
            <a:pPr indent="0" lvl="0" marL="0" marR="0" rtl="0" algn="just">
              <a:lnSpc>
                <a:spcPct val="85000"/>
              </a:lnSpc>
              <a:spcBef>
                <a:spcPts val="0"/>
              </a:spcBef>
              <a:spcAft>
                <a:spcPts val="0"/>
              </a:spcAft>
              <a:buNone/>
            </a:pPr>
            <a:r>
              <a:rPr b="1" lang="en-US" sz="2000">
                <a:solidFill>
                  <a:schemeClr val="dk1"/>
                </a:solidFill>
                <a:latin typeface="Arial"/>
                <a:ea typeface="Arial"/>
                <a:cs typeface="Arial"/>
                <a:sym typeface="Arial"/>
              </a:rPr>
              <a:t>adalah suatu kejadian yang tiba-tiba yang dapat menyebabkan proses pekerjaan yang telah direncanakan menjadi kacau.</a:t>
            </a:r>
            <a:endParaRPr b="0" sz="2000">
              <a:solidFill>
                <a:schemeClr val="dk1"/>
              </a:solidFill>
              <a:latin typeface="Times New Roman"/>
              <a:ea typeface="Times New Roman"/>
              <a:cs typeface="Times New Roman"/>
              <a:sym typeface="Times New Roman"/>
            </a:endParaRPr>
          </a:p>
        </p:txBody>
      </p:sp>
      <p:sp>
        <p:nvSpPr>
          <p:cNvPr id="218" name="Google Shape;218;p17"/>
          <p:cNvSpPr/>
          <p:nvPr/>
        </p:nvSpPr>
        <p:spPr>
          <a:xfrm>
            <a:off x="609600" y="2362200"/>
            <a:ext cx="533400" cy="457200"/>
          </a:xfrm>
          <a:prstGeom prst="rightArrow">
            <a:avLst>
              <a:gd fmla="val 50000" name="adj1"/>
              <a:gd fmla="val 29167" name="adj2"/>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Narrow"/>
              <a:ea typeface="Arial Narrow"/>
              <a:cs typeface="Arial Narrow"/>
              <a:sym typeface="Arial Narrow"/>
            </a:endParaRPr>
          </a:p>
        </p:txBody>
      </p:sp>
      <p:sp>
        <p:nvSpPr>
          <p:cNvPr id="219" name="Google Shape;219;p17"/>
          <p:cNvSpPr/>
          <p:nvPr/>
        </p:nvSpPr>
        <p:spPr>
          <a:xfrm>
            <a:off x="1295400" y="2362200"/>
            <a:ext cx="533400" cy="457200"/>
          </a:xfrm>
          <a:prstGeom prst="rightArrow">
            <a:avLst>
              <a:gd fmla="val 50000" name="adj1"/>
              <a:gd fmla="val 29167" name="adj2"/>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Narrow"/>
              <a:ea typeface="Arial Narrow"/>
              <a:cs typeface="Arial Narrow"/>
              <a:sym typeface="Arial Narrow"/>
            </a:endParaRPr>
          </a:p>
        </p:txBody>
      </p:sp>
      <p:sp>
        <p:nvSpPr>
          <p:cNvPr id="220" name="Google Shape;220;p17"/>
          <p:cNvSpPr/>
          <p:nvPr/>
        </p:nvSpPr>
        <p:spPr>
          <a:xfrm>
            <a:off x="1981200" y="2362200"/>
            <a:ext cx="533400" cy="457200"/>
          </a:xfrm>
          <a:prstGeom prst="rightArrow">
            <a:avLst>
              <a:gd fmla="val 50000" name="adj1"/>
              <a:gd fmla="val 29167" name="adj2"/>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Narrow"/>
              <a:ea typeface="Arial Narrow"/>
              <a:cs typeface="Arial Narrow"/>
              <a:sym typeface="Arial Narrow"/>
            </a:endParaRPr>
          </a:p>
        </p:txBody>
      </p:sp>
      <p:sp>
        <p:nvSpPr>
          <p:cNvPr id="221" name="Google Shape;221;p17"/>
          <p:cNvSpPr/>
          <p:nvPr/>
        </p:nvSpPr>
        <p:spPr>
          <a:xfrm>
            <a:off x="2667000" y="2362200"/>
            <a:ext cx="533400" cy="457200"/>
          </a:xfrm>
          <a:prstGeom prst="rightArrow">
            <a:avLst>
              <a:gd fmla="val 50000" name="adj1"/>
              <a:gd fmla="val 29167" name="adj2"/>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Narrow"/>
              <a:ea typeface="Arial Narrow"/>
              <a:cs typeface="Arial Narrow"/>
              <a:sym typeface="Arial Narrow"/>
            </a:endParaRPr>
          </a:p>
        </p:txBody>
      </p:sp>
      <p:sp>
        <p:nvSpPr>
          <p:cNvPr id="222" name="Google Shape;222;p17"/>
          <p:cNvSpPr txBox="1"/>
          <p:nvPr/>
        </p:nvSpPr>
        <p:spPr>
          <a:xfrm>
            <a:off x="788988" y="2819400"/>
            <a:ext cx="2259012"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Narrow"/>
                <a:ea typeface="Arial Narrow"/>
                <a:cs typeface="Arial Narrow"/>
                <a:sym typeface="Arial Narrow"/>
              </a:rPr>
              <a:t>Proses pekerjaan</a:t>
            </a:r>
            <a:endParaRPr/>
          </a:p>
        </p:txBody>
      </p:sp>
      <p:sp>
        <p:nvSpPr>
          <p:cNvPr id="223" name="Google Shape;223;p17"/>
          <p:cNvSpPr/>
          <p:nvPr/>
        </p:nvSpPr>
        <p:spPr>
          <a:xfrm rot="5383932">
            <a:off x="3390900" y="2400300"/>
            <a:ext cx="990600" cy="1066800"/>
          </a:xfrm>
          <a:custGeom>
            <a:rect b="b" l="l" r="r" t="t"/>
            <a:pathLst>
              <a:path extrusionOk="0" h="21600" w="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00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Narrow"/>
              <a:ea typeface="Arial Narrow"/>
              <a:cs typeface="Arial Narrow"/>
              <a:sym typeface="Arial Narrow"/>
            </a:endParaRPr>
          </a:p>
        </p:txBody>
      </p:sp>
      <p:sp>
        <p:nvSpPr>
          <p:cNvPr id="224" name="Google Shape;224;p17"/>
          <p:cNvSpPr/>
          <p:nvPr/>
        </p:nvSpPr>
        <p:spPr>
          <a:xfrm rot="-1408769">
            <a:off x="4343400" y="2362200"/>
            <a:ext cx="533400" cy="457200"/>
          </a:xfrm>
          <a:prstGeom prst="rightArrow">
            <a:avLst>
              <a:gd fmla="val 50000" name="adj1"/>
              <a:gd fmla="val 29167" name="adj2"/>
            </a:avLst>
          </a:prstGeom>
          <a:solidFill>
            <a:srgbClr val="FF99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Narrow"/>
              <a:ea typeface="Arial Narrow"/>
              <a:cs typeface="Arial Narrow"/>
              <a:sym typeface="Arial Narrow"/>
            </a:endParaRPr>
          </a:p>
        </p:txBody>
      </p:sp>
      <p:sp>
        <p:nvSpPr>
          <p:cNvPr id="225" name="Google Shape;225;p17"/>
          <p:cNvSpPr/>
          <p:nvPr/>
        </p:nvSpPr>
        <p:spPr>
          <a:xfrm rot="1210078">
            <a:off x="5105400" y="2362200"/>
            <a:ext cx="533400" cy="457200"/>
          </a:xfrm>
          <a:prstGeom prst="rightArrow">
            <a:avLst>
              <a:gd fmla="val 50000" name="adj1"/>
              <a:gd fmla="val 29167" name="adj2"/>
            </a:avLst>
          </a:prstGeom>
          <a:solidFill>
            <a:srgbClr val="FF99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Narrow"/>
              <a:ea typeface="Arial Narrow"/>
              <a:cs typeface="Arial Narrow"/>
              <a:sym typeface="Arial Narrow"/>
            </a:endParaRPr>
          </a:p>
        </p:txBody>
      </p:sp>
      <p:sp>
        <p:nvSpPr>
          <p:cNvPr id="226" name="Google Shape;226;p17"/>
          <p:cNvSpPr/>
          <p:nvPr/>
        </p:nvSpPr>
        <p:spPr>
          <a:xfrm rot="-1557726">
            <a:off x="5715000" y="2514600"/>
            <a:ext cx="533400" cy="457200"/>
          </a:xfrm>
          <a:prstGeom prst="rightArrow">
            <a:avLst>
              <a:gd fmla="val 50000" name="adj1"/>
              <a:gd fmla="val 29167" name="adj2"/>
            </a:avLst>
          </a:prstGeom>
          <a:solidFill>
            <a:srgbClr val="FF99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Narrow"/>
              <a:ea typeface="Arial Narrow"/>
              <a:cs typeface="Arial Narrow"/>
              <a:sym typeface="Arial Narrow"/>
            </a:endParaRPr>
          </a:p>
        </p:txBody>
      </p:sp>
      <p:sp>
        <p:nvSpPr>
          <p:cNvPr id="227" name="Google Shape;227;p17"/>
          <p:cNvSpPr txBox="1"/>
          <p:nvPr/>
        </p:nvSpPr>
        <p:spPr>
          <a:xfrm>
            <a:off x="6324600" y="2362200"/>
            <a:ext cx="2519363" cy="822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Narrow"/>
                <a:ea typeface="Arial Narrow"/>
                <a:cs typeface="Arial Narrow"/>
                <a:sym typeface="Arial Narrow"/>
              </a:rPr>
              <a:t>Aktivitas terganggu</a:t>
            </a:r>
            <a:endParaRPr/>
          </a:p>
          <a:p>
            <a:pPr indent="0" lvl="0" marL="0" marR="0" rtl="0" algn="l">
              <a:spcBef>
                <a:spcPts val="0"/>
              </a:spcBef>
              <a:spcAft>
                <a:spcPts val="0"/>
              </a:spcAft>
              <a:buNone/>
            </a:pPr>
            <a:r>
              <a:rPr b="1" lang="en-US" sz="2400">
                <a:solidFill>
                  <a:schemeClr val="dk1"/>
                </a:solidFill>
                <a:latin typeface="Arial Narrow"/>
                <a:ea typeface="Arial Narrow"/>
                <a:cs typeface="Arial Narrow"/>
                <a:sym typeface="Arial Narrow"/>
              </a:rPr>
              <a:t>= KERUGIAN</a:t>
            </a:r>
            <a:endParaRPr/>
          </a:p>
        </p:txBody>
      </p:sp>
      <p:sp>
        <p:nvSpPr>
          <p:cNvPr id="228" name="Google Shape;228;p17"/>
          <p:cNvSpPr txBox="1"/>
          <p:nvPr/>
        </p:nvSpPr>
        <p:spPr>
          <a:xfrm>
            <a:off x="2971800" y="3733800"/>
            <a:ext cx="2262188" cy="457200"/>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Arial Narrow"/>
                <a:ea typeface="Arial Narrow"/>
                <a:cs typeface="Arial Narrow"/>
                <a:sym typeface="Arial Narrow"/>
              </a:rPr>
              <a:t>Kecelakaan Kerja</a:t>
            </a:r>
            <a:endParaRPr b="1" sz="2400">
              <a:solidFill>
                <a:schemeClr val="dk1"/>
              </a:solidFill>
              <a:latin typeface="Arial Narrow"/>
              <a:ea typeface="Arial Narrow"/>
              <a:cs typeface="Arial Narrow"/>
              <a:sym typeface="Arial Narrow"/>
            </a:endParaRPr>
          </a:p>
        </p:txBody>
      </p:sp>
      <p:graphicFrame>
        <p:nvGraphicFramePr>
          <p:cNvPr id="229" name="Google Shape;229;p17"/>
          <p:cNvGraphicFramePr/>
          <p:nvPr/>
        </p:nvGraphicFramePr>
        <p:xfrm>
          <a:off x="5562600" y="3276600"/>
          <a:ext cx="857250" cy="1371600"/>
        </p:xfrm>
        <a:graphic>
          <a:graphicData uri="http://schemas.openxmlformats.org/presentationml/2006/ole">
            <mc:AlternateContent>
              <mc:Choice Requires="v">
                <p:oleObj r:id="rId4" imgH="1371600" imgW="857250" progId="" spid="_x0000_s1">
                  <p:embed/>
                </p:oleObj>
              </mc:Choice>
              <mc:Fallback>
                <p:oleObj r:id="rId5" imgH="1371600" imgW="857250" progId="">
                  <p:embed/>
                  <p:pic>
                    <p:nvPicPr>
                      <p:cNvPr id="229" name="Google Shape;229;p17"/>
                      <p:cNvPicPr preferRelativeResize="0"/>
                      <p:nvPr/>
                    </p:nvPicPr>
                    <p:blipFill rotWithShape="1">
                      <a:blip r:embed="rId6">
                        <a:alphaModFix/>
                      </a:blip>
                      <a:srcRect b="0" l="0" r="0" t="0"/>
                      <a:stretch/>
                    </p:blipFill>
                    <p:spPr>
                      <a:xfrm>
                        <a:off x="5562600" y="3276600"/>
                        <a:ext cx="857250" cy="1371600"/>
                      </a:xfrm>
                      <a:prstGeom prst="rect">
                        <a:avLst/>
                      </a:prstGeom>
                      <a:noFill/>
                      <a:ln>
                        <a:noFill/>
                      </a:ln>
                    </p:spPr>
                  </p:pic>
                </p:oleObj>
              </mc:Fallback>
            </mc:AlternateContent>
          </a:graphicData>
        </a:graphic>
      </p:graphicFrame>
      <p:sp>
        <p:nvSpPr>
          <p:cNvPr id="230" name="Google Shape;230;p17"/>
          <p:cNvSpPr txBox="1"/>
          <p:nvPr/>
        </p:nvSpPr>
        <p:spPr>
          <a:xfrm>
            <a:off x="2651125" y="4695825"/>
            <a:ext cx="5799986"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Narrow"/>
                <a:ea typeface="Arial Narrow"/>
                <a:cs typeface="Arial Narrow"/>
                <a:sym typeface="Arial Narrow"/>
              </a:rPr>
              <a:t>Kerugian-kerugian berupa :</a:t>
            </a:r>
            <a:endParaRPr/>
          </a:p>
          <a:p>
            <a:pPr indent="0" lvl="0" marL="0" marR="0" rtl="0" algn="l">
              <a:spcBef>
                <a:spcPts val="0"/>
              </a:spcBef>
              <a:spcAft>
                <a:spcPts val="0"/>
              </a:spcAft>
              <a:buNone/>
            </a:pPr>
            <a:r>
              <a:rPr b="1" lang="en-US" sz="2400">
                <a:solidFill>
                  <a:srgbClr val="081D58"/>
                </a:solidFill>
                <a:latin typeface="Arial Narrow"/>
                <a:ea typeface="Arial Narrow"/>
                <a:cs typeface="Arial Narrow"/>
                <a:sym typeface="Arial Narrow"/>
              </a:rPr>
              <a:t>People : Luka, cacat, meninggal</a:t>
            </a:r>
            <a:endParaRPr b="1" sz="2400">
              <a:solidFill>
                <a:srgbClr val="081D58"/>
              </a:solidFill>
              <a:latin typeface="Arial Narrow"/>
              <a:ea typeface="Arial Narrow"/>
              <a:cs typeface="Arial Narrow"/>
              <a:sym typeface="Arial Narrow"/>
            </a:endParaRPr>
          </a:p>
          <a:p>
            <a:pPr indent="0" lvl="0" marL="0" marR="0" rtl="0" algn="l">
              <a:spcBef>
                <a:spcPts val="0"/>
              </a:spcBef>
              <a:spcAft>
                <a:spcPts val="0"/>
              </a:spcAft>
              <a:buNone/>
            </a:pPr>
            <a:r>
              <a:rPr b="1" lang="en-US" sz="2400">
                <a:solidFill>
                  <a:srgbClr val="081D58"/>
                </a:solidFill>
                <a:latin typeface="Arial Narrow"/>
                <a:ea typeface="Arial Narrow"/>
                <a:cs typeface="Arial Narrow"/>
                <a:sym typeface="Arial Narrow"/>
              </a:rPr>
              <a:t>Property : Kerusakan bangunan, dan peralatan</a:t>
            </a:r>
            <a:endParaRPr b="1" sz="2400">
              <a:solidFill>
                <a:srgbClr val="081D58"/>
              </a:solidFill>
              <a:latin typeface="Arial Narrow"/>
              <a:ea typeface="Arial Narrow"/>
              <a:cs typeface="Arial Narrow"/>
              <a:sym typeface="Arial Narrow"/>
            </a:endParaRPr>
          </a:p>
          <a:p>
            <a:pPr indent="0" lvl="0" marL="0" marR="0" rtl="0" algn="l">
              <a:spcBef>
                <a:spcPts val="0"/>
              </a:spcBef>
              <a:spcAft>
                <a:spcPts val="0"/>
              </a:spcAft>
              <a:buNone/>
            </a:pPr>
            <a:r>
              <a:rPr b="1" lang="en-US" sz="2400">
                <a:solidFill>
                  <a:srgbClr val="081D58"/>
                </a:solidFill>
                <a:latin typeface="Arial Narrow"/>
                <a:ea typeface="Arial Narrow"/>
                <a:cs typeface="Arial Narrow"/>
                <a:sym typeface="Arial Narrow"/>
              </a:rPr>
              <a:t>Profit : Kehilangan potensi keuntungan</a:t>
            </a:r>
            <a:endParaRPr b="1" sz="2400">
              <a:solidFill>
                <a:srgbClr val="081D58"/>
              </a:solidFill>
              <a:latin typeface="Arial Narrow"/>
              <a:ea typeface="Arial Narrow"/>
              <a:cs typeface="Arial Narrow"/>
              <a:sym typeface="Arial Narrow"/>
            </a:endParaRPr>
          </a:p>
          <a:p>
            <a:pPr indent="0" lvl="0" marL="0" marR="0" rtl="0" algn="l">
              <a:spcBef>
                <a:spcPts val="0"/>
              </a:spcBef>
              <a:spcAft>
                <a:spcPts val="0"/>
              </a:spcAft>
              <a:buNone/>
            </a:pPr>
            <a:r>
              <a:rPr b="1" lang="en-US" sz="2400">
                <a:solidFill>
                  <a:srgbClr val="081D58"/>
                </a:solidFill>
                <a:latin typeface="Arial Narrow"/>
                <a:ea typeface="Arial Narrow"/>
                <a:cs typeface="Arial Narrow"/>
                <a:sym typeface="Arial Narrow"/>
              </a:rPr>
              <a:t>Imej  : Investor, user, employer</a:t>
            </a:r>
            <a:endParaRPr b="1" sz="2400">
              <a:solidFill>
                <a:schemeClr val="dk1"/>
              </a:solidFill>
              <a:latin typeface="Arial Narrow"/>
              <a:ea typeface="Arial Narrow"/>
              <a:cs typeface="Arial Narrow"/>
              <a:sym typeface="Arial Narrow"/>
            </a:endParaRPr>
          </a:p>
        </p:txBody>
      </p:sp>
      <p:sp>
        <p:nvSpPr>
          <p:cNvPr id="231" name="Google Shape;231;p17"/>
          <p:cNvSpPr/>
          <p:nvPr/>
        </p:nvSpPr>
        <p:spPr>
          <a:xfrm>
            <a:off x="1828800" y="3962400"/>
            <a:ext cx="762000" cy="1828800"/>
          </a:xfrm>
          <a:prstGeom prst="curvedRightArrow">
            <a:avLst>
              <a:gd fmla="val 48000" name="adj1"/>
              <a:gd fmla="val 96000" name="adj2"/>
              <a:gd fmla="val 33333" name="adj3"/>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Narrow"/>
              <a:ea typeface="Arial Narrow"/>
              <a:cs typeface="Arial Narrow"/>
              <a:sym typeface="Arial Narrow"/>
            </a:endParaRPr>
          </a:p>
        </p:txBody>
      </p:sp>
    </p:spTree>
  </p:cSld>
  <p:clrMapOvr>
    <a:masterClrMapping/>
  </p:clrMapOvr>
  <p:transition>
    <p:strips/>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8"/>
          <p:cNvSpPr txBox="1"/>
          <p:nvPr>
            <p:ph type="title"/>
          </p:nvPr>
        </p:nvSpPr>
        <p:spPr>
          <a:xfrm>
            <a:off x="1371600" y="-76200"/>
            <a:ext cx="67818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800"/>
              <a:buFont typeface="Calibri"/>
              <a:buNone/>
            </a:pPr>
            <a:r>
              <a:rPr lang="en-US" sz="4800"/>
              <a:t>Resiko dan Potensi Bahaya</a:t>
            </a:r>
            <a:endParaRPr/>
          </a:p>
        </p:txBody>
      </p:sp>
      <p:sp>
        <p:nvSpPr>
          <p:cNvPr id="237" name="Google Shape;237;p18"/>
          <p:cNvSpPr txBox="1"/>
          <p:nvPr>
            <p:ph idx="1" type="body"/>
          </p:nvPr>
        </p:nvSpPr>
        <p:spPr>
          <a:xfrm>
            <a:off x="762000" y="1073834"/>
            <a:ext cx="7753350" cy="4114800"/>
          </a:xfrm>
          <a:prstGeom prst="rect">
            <a:avLst/>
          </a:prstGeom>
          <a:noFill/>
          <a:ln>
            <a:noFill/>
          </a:ln>
        </p:spPr>
        <p:txBody>
          <a:bodyPr anchorCtr="0" anchor="t" bIns="45700" lIns="91425" spcFirstLastPara="1" rIns="91425" wrap="square" tIns="45700">
            <a:noAutofit/>
          </a:bodyPr>
          <a:lstStyle/>
          <a:p>
            <a:pPr indent="-365125" lvl="0" marL="365125" rtl="0" algn="just">
              <a:lnSpc>
                <a:spcPct val="90000"/>
              </a:lnSpc>
              <a:spcBef>
                <a:spcPts val="0"/>
              </a:spcBef>
              <a:spcAft>
                <a:spcPts val="0"/>
              </a:spcAft>
              <a:buClr>
                <a:srgbClr val="FF0000"/>
              </a:buClr>
              <a:buSzPts val="2000"/>
              <a:buFont typeface="Noto Sans Symbols"/>
              <a:buChar char="❑"/>
            </a:pPr>
            <a:r>
              <a:rPr lang="en-US" sz="2000"/>
              <a:t>Pada umumnya di setiap sistem operasi proses produksi telah ditunjukkan adanya berbagai potensi bahaya yang senantiasa mengancam para tenaga kerja maupun lingkungannya. </a:t>
            </a:r>
            <a:endParaRPr/>
          </a:p>
          <a:p>
            <a:pPr indent="-238125" lvl="0" marL="365125" rtl="0" algn="just">
              <a:lnSpc>
                <a:spcPct val="90000"/>
              </a:lnSpc>
              <a:spcBef>
                <a:spcPts val="750"/>
              </a:spcBef>
              <a:spcAft>
                <a:spcPts val="0"/>
              </a:spcAft>
              <a:buClr>
                <a:srgbClr val="FF0000"/>
              </a:buClr>
              <a:buSzPts val="2000"/>
              <a:buFont typeface="Noto Sans Symbols"/>
              <a:buNone/>
            </a:pPr>
            <a:r>
              <a:t/>
            </a:r>
            <a:endParaRPr sz="2000"/>
          </a:p>
          <a:p>
            <a:pPr indent="-365125" lvl="0" marL="365125" rtl="0" algn="just">
              <a:lnSpc>
                <a:spcPct val="90000"/>
              </a:lnSpc>
              <a:spcBef>
                <a:spcPts val="750"/>
              </a:spcBef>
              <a:spcAft>
                <a:spcPts val="0"/>
              </a:spcAft>
              <a:buClr>
                <a:srgbClr val="FF0000"/>
              </a:buClr>
              <a:buSzPts val="2000"/>
              <a:buFont typeface="Noto Sans Symbols"/>
              <a:buChar char="❑"/>
            </a:pPr>
            <a:r>
              <a:rPr lang="en-US" sz="2000"/>
              <a:t>Namun masih ada pula sistem produksi yang sebenarnya mempunyai berbagai resiko/potensi bahaya, namun orang tidah mudah mengenali sebelumnya.</a:t>
            </a:r>
            <a:endParaRPr/>
          </a:p>
          <a:p>
            <a:pPr indent="-238125" lvl="0" marL="365125" rtl="0" algn="just">
              <a:lnSpc>
                <a:spcPct val="90000"/>
              </a:lnSpc>
              <a:spcBef>
                <a:spcPts val="750"/>
              </a:spcBef>
              <a:spcAft>
                <a:spcPts val="0"/>
              </a:spcAft>
              <a:buClr>
                <a:srgbClr val="FF0000"/>
              </a:buClr>
              <a:buSzPts val="2000"/>
              <a:buFont typeface="Noto Sans Symbols"/>
              <a:buNone/>
            </a:pPr>
            <a:r>
              <a:t/>
            </a:r>
            <a:endParaRPr sz="2000"/>
          </a:p>
          <a:p>
            <a:pPr indent="-365125" lvl="0" marL="365125" rtl="0" algn="just">
              <a:lnSpc>
                <a:spcPct val="90000"/>
              </a:lnSpc>
              <a:spcBef>
                <a:spcPts val="750"/>
              </a:spcBef>
              <a:spcAft>
                <a:spcPts val="0"/>
              </a:spcAft>
              <a:buClr>
                <a:srgbClr val="FF0000"/>
              </a:buClr>
              <a:buSzPts val="2000"/>
              <a:buFont typeface="Noto Sans Symbols"/>
              <a:buChar char="❑"/>
            </a:pPr>
            <a:r>
              <a:rPr lang="en-US" sz="2000"/>
              <a:t>Ada sistem yang “kelihatannya” tidak mempunyai potensi bahaya apapun yang berarti, tetapi sebenarnya sistem tersebut mempunyai potensi bahaya yang besar dan tersembunyi bahkan mungkin dapat berakibat fatal bila tidak terkendali pemunculannya.</a:t>
            </a:r>
            <a:endParaRPr/>
          </a:p>
          <a:p>
            <a:pPr indent="-238125" lvl="0" marL="365125" rtl="0" algn="just">
              <a:lnSpc>
                <a:spcPct val="90000"/>
              </a:lnSpc>
              <a:spcBef>
                <a:spcPts val="750"/>
              </a:spcBef>
              <a:spcAft>
                <a:spcPts val="0"/>
              </a:spcAft>
              <a:buClr>
                <a:srgbClr val="FF0000"/>
              </a:buClr>
              <a:buSzPts val="2000"/>
              <a:buFont typeface="Noto Sans Symbols"/>
              <a:buNone/>
            </a:pPr>
            <a:r>
              <a:t/>
            </a:r>
            <a:endParaRPr sz="2000"/>
          </a:p>
          <a:p>
            <a:pPr indent="-365125" lvl="0" marL="365125" rtl="0" algn="just">
              <a:lnSpc>
                <a:spcPct val="90000"/>
              </a:lnSpc>
              <a:spcBef>
                <a:spcPts val="750"/>
              </a:spcBef>
              <a:spcAft>
                <a:spcPts val="0"/>
              </a:spcAft>
              <a:buClr>
                <a:srgbClr val="FF0000"/>
              </a:buClr>
              <a:buSzPts val="2000"/>
              <a:buFont typeface="Noto Sans Symbols"/>
              <a:buChar char="❑"/>
            </a:pPr>
            <a:r>
              <a:rPr lang="en-US" sz="2000"/>
              <a:t>Menghadapi sistem yang demikian, kita harus bersedia dan mampu memberikan perhatian yang lebih besar, dengan cara meneliti dan menganalisis lebih lanjut tentang berbagai potensi bahaya yang mungkin terkandung di dalamnya. </a:t>
            </a:r>
            <a:endParaRPr/>
          </a:p>
        </p:txBody>
      </p:sp>
      <p:sp>
        <p:nvSpPr>
          <p:cNvPr id="238" name="Google Shape;238;p1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9"/>
          <p:cNvSpPr txBox="1"/>
          <p:nvPr>
            <p:ph type="title"/>
          </p:nvPr>
        </p:nvSpPr>
        <p:spPr>
          <a:xfrm>
            <a:off x="2971800" y="381000"/>
            <a:ext cx="2667000" cy="1143000"/>
          </a:xfrm>
          <a:prstGeom prst="rect">
            <a:avLst/>
          </a:prstGeom>
          <a:noFill/>
          <a:ln>
            <a:noFill/>
          </a:ln>
          <a:effectLst>
            <a:outerShdw rotWithShape="0" algn="ctr">
              <a:schemeClr val="dk2"/>
            </a:outerShdw>
          </a:effectLst>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4800"/>
              <a:buFont typeface="Calibri"/>
              <a:buNone/>
            </a:pPr>
            <a:r>
              <a:rPr lang="en-US" sz="4800"/>
              <a:t>Accidents</a:t>
            </a:r>
            <a:endParaRPr/>
          </a:p>
        </p:txBody>
      </p:sp>
      <p:sp>
        <p:nvSpPr>
          <p:cNvPr id="244" name="Google Shape;244;p1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5" name="Google Shape;245;p19"/>
          <p:cNvSpPr/>
          <p:nvPr/>
        </p:nvSpPr>
        <p:spPr>
          <a:xfrm>
            <a:off x="546100" y="71438"/>
            <a:ext cx="449263" cy="314325"/>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400">
                <a:solidFill>
                  <a:srgbClr val="FCFEB9"/>
                </a:solidFill>
                <a:latin typeface="Arial"/>
                <a:ea typeface="Arial"/>
                <a:cs typeface="Arial"/>
                <a:sym typeface="Arial"/>
              </a:rPr>
              <a:t>1-1</a:t>
            </a:r>
            <a:endParaRPr/>
          </a:p>
        </p:txBody>
      </p:sp>
      <p:sp>
        <p:nvSpPr>
          <p:cNvPr id="246" name="Google Shape;246;p19"/>
          <p:cNvSpPr/>
          <p:nvPr/>
        </p:nvSpPr>
        <p:spPr>
          <a:xfrm>
            <a:off x="228600" y="1676400"/>
            <a:ext cx="8763000" cy="1371600"/>
          </a:xfrm>
          <a:prstGeom prst="rect">
            <a:avLst/>
          </a:prstGeom>
          <a:noFill/>
          <a:ln>
            <a:noFill/>
          </a:ln>
        </p:spPr>
        <p:txBody>
          <a:bodyPr anchorCtr="0" anchor="t" bIns="45700" lIns="91425" spcFirstLastPara="1" rIns="91425" wrap="square" tIns="45700">
            <a:noAutofit/>
          </a:bodyPr>
          <a:lstStyle/>
          <a:p>
            <a:pPr indent="-571500" lvl="0" marL="571500" marR="0" rtl="0" algn="l">
              <a:spcBef>
                <a:spcPts val="0"/>
              </a:spcBef>
              <a:spcAft>
                <a:spcPts val="0"/>
              </a:spcAft>
              <a:buClr>
                <a:srgbClr val="081D58"/>
              </a:buClr>
              <a:buSzPts val="2340"/>
              <a:buFont typeface="Times New Roman"/>
              <a:buChar char="•"/>
            </a:pPr>
            <a:r>
              <a:rPr b="1" lang="en-US" sz="3600">
                <a:solidFill>
                  <a:srgbClr val="081D58"/>
                </a:solidFill>
                <a:latin typeface="Times New Roman"/>
                <a:ea typeface="Times New Roman"/>
                <a:cs typeface="Times New Roman"/>
                <a:sym typeface="Times New Roman"/>
              </a:rPr>
              <a:t>Many accidents were of a simple nature</a:t>
            </a:r>
            <a:endParaRPr/>
          </a:p>
          <a:p>
            <a:pPr indent="-571500" lvl="0" marL="571500" marR="0" rtl="0" algn="l">
              <a:spcBef>
                <a:spcPts val="1260"/>
              </a:spcBef>
              <a:spcAft>
                <a:spcPts val="0"/>
              </a:spcAft>
              <a:buClr>
                <a:srgbClr val="081D58"/>
              </a:buClr>
              <a:buSzPts val="2340"/>
              <a:buFont typeface="Times New Roman"/>
              <a:buChar char="•"/>
            </a:pPr>
            <a:r>
              <a:rPr b="1" lang="en-US" sz="3600">
                <a:solidFill>
                  <a:srgbClr val="081D58"/>
                </a:solidFill>
                <a:latin typeface="Times New Roman"/>
                <a:ea typeface="Times New Roman"/>
                <a:cs typeface="Times New Roman"/>
                <a:sym typeface="Times New Roman"/>
              </a:rPr>
              <a:t>Serious accidents are possible</a:t>
            </a:r>
            <a:endParaRPr/>
          </a:p>
          <a:p>
            <a:pPr indent="-571500" lvl="0" marL="571500" marR="0" rtl="0" algn="l">
              <a:spcBef>
                <a:spcPts val="1260"/>
              </a:spcBef>
              <a:spcAft>
                <a:spcPts val="0"/>
              </a:spcAft>
              <a:buNone/>
            </a:pPr>
            <a:r>
              <a:rPr b="1" lang="en-US" sz="3600">
                <a:solidFill>
                  <a:srgbClr val="081D58"/>
                </a:solidFill>
                <a:latin typeface="Times New Roman"/>
                <a:ea typeface="Times New Roman"/>
                <a:cs typeface="Times New Roman"/>
                <a:sym typeface="Times New Roman"/>
              </a:rPr>
              <a:t>                                               </a:t>
            </a:r>
            <a:endParaRPr/>
          </a:p>
          <a:p>
            <a:pPr indent="-571500" lvl="0" marL="571500" marR="0" rtl="0" algn="l">
              <a:spcBef>
                <a:spcPts val="1260"/>
              </a:spcBef>
              <a:spcAft>
                <a:spcPts val="0"/>
              </a:spcAft>
              <a:buNone/>
            </a:pPr>
            <a:r>
              <a:t/>
            </a:r>
            <a:endParaRPr b="1" sz="3600">
              <a:solidFill>
                <a:srgbClr val="081D58"/>
              </a:solidFill>
              <a:latin typeface="Times New Roman"/>
              <a:ea typeface="Times New Roman"/>
              <a:cs typeface="Times New Roman"/>
              <a:sym typeface="Times New Roman"/>
            </a:endParaRPr>
          </a:p>
          <a:p>
            <a:pPr indent="-571500" lvl="0" marL="571500" marR="0" rtl="0" algn="l">
              <a:spcBef>
                <a:spcPts val="1260"/>
              </a:spcBef>
              <a:spcAft>
                <a:spcPts val="0"/>
              </a:spcAft>
              <a:buNone/>
            </a:pPr>
            <a:r>
              <a:rPr b="1" lang="en-US" sz="3600">
                <a:solidFill>
                  <a:srgbClr val="081D58"/>
                </a:solidFill>
                <a:latin typeface="Times New Roman"/>
                <a:ea typeface="Times New Roman"/>
                <a:cs typeface="Times New Roman"/>
                <a:sym typeface="Times New Roman"/>
              </a:rPr>
              <a:t>								 (</a:t>
            </a:r>
            <a:r>
              <a:rPr b="1" i="1" lang="en-US" sz="3600">
                <a:solidFill>
                  <a:srgbClr val="081D58"/>
                </a:solidFill>
                <a:latin typeface="Times New Roman"/>
                <a:ea typeface="Times New Roman"/>
                <a:cs typeface="Times New Roman"/>
                <a:sym typeface="Times New Roman"/>
              </a:rPr>
              <a:t>Synergy</a:t>
            </a:r>
            <a:r>
              <a:rPr b="1" lang="en-US" sz="3600">
                <a:solidFill>
                  <a:srgbClr val="081D58"/>
                </a:solidFill>
                <a:latin typeface="Times New Roman"/>
                <a:ea typeface="Times New Roman"/>
                <a:cs typeface="Times New Roman"/>
                <a:sym typeface="Times New Roman"/>
              </a:rPr>
              <a:t>)</a:t>
            </a:r>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0" name="Google Shape;100;p2"/>
          <p:cNvSpPr txBox="1"/>
          <p:nvPr/>
        </p:nvSpPr>
        <p:spPr>
          <a:xfrm>
            <a:off x="838200" y="838200"/>
            <a:ext cx="7677150" cy="563231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4800" u="none" cap="none" strike="noStrike">
                <a:solidFill>
                  <a:schemeClr val="dk1"/>
                </a:solidFill>
                <a:latin typeface="Arial Narrow"/>
                <a:ea typeface="Arial Narrow"/>
                <a:cs typeface="Arial Narrow"/>
                <a:sym typeface="Arial Narrow"/>
              </a:rPr>
              <a:t>DISCLAIMER</a:t>
            </a:r>
            <a:endParaRPr/>
          </a:p>
          <a:p>
            <a:pPr indent="0" lvl="0" marL="0" marR="0" rtl="0" algn="l">
              <a:spcBef>
                <a:spcPts val="0"/>
              </a:spcBef>
              <a:spcAft>
                <a:spcPts val="0"/>
              </a:spcAft>
              <a:buNone/>
            </a:pPr>
            <a:r>
              <a:t/>
            </a:r>
            <a:endParaRPr b="1" sz="2400">
              <a:solidFill>
                <a:schemeClr val="dk1"/>
              </a:solidFill>
              <a:latin typeface="Arial Narrow"/>
              <a:ea typeface="Arial Narrow"/>
              <a:cs typeface="Arial Narrow"/>
              <a:sym typeface="Arial Narrow"/>
            </a:endParaRPr>
          </a:p>
          <a:p>
            <a:pPr indent="0" lvl="0" marL="0" marR="0" rtl="0" algn="l">
              <a:spcBef>
                <a:spcPts val="0"/>
              </a:spcBef>
              <a:spcAft>
                <a:spcPts val="0"/>
              </a:spcAft>
              <a:buNone/>
            </a:pPr>
            <a:r>
              <a:rPr b="1" lang="en-US" sz="2400">
                <a:solidFill>
                  <a:schemeClr val="dk1"/>
                </a:solidFill>
                <a:latin typeface="Arial Narrow"/>
                <a:ea typeface="Arial Narrow"/>
                <a:cs typeface="Arial Narrow"/>
                <a:sym typeface="Arial Narrow"/>
              </a:rPr>
              <a:t>Proses perkuliahan dan diskusi akademik yang berlangsung di dalam kelas menjunjung tinggi norma dan prinsip kebebasan akademik yang dilaksanakan secara bertanggung jawab (PP Nomor 68 Tahun 2013 tentang Statuta Universitas Indonesia).</a:t>
            </a:r>
            <a:endParaRPr/>
          </a:p>
          <a:p>
            <a:pPr indent="0" lvl="0" marL="0" marR="0" rtl="0" algn="l">
              <a:spcBef>
                <a:spcPts val="0"/>
              </a:spcBef>
              <a:spcAft>
                <a:spcPts val="0"/>
              </a:spcAft>
              <a:buNone/>
            </a:pPr>
            <a:r>
              <a:t/>
            </a:r>
            <a:endParaRPr b="1" sz="2400">
              <a:solidFill>
                <a:schemeClr val="dk1"/>
              </a:solidFill>
              <a:latin typeface="Arial Narrow"/>
              <a:ea typeface="Arial Narrow"/>
              <a:cs typeface="Arial Narrow"/>
              <a:sym typeface="Arial Narrow"/>
            </a:endParaRPr>
          </a:p>
          <a:p>
            <a:pPr indent="0" lvl="0" marL="0" marR="0" rtl="0" algn="l">
              <a:spcBef>
                <a:spcPts val="0"/>
              </a:spcBef>
              <a:spcAft>
                <a:spcPts val="0"/>
              </a:spcAft>
              <a:buNone/>
            </a:pPr>
            <a:r>
              <a:rPr b="1" lang="en-US" sz="2400">
                <a:solidFill>
                  <a:schemeClr val="dk1"/>
                </a:solidFill>
                <a:latin typeface="Arial Narrow"/>
                <a:ea typeface="Arial Narrow"/>
                <a:cs typeface="Arial Narrow"/>
                <a:sym typeface="Arial Narrow"/>
              </a:rPr>
              <a:t>Seluruh bentuk rekaman video dan audio yang dilakukan terhadap kegiatan dan materi diskusi dan pembelajaran yang berlangsung di dalam kelas, tidak dapat digunakan sebagai dasar untuk menuntut dan menggugat di hadapan peradilan manapun. </a:t>
            </a:r>
            <a:endParaRPr/>
          </a:p>
          <a:p>
            <a:pPr indent="0" lvl="0" marL="0" marR="0" rtl="0" algn="l">
              <a:spcBef>
                <a:spcPts val="0"/>
              </a:spcBef>
              <a:spcAft>
                <a:spcPts val="0"/>
              </a:spcAft>
              <a:buNone/>
            </a:pPr>
            <a:r>
              <a:t/>
            </a:r>
            <a:endParaRPr b="1" sz="2400">
              <a:solidFill>
                <a:schemeClr val="dk1"/>
              </a:solidFill>
              <a:latin typeface="Arial Narrow"/>
              <a:ea typeface="Arial Narrow"/>
              <a:cs typeface="Arial Narrow"/>
              <a:sym typeface="Arial Narrow"/>
            </a:endParaRPr>
          </a:p>
          <a:p>
            <a:pPr indent="0" lvl="0" marL="0" marR="0" rtl="0" algn="l">
              <a:spcBef>
                <a:spcPts val="0"/>
              </a:spcBef>
              <a:spcAft>
                <a:spcPts val="0"/>
              </a:spcAft>
              <a:buNone/>
            </a:pPr>
            <a:r>
              <a:t/>
            </a:r>
            <a:endParaRPr b="1" sz="2400">
              <a:solidFill>
                <a:schemeClr val="dk1"/>
              </a:solidFill>
              <a:latin typeface="Arial Narrow"/>
              <a:ea typeface="Arial Narrow"/>
              <a:cs typeface="Arial Narrow"/>
              <a:sym typeface="Arial Narrow"/>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0"/>
          <p:cNvSpPr txBox="1"/>
          <p:nvPr>
            <p:ph type="title"/>
          </p:nvPr>
        </p:nvSpPr>
        <p:spPr>
          <a:xfrm>
            <a:off x="1022838" y="152400"/>
            <a:ext cx="3810000" cy="914400"/>
          </a:xfrm>
          <a:prstGeom prst="rect">
            <a:avLst/>
          </a:prstGeom>
          <a:noFill/>
          <a:ln>
            <a:noFill/>
          </a:ln>
          <a:effectLst>
            <a:outerShdw rotWithShape="0" algn="ctr">
              <a:schemeClr val="dk2"/>
            </a:outerShdw>
          </a:effectLst>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4800"/>
              <a:buFont typeface="Calibri"/>
              <a:buNone/>
            </a:pPr>
            <a:r>
              <a:rPr lang="en-US" sz="4800"/>
              <a:t>Accident cost</a:t>
            </a:r>
            <a:endParaRPr/>
          </a:p>
        </p:txBody>
      </p:sp>
      <p:sp>
        <p:nvSpPr>
          <p:cNvPr id="252" name="Google Shape;252;p2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3" name="Google Shape;253;p20"/>
          <p:cNvSpPr/>
          <p:nvPr/>
        </p:nvSpPr>
        <p:spPr>
          <a:xfrm>
            <a:off x="546100" y="71438"/>
            <a:ext cx="449263" cy="314325"/>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400">
                <a:solidFill>
                  <a:srgbClr val="FCFEB9"/>
                </a:solidFill>
                <a:latin typeface="Arial"/>
                <a:ea typeface="Arial"/>
                <a:cs typeface="Arial"/>
                <a:sym typeface="Arial"/>
              </a:rPr>
              <a:t>1-1</a:t>
            </a:r>
            <a:endParaRPr/>
          </a:p>
        </p:txBody>
      </p:sp>
      <p:pic>
        <p:nvPicPr>
          <p:cNvPr id="254" name="Google Shape;254;p20"/>
          <p:cNvPicPr preferRelativeResize="0"/>
          <p:nvPr/>
        </p:nvPicPr>
        <p:blipFill rotWithShape="1">
          <a:blip r:embed="rId3">
            <a:alphaModFix/>
          </a:blip>
          <a:srcRect b="0" l="0" r="0" t="0"/>
          <a:stretch/>
        </p:blipFill>
        <p:spPr>
          <a:xfrm>
            <a:off x="1028700" y="1066800"/>
            <a:ext cx="6972300" cy="5295900"/>
          </a:xfrm>
          <a:prstGeom prst="rect">
            <a:avLst/>
          </a:prstGeom>
          <a:noFill/>
          <a:ln>
            <a:noFill/>
          </a:ln>
        </p:spPr>
      </p:pic>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1"/>
          <p:cNvSpPr/>
          <p:nvPr/>
        </p:nvSpPr>
        <p:spPr>
          <a:xfrm>
            <a:off x="685800" y="2667000"/>
            <a:ext cx="8077200" cy="1382430"/>
          </a:xfrm>
          <a:prstGeom prst="rect">
            <a:avLst/>
          </a:prstGeom>
          <a:noFill/>
          <a:ln>
            <a:noFill/>
          </a:ln>
        </p:spPr>
        <p:txBody>
          <a:bodyPr anchorCtr="0" anchor="t" bIns="44450" lIns="90475" spcFirstLastPara="1" rIns="90475" wrap="square" tIns="44450">
            <a:spAutoFit/>
          </a:bodyPr>
          <a:lstStyle/>
          <a:p>
            <a:pPr indent="0" lvl="0" marL="0" marR="0" rtl="0" algn="ctr">
              <a:lnSpc>
                <a:spcPct val="80000"/>
              </a:lnSpc>
              <a:spcBef>
                <a:spcPts val="0"/>
              </a:spcBef>
              <a:spcAft>
                <a:spcPts val="0"/>
              </a:spcAft>
              <a:buNone/>
            </a:pPr>
            <a:r>
              <a:rPr b="1" lang="en-US" sz="4000">
                <a:solidFill>
                  <a:srgbClr val="FC0128"/>
                </a:solidFill>
                <a:latin typeface="Times New Roman"/>
                <a:ea typeface="Times New Roman"/>
                <a:cs typeface="Times New Roman"/>
                <a:sym typeface="Times New Roman"/>
              </a:rPr>
              <a:t>Undang-undang dan Peraturan  </a:t>
            </a:r>
            <a:endParaRPr/>
          </a:p>
          <a:p>
            <a:pPr indent="0" lvl="0" marL="0" marR="0" rtl="0" algn="ctr">
              <a:lnSpc>
                <a:spcPct val="80000"/>
              </a:lnSpc>
              <a:spcBef>
                <a:spcPts val="2000"/>
              </a:spcBef>
              <a:spcAft>
                <a:spcPts val="0"/>
              </a:spcAft>
              <a:buNone/>
            </a:pPr>
            <a:r>
              <a:rPr b="1" lang="en-US" sz="4000">
                <a:solidFill>
                  <a:srgbClr val="FC0128"/>
                </a:solidFill>
                <a:latin typeface="Times New Roman"/>
                <a:ea typeface="Times New Roman"/>
                <a:cs typeface="Times New Roman"/>
                <a:sym typeface="Times New Roman"/>
              </a:rPr>
              <a:t>Keselamatan dan Kesehatan Kerja </a:t>
            </a:r>
            <a:endParaRP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2"/>
          <p:cNvSpPr txBox="1"/>
          <p:nvPr>
            <p:ph type="title"/>
          </p:nvPr>
        </p:nvSpPr>
        <p:spPr>
          <a:xfrm>
            <a:off x="1143000" y="304800"/>
            <a:ext cx="6781800" cy="1143000"/>
          </a:xfrm>
          <a:prstGeom prst="rect">
            <a:avLst/>
          </a:prstGeom>
          <a:noFill/>
          <a:ln>
            <a:noFill/>
          </a:ln>
          <a:effectLst>
            <a:outerShdw rotWithShape="0" algn="ctr">
              <a:schemeClr val="dk2"/>
            </a:outerShdw>
          </a:effectLst>
        </p:spPr>
        <p:txBody>
          <a:bodyPr anchorCtr="0" anchor="ctr" bIns="44450" lIns="90475" spcFirstLastPara="1" rIns="90475" wrap="square" tIns="44450">
            <a:normAutofit/>
          </a:bodyPr>
          <a:lstStyle/>
          <a:p>
            <a:pPr indent="0" lvl="0" marL="0" rtl="0" algn="ctr">
              <a:lnSpc>
                <a:spcPct val="90000"/>
              </a:lnSpc>
              <a:spcBef>
                <a:spcPts val="0"/>
              </a:spcBef>
              <a:spcAft>
                <a:spcPts val="0"/>
              </a:spcAft>
              <a:buClr>
                <a:schemeClr val="dk1"/>
              </a:buClr>
              <a:buSzPts val="4800"/>
              <a:buFont typeface="Calibri"/>
              <a:buNone/>
            </a:pPr>
            <a:r>
              <a:rPr lang="en-US" sz="4800"/>
              <a:t>Pengantar</a:t>
            </a:r>
            <a:endParaRPr/>
          </a:p>
        </p:txBody>
      </p:sp>
      <p:sp>
        <p:nvSpPr>
          <p:cNvPr id="265" name="Google Shape;265;p2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6" name="Google Shape;266;p22"/>
          <p:cNvSpPr/>
          <p:nvPr/>
        </p:nvSpPr>
        <p:spPr>
          <a:xfrm>
            <a:off x="546100" y="71438"/>
            <a:ext cx="449263" cy="314325"/>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400">
                <a:solidFill>
                  <a:srgbClr val="FCFEB9"/>
                </a:solidFill>
                <a:latin typeface="Arial"/>
                <a:ea typeface="Arial"/>
                <a:cs typeface="Arial"/>
                <a:sym typeface="Arial"/>
              </a:rPr>
              <a:t>1-1</a:t>
            </a:r>
            <a:endParaRPr/>
          </a:p>
        </p:txBody>
      </p:sp>
      <p:sp>
        <p:nvSpPr>
          <p:cNvPr id="267" name="Google Shape;267;p22"/>
          <p:cNvSpPr txBox="1"/>
          <p:nvPr/>
        </p:nvSpPr>
        <p:spPr>
          <a:xfrm>
            <a:off x="762000" y="1460242"/>
            <a:ext cx="7620000" cy="501675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rgbClr val="081D58"/>
                </a:solidFill>
                <a:latin typeface="Arial"/>
                <a:ea typeface="Arial"/>
                <a:cs typeface="Arial"/>
                <a:sym typeface="Arial"/>
              </a:rPr>
              <a:t>Penerapan Keselamatan dan Kesehatan Kerja (K3) harus mengikuti perundang-undangan dan peraturan yang merupakan kerangka kerja bagi setiap organisasi untuk dilaksanakan.</a:t>
            </a:r>
            <a:endParaRPr/>
          </a:p>
          <a:p>
            <a:pPr indent="0" lvl="0" marL="0" marR="0" rtl="0" algn="just">
              <a:spcBef>
                <a:spcPts val="0"/>
              </a:spcBef>
              <a:spcAft>
                <a:spcPts val="0"/>
              </a:spcAft>
              <a:buNone/>
            </a:pPr>
            <a:r>
              <a:t/>
            </a:r>
            <a:endParaRPr b="1" sz="2000">
              <a:solidFill>
                <a:srgbClr val="081D58"/>
              </a:solidFill>
              <a:latin typeface="Arial"/>
              <a:ea typeface="Arial"/>
              <a:cs typeface="Arial"/>
              <a:sym typeface="Arial"/>
            </a:endParaRPr>
          </a:p>
          <a:p>
            <a:pPr indent="0" lvl="0" marL="0" marR="0" rtl="0" algn="just">
              <a:spcBef>
                <a:spcPts val="0"/>
              </a:spcBef>
              <a:spcAft>
                <a:spcPts val="0"/>
              </a:spcAft>
              <a:buNone/>
            </a:pPr>
            <a:r>
              <a:rPr b="1" lang="en-US" sz="2000">
                <a:solidFill>
                  <a:srgbClr val="081D58"/>
                </a:solidFill>
                <a:latin typeface="Arial"/>
                <a:ea typeface="Arial"/>
                <a:cs typeface="Arial"/>
                <a:sym typeface="Arial"/>
              </a:rPr>
              <a:t>Pandangan lama :</a:t>
            </a:r>
            <a:endParaRPr/>
          </a:p>
          <a:p>
            <a:pPr indent="0" lvl="0" marL="0" marR="0" rtl="0" algn="just">
              <a:spcBef>
                <a:spcPts val="0"/>
              </a:spcBef>
              <a:spcAft>
                <a:spcPts val="0"/>
              </a:spcAft>
              <a:buNone/>
            </a:pPr>
            <a:r>
              <a:rPr b="1" lang="en-US" sz="2000">
                <a:solidFill>
                  <a:srgbClr val="081D58"/>
                </a:solidFill>
                <a:latin typeface="Arial"/>
                <a:ea typeface="Arial"/>
                <a:cs typeface="Arial"/>
                <a:sym typeface="Arial"/>
              </a:rPr>
              <a:t>Penerapan K3 dianggap beban biaya perusahaan</a:t>
            </a:r>
            <a:endParaRPr/>
          </a:p>
          <a:p>
            <a:pPr indent="0" lvl="0" marL="0" marR="0" rtl="0" algn="just">
              <a:spcBef>
                <a:spcPts val="0"/>
              </a:spcBef>
              <a:spcAft>
                <a:spcPts val="0"/>
              </a:spcAft>
              <a:buNone/>
            </a:pPr>
            <a:r>
              <a:t/>
            </a:r>
            <a:endParaRPr b="1" sz="2000">
              <a:solidFill>
                <a:srgbClr val="081D58"/>
              </a:solidFill>
              <a:latin typeface="Arial"/>
              <a:ea typeface="Arial"/>
              <a:cs typeface="Arial"/>
              <a:sym typeface="Arial"/>
            </a:endParaRPr>
          </a:p>
          <a:p>
            <a:pPr indent="0" lvl="0" marL="0" marR="0" rtl="0" algn="just">
              <a:spcBef>
                <a:spcPts val="0"/>
              </a:spcBef>
              <a:spcAft>
                <a:spcPts val="0"/>
              </a:spcAft>
              <a:buNone/>
            </a:pPr>
            <a:r>
              <a:rPr b="1" lang="en-US" sz="2000">
                <a:solidFill>
                  <a:srgbClr val="081D58"/>
                </a:solidFill>
                <a:latin typeface="Arial"/>
                <a:ea typeface="Arial"/>
                <a:cs typeface="Arial"/>
                <a:sym typeface="Arial"/>
              </a:rPr>
              <a:t>Pandangan baru terhadap K3:</a:t>
            </a:r>
            <a:endParaRPr/>
          </a:p>
          <a:p>
            <a:pPr indent="0" lvl="0" marL="0" marR="0" rtl="0" algn="just">
              <a:spcBef>
                <a:spcPts val="0"/>
              </a:spcBef>
              <a:spcAft>
                <a:spcPts val="0"/>
              </a:spcAft>
              <a:buNone/>
            </a:pPr>
            <a:r>
              <a:rPr b="1" lang="en-US" sz="2000">
                <a:solidFill>
                  <a:srgbClr val="081D58"/>
                </a:solidFill>
                <a:latin typeface="Arial"/>
                <a:ea typeface="Arial"/>
                <a:cs typeface="Arial"/>
                <a:sym typeface="Arial"/>
              </a:rPr>
              <a:t>Penerapan K3 sebagai kebutuhan untuk memenuhi tuntutan pasar global.</a:t>
            </a:r>
            <a:endParaRPr/>
          </a:p>
          <a:p>
            <a:pPr indent="0" lvl="0" marL="0" marR="0" rtl="0" algn="just">
              <a:spcBef>
                <a:spcPts val="0"/>
              </a:spcBef>
              <a:spcAft>
                <a:spcPts val="0"/>
              </a:spcAft>
              <a:buNone/>
            </a:pPr>
            <a:r>
              <a:t/>
            </a:r>
            <a:endParaRPr b="1" sz="2000">
              <a:solidFill>
                <a:srgbClr val="081D58"/>
              </a:solidFill>
              <a:latin typeface="Arial"/>
              <a:ea typeface="Arial"/>
              <a:cs typeface="Arial"/>
              <a:sym typeface="Arial"/>
            </a:endParaRPr>
          </a:p>
          <a:p>
            <a:pPr indent="0" lvl="0" marL="0" marR="0" rtl="0" algn="just">
              <a:spcBef>
                <a:spcPts val="0"/>
              </a:spcBef>
              <a:spcAft>
                <a:spcPts val="0"/>
              </a:spcAft>
              <a:buNone/>
            </a:pPr>
            <a:r>
              <a:rPr b="1" lang="en-US" sz="2000">
                <a:solidFill>
                  <a:srgbClr val="081D58"/>
                </a:solidFill>
                <a:latin typeface="Arial"/>
                <a:ea typeface="Arial"/>
                <a:cs typeface="Arial"/>
                <a:sym typeface="Arial"/>
              </a:rPr>
              <a:t>Industri yang tidak memfasilitasi sesuai persyaratan yang diminta (HAM, Lingkungan dan termasuk K3) produknya dapat ditolak baik oleh pasar dalam negeri maupun pasar ekspor</a:t>
            </a:r>
            <a:r>
              <a:rPr b="0" lang="en-US" sz="2000">
                <a:solidFill>
                  <a:srgbClr val="081D58"/>
                </a:solidFill>
                <a:latin typeface="Arial"/>
                <a:ea typeface="Arial"/>
                <a:cs typeface="Arial"/>
                <a:sym typeface="Arial"/>
              </a:rPr>
              <a:t>. </a:t>
            </a:r>
            <a:endParaRPr b="0" sz="2400">
              <a:solidFill>
                <a:srgbClr val="081D58"/>
              </a:solidFill>
              <a:latin typeface="Arial"/>
              <a:ea typeface="Arial"/>
              <a:cs typeface="Arial"/>
              <a:sym typeface="Arial"/>
            </a:endParaRP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3"/>
          <p:cNvSpPr txBox="1"/>
          <p:nvPr>
            <p:ph type="title"/>
          </p:nvPr>
        </p:nvSpPr>
        <p:spPr>
          <a:xfrm>
            <a:off x="393700" y="228600"/>
            <a:ext cx="5473700" cy="762000"/>
          </a:xfrm>
          <a:prstGeom prst="rect">
            <a:avLst/>
          </a:prstGeom>
          <a:noFill/>
          <a:ln>
            <a:noFill/>
          </a:ln>
          <a:effectLst>
            <a:outerShdw rotWithShape="0" algn="ctr">
              <a:schemeClr val="dk2"/>
            </a:outerShdw>
          </a:effectLst>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3300"/>
              <a:buFont typeface="Calibri"/>
              <a:buNone/>
            </a:pPr>
            <a:r>
              <a:rPr lang="en-US"/>
              <a:t>Kecelakaan Kerja</a:t>
            </a:r>
            <a:endParaRPr/>
          </a:p>
        </p:txBody>
      </p:sp>
      <p:sp>
        <p:nvSpPr>
          <p:cNvPr id="274" name="Google Shape;274;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5" name="Google Shape;275;p23"/>
          <p:cNvSpPr/>
          <p:nvPr/>
        </p:nvSpPr>
        <p:spPr>
          <a:xfrm>
            <a:off x="546100" y="71438"/>
            <a:ext cx="449263" cy="314325"/>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400">
                <a:solidFill>
                  <a:srgbClr val="FCFEB9"/>
                </a:solidFill>
                <a:latin typeface="Arial"/>
                <a:ea typeface="Arial"/>
                <a:cs typeface="Arial"/>
                <a:sym typeface="Arial"/>
              </a:rPr>
              <a:t>1-2</a:t>
            </a:r>
            <a:endParaRPr/>
          </a:p>
        </p:txBody>
      </p:sp>
      <p:sp>
        <p:nvSpPr>
          <p:cNvPr id="276" name="Google Shape;276;p23"/>
          <p:cNvSpPr txBox="1"/>
          <p:nvPr/>
        </p:nvSpPr>
        <p:spPr>
          <a:xfrm>
            <a:off x="381000" y="1216025"/>
            <a:ext cx="8153400" cy="609600"/>
          </a:xfrm>
          <a:prstGeom prst="rect">
            <a:avLst/>
          </a:prstGeom>
          <a:noFill/>
          <a:ln>
            <a:noFill/>
          </a:ln>
        </p:spPr>
        <p:txBody>
          <a:bodyPr anchorCtr="0" anchor="t" bIns="45700" lIns="91425" spcFirstLastPara="1" rIns="91425" wrap="square" tIns="45700">
            <a:spAutoFit/>
          </a:bodyPr>
          <a:lstStyle/>
          <a:p>
            <a:pPr indent="0" lvl="0" marL="0" marR="0" rtl="0" algn="just">
              <a:lnSpc>
                <a:spcPct val="85000"/>
              </a:lnSpc>
              <a:spcBef>
                <a:spcPts val="0"/>
              </a:spcBef>
              <a:spcAft>
                <a:spcPts val="0"/>
              </a:spcAft>
              <a:buNone/>
            </a:pPr>
            <a:r>
              <a:rPr b="1" lang="en-US" sz="2000">
                <a:solidFill>
                  <a:schemeClr val="lt2"/>
                </a:solidFill>
                <a:latin typeface="Arial"/>
                <a:ea typeface="Arial"/>
                <a:cs typeface="Arial"/>
                <a:sym typeface="Arial"/>
              </a:rPr>
              <a:t>adalah suatu kejadian yang tiba-tiba yang dapat menyebabkan proses pekerjaan yang telah direncanakan menjadi kacau.</a:t>
            </a:r>
            <a:endParaRPr b="0" sz="2000">
              <a:solidFill>
                <a:schemeClr val="lt2"/>
              </a:solidFill>
              <a:latin typeface="Times New Roman"/>
              <a:ea typeface="Times New Roman"/>
              <a:cs typeface="Times New Roman"/>
              <a:sym typeface="Times New Roman"/>
            </a:endParaRPr>
          </a:p>
        </p:txBody>
      </p:sp>
      <p:sp>
        <p:nvSpPr>
          <p:cNvPr id="277" name="Google Shape;277;p23"/>
          <p:cNvSpPr/>
          <p:nvPr/>
        </p:nvSpPr>
        <p:spPr>
          <a:xfrm>
            <a:off x="609600" y="2362200"/>
            <a:ext cx="533400" cy="457200"/>
          </a:xfrm>
          <a:prstGeom prst="rightArrow">
            <a:avLst>
              <a:gd fmla="val 50000" name="adj1"/>
              <a:gd fmla="val 29167" name="adj2"/>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Narrow"/>
              <a:ea typeface="Arial Narrow"/>
              <a:cs typeface="Arial Narrow"/>
              <a:sym typeface="Arial Narrow"/>
            </a:endParaRPr>
          </a:p>
        </p:txBody>
      </p:sp>
      <p:sp>
        <p:nvSpPr>
          <p:cNvPr id="278" name="Google Shape;278;p23"/>
          <p:cNvSpPr/>
          <p:nvPr/>
        </p:nvSpPr>
        <p:spPr>
          <a:xfrm>
            <a:off x="1295400" y="2362200"/>
            <a:ext cx="533400" cy="457200"/>
          </a:xfrm>
          <a:prstGeom prst="rightArrow">
            <a:avLst>
              <a:gd fmla="val 50000" name="adj1"/>
              <a:gd fmla="val 29167" name="adj2"/>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Narrow"/>
              <a:ea typeface="Arial Narrow"/>
              <a:cs typeface="Arial Narrow"/>
              <a:sym typeface="Arial Narrow"/>
            </a:endParaRPr>
          </a:p>
        </p:txBody>
      </p:sp>
      <p:sp>
        <p:nvSpPr>
          <p:cNvPr id="279" name="Google Shape;279;p23"/>
          <p:cNvSpPr/>
          <p:nvPr/>
        </p:nvSpPr>
        <p:spPr>
          <a:xfrm>
            <a:off x="1981200" y="2362200"/>
            <a:ext cx="533400" cy="457200"/>
          </a:xfrm>
          <a:prstGeom prst="rightArrow">
            <a:avLst>
              <a:gd fmla="val 50000" name="adj1"/>
              <a:gd fmla="val 29167" name="adj2"/>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Narrow"/>
              <a:ea typeface="Arial Narrow"/>
              <a:cs typeface="Arial Narrow"/>
              <a:sym typeface="Arial Narrow"/>
            </a:endParaRPr>
          </a:p>
        </p:txBody>
      </p:sp>
      <p:sp>
        <p:nvSpPr>
          <p:cNvPr id="280" name="Google Shape;280;p23"/>
          <p:cNvSpPr/>
          <p:nvPr/>
        </p:nvSpPr>
        <p:spPr>
          <a:xfrm>
            <a:off x="2667000" y="2362200"/>
            <a:ext cx="533400" cy="457200"/>
          </a:xfrm>
          <a:prstGeom prst="rightArrow">
            <a:avLst>
              <a:gd fmla="val 50000" name="adj1"/>
              <a:gd fmla="val 29167" name="adj2"/>
            </a:avLst>
          </a:prstGeom>
          <a:solidFill>
            <a:schemeClr val="dk2"/>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Narrow"/>
              <a:ea typeface="Arial Narrow"/>
              <a:cs typeface="Arial Narrow"/>
              <a:sym typeface="Arial Narrow"/>
            </a:endParaRPr>
          </a:p>
        </p:txBody>
      </p:sp>
      <p:sp>
        <p:nvSpPr>
          <p:cNvPr id="281" name="Google Shape;281;p23"/>
          <p:cNvSpPr txBox="1"/>
          <p:nvPr/>
        </p:nvSpPr>
        <p:spPr>
          <a:xfrm>
            <a:off x="788988" y="2819400"/>
            <a:ext cx="2259012"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Narrow"/>
                <a:ea typeface="Arial Narrow"/>
                <a:cs typeface="Arial Narrow"/>
                <a:sym typeface="Arial Narrow"/>
              </a:rPr>
              <a:t>Proses pekerjaan</a:t>
            </a:r>
            <a:endParaRPr/>
          </a:p>
        </p:txBody>
      </p:sp>
      <p:sp>
        <p:nvSpPr>
          <p:cNvPr id="282" name="Google Shape;282;p23"/>
          <p:cNvSpPr/>
          <p:nvPr/>
        </p:nvSpPr>
        <p:spPr>
          <a:xfrm rot="5383932">
            <a:off x="3390900" y="2400300"/>
            <a:ext cx="990600" cy="1066800"/>
          </a:xfrm>
          <a:custGeom>
            <a:rect b="b" l="l" r="r" t="t"/>
            <a:pathLst>
              <a:path extrusionOk="0" h="21600" w="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00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Narrow"/>
              <a:ea typeface="Arial Narrow"/>
              <a:cs typeface="Arial Narrow"/>
              <a:sym typeface="Arial Narrow"/>
            </a:endParaRPr>
          </a:p>
        </p:txBody>
      </p:sp>
      <p:sp>
        <p:nvSpPr>
          <p:cNvPr id="283" name="Google Shape;283;p23"/>
          <p:cNvSpPr/>
          <p:nvPr/>
        </p:nvSpPr>
        <p:spPr>
          <a:xfrm rot="-1408769">
            <a:off x="4343400" y="2362200"/>
            <a:ext cx="533400" cy="457200"/>
          </a:xfrm>
          <a:prstGeom prst="rightArrow">
            <a:avLst>
              <a:gd fmla="val 50000" name="adj1"/>
              <a:gd fmla="val 29167" name="adj2"/>
            </a:avLst>
          </a:prstGeom>
          <a:solidFill>
            <a:srgbClr val="FF99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Narrow"/>
              <a:ea typeface="Arial Narrow"/>
              <a:cs typeface="Arial Narrow"/>
              <a:sym typeface="Arial Narrow"/>
            </a:endParaRPr>
          </a:p>
        </p:txBody>
      </p:sp>
      <p:sp>
        <p:nvSpPr>
          <p:cNvPr id="284" name="Google Shape;284;p23"/>
          <p:cNvSpPr/>
          <p:nvPr/>
        </p:nvSpPr>
        <p:spPr>
          <a:xfrm rot="1210078">
            <a:off x="5105400" y="2362200"/>
            <a:ext cx="533400" cy="457200"/>
          </a:xfrm>
          <a:prstGeom prst="rightArrow">
            <a:avLst>
              <a:gd fmla="val 50000" name="adj1"/>
              <a:gd fmla="val 29167" name="adj2"/>
            </a:avLst>
          </a:prstGeom>
          <a:solidFill>
            <a:srgbClr val="FF99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Narrow"/>
              <a:ea typeface="Arial Narrow"/>
              <a:cs typeface="Arial Narrow"/>
              <a:sym typeface="Arial Narrow"/>
            </a:endParaRPr>
          </a:p>
        </p:txBody>
      </p:sp>
      <p:sp>
        <p:nvSpPr>
          <p:cNvPr id="285" name="Google Shape;285;p23"/>
          <p:cNvSpPr/>
          <p:nvPr/>
        </p:nvSpPr>
        <p:spPr>
          <a:xfrm rot="-1557726">
            <a:off x="5715000" y="2514600"/>
            <a:ext cx="533400" cy="457200"/>
          </a:xfrm>
          <a:prstGeom prst="rightArrow">
            <a:avLst>
              <a:gd fmla="val 50000" name="adj1"/>
              <a:gd fmla="val 29167" name="adj2"/>
            </a:avLst>
          </a:prstGeom>
          <a:solidFill>
            <a:srgbClr val="FF9900"/>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Narrow"/>
              <a:ea typeface="Arial Narrow"/>
              <a:cs typeface="Arial Narrow"/>
              <a:sym typeface="Arial Narrow"/>
            </a:endParaRPr>
          </a:p>
        </p:txBody>
      </p:sp>
      <p:sp>
        <p:nvSpPr>
          <p:cNvPr id="286" name="Google Shape;286;p23"/>
          <p:cNvSpPr txBox="1"/>
          <p:nvPr/>
        </p:nvSpPr>
        <p:spPr>
          <a:xfrm>
            <a:off x="6324600" y="2362200"/>
            <a:ext cx="2519363" cy="822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Narrow"/>
                <a:ea typeface="Arial Narrow"/>
                <a:cs typeface="Arial Narrow"/>
                <a:sym typeface="Arial Narrow"/>
              </a:rPr>
              <a:t>Aktivitas terganggu</a:t>
            </a:r>
            <a:endParaRPr/>
          </a:p>
          <a:p>
            <a:pPr indent="0" lvl="0" marL="0" marR="0" rtl="0" algn="l">
              <a:spcBef>
                <a:spcPts val="0"/>
              </a:spcBef>
              <a:spcAft>
                <a:spcPts val="0"/>
              </a:spcAft>
              <a:buNone/>
            </a:pPr>
            <a:r>
              <a:rPr b="1" lang="en-US" sz="2400">
                <a:solidFill>
                  <a:schemeClr val="dk1"/>
                </a:solidFill>
                <a:latin typeface="Arial Narrow"/>
                <a:ea typeface="Arial Narrow"/>
                <a:cs typeface="Arial Narrow"/>
                <a:sym typeface="Arial Narrow"/>
              </a:rPr>
              <a:t>= KERUGIAN</a:t>
            </a:r>
            <a:endParaRPr/>
          </a:p>
        </p:txBody>
      </p:sp>
      <p:sp>
        <p:nvSpPr>
          <p:cNvPr id="287" name="Google Shape;287;p23"/>
          <p:cNvSpPr txBox="1"/>
          <p:nvPr/>
        </p:nvSpPr>
        <p:spPr>
          <a:xfrm>
            <a:off x="2971800" y="3733800"/>
            <a:ext cx="2262188" cy="457200"/>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Arial Narrow"/>
                <a:ea typeface="Arial Narrow"/>
                <a:cs typeface="Arial Narrow"/>
                <a:sym typeface="Arial Narrow"/>
              </a:rPr>
              <a:t>Kecelakaan Kerja</a:t>
            </a:r>
            <a:endParaRPr b="1" sz="2400">
              <a:solidFill>
                <a:schemeClr val="dk1"/>
              </a:solidFill>
              <a:latin typeface="Arial Narrow"/>
              <a:ea typeface="Arial Narrow"/>
              <a:cs typeface="Arial Narrow"/>
              <a:sym typeface="Arial Narrow"/>
            </a:endParaRPr>
          </a:p>
        </p:txBody>
      </p:sp>
      <p:graphicFrame>
        <p:nvGraphicFramePr>
          <p:cNvPr id="288" name="Google Shape;288;p23"/>
          <p:cNvGraphicFramePr/>
          <p:nvPr/>
        </p:nvGraphicFramePr>
        <p:xfrm>
          <a:off x="5562600" y="3276600"/>
          <a:ext cx="857250" cy="1371600"/>
        </p:xfrm>
        <a:graphic>
          <a:graphicData uri="http://schemas.openxmlformats.org/presentationml/2006/ole">
            <mc:AlternateContent>
              <mc:Choice Requires="v">
                <p:oleObj r:id="rId4" imgH="1371600" imgW="857250" progId="" spid="_x0000_s1">
                  <p:embed/>
                </p:oleObj>
              </mc:Choice>
              <mc:Fallback>
                <p:oleObj r:id="rId5" imgH="1371600" imgW="857250" progId="">
                  <p:embed/>
                  <p:pic>
                    <p:nvPicPr>
                      <p:cNvPr id="288" name="Google Shape;288;p23"/>
                      <p:cNvPicPr preferRelativeResize="0"/>
                      <p:nvPr/>
                    </p:nvPicPr>
                    <p:blipFill rotWithShape="1">
                      <a:blip r:embed="rId6">
                        <a:alphaModFix/>
                      </a:blip>
                      <a:srcRect b="0" l="0" r="0" t="0"/>
                      <a:stretch/>
                    </p:blipFill>
                    <p:spPr>
                      <a:xfrm>
                        <a:off x="5562600" y="3276600"/>
                        <a:ext cx="857250" cy="1371600"/>
                      </a:xfrm>
                      <a:prstGeom prst="rect">
                        <a:avLst/>
                      </a:prstGeom>
                      <a:noFill/>
                      <a:ln>
                        <a:noFill/>
                      </a:ln>
                    </p:spPr>
                  </p:pic>
                </p:oleObj>
              </mc:Fallback>
            </mc:AlternateContent>
          </a:graphicData>
        </a:graphic>
      </p:graphicFrame>
      <p:sp>
        <p:nvSpPr>
          <p:cNvPr id="289" name="Google Shape;289;p23"/>
          <p:cNvSpPr txBox="1"/>
          <p:nvPr/>
        </p:nvSpPr>
        <p:spPr>
          <a:xfrm>
            <a:off x="2651125" y="4695825"/>
            <a:ext cx="5799986"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Arial Narrow"/>
                <a:ea typeface="Arial Narrow"/>
                <a:cs typeface="Arial Narrow"/>
                <a:sym typeface="Arial Narrow"/>
              </a:rPr>
              <a:t>Kerugian-kerugian berupa :</a:t>
            </a:r>
            <a:endParaRPr/>
          </a:p>
          <a:p>
            <a:pPr indent="0" lvl="0" marL="0" marR="0" rtl="0" algn="l">
              <a:spcBef>
                <a:spcPts val="0"/>
              </a:spcBef>
              <a:spcAft>
                <a:spcPts val="0"/>
              </a:spcAft>
              <a:buNone/>
            </a:pPr>
            <a:r>
              <a:rPr b="1" lang="en-US" sz="2400">
                <a:solidFill>
                  <a:srgbClr val="081D58"/>
                </a:solidFill>
                <a:latin typeface="Arial Narrow"/>
                <a:ea typeface="Arial Narrow"/>
                <a:cs typeface="Arial Narrow"/>
                <a:sym typeface="Arial Narrow"/>
              </a:rPr>
              <a:t>People : Luka, cacat, meninggal</a:t>
            </a:r>
            <a:endParaRPr b="1" sz="2400">
              <a:solidFill>
                <a:srgbClr val="081D58"/>
              </a:solidFill>
              <a:latin typeface="Arial Narrow"/>
              <a:ea typeface="Arial Narrow"/>
              <a:cs typeface="Arial Narrow"/>
              <a:sym typeface="Arial Narrow"/>
            </a:endParaRPr>
          </a:p>
          <a:p>
            <a:pPr indent="0" lvl="0" marL="0" marR="0" rtl="0" algn="l">
              <a:spcBef>
                <a:spcPts val="0"/>
              </a:spcBef>
              <a:spcAft>
                <a:spcPts val="0"/>
              </a:spcAft>
              <a:buNone/>
            </a:pPr>
            <a:r>
              <a:rPr b="1" lang="en-US" sz="2400">
                <a:solidFill>
                  <a:srgbClr val="081D58"/>
                </a:solidFill>
                <a:latin typeface="Arial Narrow"/>
                <a:ea typeface="Arial Narrow"/>
                <a:cs typeface="Arial Narrow"/>
                <a:sym typeface="Arial Narrow"/>
              </a:rPr>
              <a:t>Property : Kerusakan bangunan, dan peralatan</a:t>
            </a:r>
            <a:endParaRPr b="1" sz="2400">
              <a:solidFill>
                <a:srgbClr val="081D58"/>
              </a:solidFill>
              <a:latin typeface="Arial Narrow"/>
              <a:ea typeface="Arial Narrow"/>
              <a:cs typeface="Arial Narrow"/>
              <a:sym typeface="Arial Narrow"/>
            </a:endParaRPr>
          </a:p>
          <a:p>
            <a:pPr indent="0" lvl="0" marL="0" marR="0" rtl="0" algn="l">
              <a:spcBef>
                <a:spcPts val="0"/>
              </a:spcBef>
              <a:spcAft>
                <a:spcPts val="0"/>
              </a:spcAft>
              <a:buNone/>
            </a:pPr>
            <a:r>
              <a:rPr b="1" lang="en-US" sz="2400">
                <a:solidFill>
                  <a:srgbClr val="081D58"/>
                </a:solidFill>
                <a:latin typeface="Arial Narrow"/>
                <a:ea typeface="Arial Narrow"/>
                <a:cs typeface="Arial Narrow"/>
                <a:sym typeface="Arial Narrow"/>
              </a:rPr>
              <a:t>Profit : Kehilangan potensi keuntungan</a:t>
            </a:r>
            <a:endParaRPr b="1" sz="2400">
              <a:solidFill>
                <a:srgbClr val="081D58"/>
              </a:solidFill>
              <a:latin typeface="Arial Narrow"/>
              <a:ea typeface="Arial Narrow"/>
              <a:cs typeface="Arial Narrow"/>
              <a:sym typeface="Arial Narrow"/>
            </a:endParaRPr>
          </a:p>
          <a:p>
            <a:pPr indent="0" lvl="0" marL="0" marR="0" rtl="0" algn="l">
              <a:spcBef>
                <a:spcPts val="0"/>
              </a:spcBef>
              <a:spcAft>
                <a:spcPts val="0"/>
              </a:spcAft>
              <a:buNone/>
            </a:pPr>
            <a:r>
              <a:rPr b="1" lang="en-US" sz="2400">
                <a:solidFill>
                  <a:srgbClr val="081D58"/>
                </a:solidFill>
                <a:latin typeface="Arial Narrow"/>
                <a:ea typeface="Arial Narrow"/>
                <a:cs typeface="Arial Narrow"/>
                <a:sym typeface="Arial Narrow"/>
              </a:rPr>
              <a:t>Imej  : Investor, user, employer</a:t>
            </a:r>
            <a:endParaRPr b="1" sz="2400">
              <a:solidFill>
                <a:schemeClr val="dk1"/>
              </a:solidFill>
              <a:latin typeface="Arial Narrow"/>
              <a:ea typeface="Arial Narrow"/>
              <a:cs typeface="Arial Narrow"/>
              <a:sym typeface="Arial Narrow"/>
            </a:endParaRPr>
          </a:p>
        </p:txBody>
      </p:sp>
      <p:sp>
        <p:nvSpPr>
          <p:cNvPr id="290" name="Google Shape;290;p23"/>
          <p:cNvSpPr/>
          <p:nvPr/>
        </p:nvSpPr>
        <p:spPr>
          <a:xfrm>
            <a:off x="1828800" y="3962400"/>
            <a:ext cx="762000" cy="1828800"/>
          </a:xfrm>
          <a:prstGeom prst="curvedRightArrow">
            <a:avLst>
              <a:gd fmla="val 48000" name="adj1"/>
              <a:gd fmla="val 96000" name="adj2"/>
              <a:gd fmla="val 33333" name="adj3"/>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Narrow"/>
              <a:ea typeface="Arial Narrow"/>
              <a:cs typeface="Arial Narrow"/>
              <a:sym typeface="Arial Narrow"/>
            </a:endParaRPr>
          </a:p>
        </p:txBody>
      </p:sp>
    </p:spTree>
  </p:cSld>
  <p:clrMapOvr>
    <a:masterClrMapping/>
  </p:clrMapOvr>
  <p:transition>
    <p:strips/>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4"/>
          <p:cNvSpPr txBox="1"/>
          <p:nvPr>
            <p:ph type="title"/>
          </p:nvPr>
        </p:nvSpPr>
        <p:spPr>
          <a:xfrm>
            <a:off x="457200" y="76200"/>
            <a:ext cx="9131300" cy="762000"/>
          </a:xfrm>
          <a:prstGeom prst="rect">
            <a:avLst/>
          </a:prstGeom>
          <a:noFill/>
          <a:ln>
            <a:noFill/>
          </a:ln>
          <a:effectLst>
            <a:outerShdw rotWithShape="0" algn="ctr">
              <a:schemeClr val="dk2"/>
            </a:outerShdw>
          </a:effectLst>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3300"/>
              <a:buFont typeface="Calibri"/>
              <a:buNone/>
            </a:pPr>
            <a:r>
              <a:rPr lang="en-US"/>
              <a:t>Hukum dan Peraturan K3</a:t>
            </a:r>
            <a:endParaRPr/>
          </a:p>
        </p:txBody>
      </p:sp>
      <p:sp>
        <p:nvSpPr>
          <p:cNvPr id="297" name="Google Shape;297;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8" name="Google Shape;298;p24"/>
          <p:cNvSpPr/>
          <p:nvPr/>
        </p:nvSpPr>
        <p:spPr>
          <a:xfrm>
            <a:off x="546100" y="71438"/>
            <a:ext cx="449263" cy="314325"/>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400">
                <a:solidFill>
                  <a:srgbClr val="FCFEB9"/>
                </a:solidFill>
                <a:latin typeface="Arial"/>
                <a:ea typeface="Arial"/>
                <a:cs typeface="Arial"/>
                <a:sym typeface="Arial"/>
              </a:rPr>
              <a:t>1-2</a:t>
            </a:r>
            <a:endParaRPr/>
          </a:p>
        </p:txBody>
      </p:sp>
      <p:sp>
        <p:nvSpPr>
          <p:cNvPr id="299" name="Google Shape;299;p24"/>
          <p:cNvSpPr txBox="1"/>
          <p:nvPr/>
        </p:nvSpPr>
        <p:spPr>
          <a:xfrm>
            <a:off x="457200" y="914400"/>
            <a:ext cx="6248400" cy="1190625"/>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None/>
            </a:pPr>
            <a:r>
              <a:rPr b="1" lang="en-US" sz="2000">
                <a:solidFill>
                  <a:srgbClr val="081D58"/>
                </a:solidFill>
                <a:latin typeface="Arial"/>
                <a:ea typeface="Arial"/>
                <a:cs typeface="Arial"/>
                <a:sym typeface="Arial"/>
              </a:rPr>
              <a:t>Untuk memastikan pelaksanaan dan perlindungan terhadap K3 maka diperlukan perangkat hukum berupa undang-undang dan peraturan tentang Keselamatan dan Kesehatan Kerja. </a:t>
            </a:r>
            <a:endParaRPr/>
          </a:p>
        </p:txBody>
      </p:sp>
      <p:sp>
        <p:nvSpPr>
          <p:cNvPr id="300" name="Google Shape;300;p24"/>
          <p:cNvSpPr txBox="1"/>
          <p:nvPr/>
        </p:nvSpPr>
        <p:spPr>
          <a:xfrm>
            <a:off x="457200" y="2189163"/>
            <a:ext cx="8077200" cy="4211637"/>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None/>
            </a:pPr>
            <a:r>
              <a:rPr b="1" lang="en-US" sz="2000">
                <a:solidFill>
                  <a:srgbClr val="E42904"/>
                </a:solidFill>
                <a:latin typeface="Arial"/>
                <a:ea typeface="Arial"/>
                <a:cs typeface="Arial"/>
                <a:sym typeface="Arial"/>
              </a:rPr>
              <a:t>Di Indonesia : </a:t>
            </a:r>
            <a:endParaRPr/>
          </a:p>
          <a:p>
            <a:pPr indent="0" lvl="0" marL="0" marR="0" rtl="0" algn="just">
              <a:lnSpc>
                <a:spcPct val="90000"/>
              </a:lnSpc>
              <a:spcBef>
                <a:spcPts val="0"/>
              </a:spcBef>
              <a:spcAft>
                <a:spcPts val="0"/>
              </a:spcAft>
              <a:buNone/>
            </a:pPr>
            <a:r>
              <a:t/>
            </a:r>
            <a:endParaRPr b="1" sz="2000">
              <a:solidFill>
                <a:schemeClr val="lt2"/>
              </a:solidFill>
              <a:latin typeface="Arial"/>
              <a:ea typeface="Arial"/>
              <a:cs typeface="Arial"/>
              <a:sym typeface="Arial"/>
            </a:endParaRPr>
          </a:p>
          <a:p>
            <a:pPr indent="0" lvl="0" marL="0" marR="0" rtl="0" algn="just">
              <a:lnSpc>
                <a:spcPct val="90000"/>
              </a:lnSpc>
              <a:spcBef>
                <a:spcPts val="0"/>
              </a:spcBef>
              <a:spcAft>
                <a:spcPts val="0"/>
              </a:spcAft>
              <a:buNone/>
            </a:pPr>
            <a:r>
              <a:rPr b="1" lang="en-US" sz="2000">
                <a:solidFill>
                  <a:srgbClr val="081D58"/>
                </a:solidFill>
                <a:latin typeface="Arial"/>
                <a:ea typeface="Arial"/>
                <a:cs typeface="Arial"/>
                <a:sym typeface="Arial"/>
              </a:rPr>
              <a:t>Sebelum tahun 1970 : “Veiligheids Reglement 1910”</a:t>
            </a:r>
            <a:endParaRPr/>
          </a:p>
          <a:p>
            <a:pPr indent="0" lvl="0" marL="0" marR="0" rtl="0" algn="just">
              <a:lnSpc>
                <a:spcPct val="90000"/>
              </a:lnSpc>
              <a:spcBef>
                <a:spcPts val="0"/>
              </a:spcBef>
              <a:spcAft>
                <a:spcPts val="0"/>
              </a:spcAft>
              <a:buNone/>
            </a:pPr>
            <a:r>
              <a:t/>
            </a:r>
            <a:endParaRPr b="1" sz="2000">
              <a:solidFill>
                <a:srgbClr val="081D58"/>
              </a:solidFill>
              <a:latin typeface="Arial"/>
              <a:ea typeface="Arial"/>
              <a:cs typeface="Arial"/>
              <a:sym typeface="Arial"/>
            </a:endParaRPr>
          </a:p>
          <a:p>
            <a:pPr indent="0" lvl="0" marL="0" marR="0" rtl="0" algn="just">
              <a:lnSpc>
                <a:spcPct val="90000"/>
              </a:lnSpc>
              <a:spcBef>
                <a:spcPts val="0"/>
              </a:spcBef>
              <a:spcAft>
                <a:spcPts val="0"/>
              </a:spcAft>
              <a:buNone/>
            </a:pPr>
            <a:r>
              <a:rPr b="1" lang="en-US" sz="2000">
                <a:solidFill>
                  <a:srgbClr val="081D58"/>
                </a:solidFill>
                <a:latin typeface="Arial"/>
                <a:ea typeface="Arial"/>
                <a:cs typeface="Arial"/>
                <a:sym typeface="Arial"/>
              </a:rPr>
              <a:t>Setelah tahun 1970 : “UU No. 1 / 70 tentang Keselamatan Kerja”</a:t>
            </a:r>
            <a:endParaRPr/>
          </a:p>
          <a:p>
            <a:pPr indent="0" lvl="2" marL="381000" marR="0" rtl="0" algn="ctr">
              <a:spcBef>
                <a:spcPts val="0"/>
              </a:spcBef>
              <a:spcAft>
                <a:spcPts val="0"/>
              </a:spcAft>
              <a:buNone/>
            </a:pPr>
            <a:r>
              <a:rPr b="0" i="1" lang="en-US" sz="1800" u="none" cap="none" strike="noStrike">
                <a:solidFill>
                  <a:srgbClr val="081D58"/>
                </a:solidFill>
                <a:latin typeface="Arial"/>
                <a:ea typeface="Arial"/>
                <a:cs typeface="Arial"/>
                <a:sym typeface="Arial"/>
              </a:rPr>
              <a:t>bahwa semua jenis usaha harus menerapkan dan melaksanakan </a:t>
            </a:r>
            <a:endParaRPr/>
          </a:p>
          <a:p>
            <a:pPr indent="0" lvl="0" marL="0" marR="0" rtl="0" algn="l">
              <a:spcBef>
                <a:spcPts val="0"/>
              </a:spcBef>
              <a:spcAft>
                <a:spcPts val="0"/>
              </a:spcAft>
              <a:buNone/>
            </a:pPr>
            <a:r>
              <a:rPr b="0" i="1" lang="en-US" sz="1800">
                <a:solidFill>
                  <a:srgbClr val="081D58"/>
                </a:solidFill>
                <a:latin typeface="Arial"/>
                <a:ea typeface="Arial"/>
                <a:cs typeface="Arial"/>
                <a:sym typeface="Arial"/>
              </a:rPr>
              <a:t>              program Keselamatan dan Kesehatan Kerja</a:t>
            </a:r>
            <a:endParaRPr b="1" sz="2000">
              <a:solidFill>
                <a:srgbClr val="081D58"/>
              </a:solidFill>
              <a:latin typeface="Arial"/>
              <a:ea typeface="Arial"/>
              <a:cs typeface="Arial"/>
              <a:sym typeface="Arial"/>
            </a:endParaRPr>
          </a:p>
          <a:p>
            <a:pPr indent="0" lvl="0" marL="0" marR="0" rtl="0" algn="just">
              <a:lnSpc>
                <a:spcPct val="90000"/>
              </a:lnSpc>
              <a:spcBef>
                <a:spcPts val="0"/>
              </a:spcBef>
              <a:spcAft>
                <a:spcPts val="0"/>
              </a:spcAft>
              <a:buNone/>
            </a:pPr>
            <a:r>
              <a:t/>
            </a:r>
            <a:endParaRPr b="1" sz="2000">
              <a:solidFill>
                <a:srgbClr val="081D58"/>
              </a:solidFill>
              <a:latin typeface="Arial"/>
              <a:ea typeface="Arial"/>
              <a:cs typeface="Arial"/>
              <a:sym typeface="Arial"/>
            </a:endParaRPr>
          </a:p>
          <a:p>
            <a:pPr indent="0" lvl="0" marL="0" marR="0" rtl="0" algn="just">
              <a:lnSpc>
                <a:spcPct val="90000"/>
              </a:lnSpc>
              <a:spcBef>
                <a:spcPts val="0"/>
              </a:spcBef>
              <a:spcAft>
                <a:spcPts val="0"/>
              </a:spcAft>
              <a:buNone/>
            </a:pPr>
            <a:r>
              <a:rPr b="1" lang="en-US" sz="2000">
                <a:solidFill>
                  <a:srgbClr val="081D58"/>
                </a:solidFill>
                <a:latin typeface="Arial"/>
                <a:ea typeface="Arial"/>
                <a:cs typeface="Arial"/>
                <a:sym typeface="Arial"/>
              </a:rPr>
              <a:t>Ruang lingkup : </a:t>
            </a:r>
            <a:endParaRPr/>
          </a:p>
          <a:p>
            <a:pPr indent="0" lvl="0" marL="0" marR="0" rtl="0" algn="just">
              <a:lnSpc>
                <a:spcPct val="90000"/>
              </a:lnSpc>
              <a:spcBef>
                <a:spcPts val="0"/>
              </a:spcBef>
              <a:spcAft>
                <a:spcPts val="0"/>
              </a:spcAft>
              <a:buNone/>
            </a:pPr>
            <a:r>
              <a:rPr b="1" lang="en-US" sz="2000">
                <a:solidFill>
                  <a:srgbClr val="081D58"/>
                </a:solidFill>
                <a:latin typeface="Arial"/>
                <a:ea typeface="Arial"/>
                <a:cs typeface="Arial"/>
                <a:sym typeface="Arial"/>
              </a:rPr>
              <a:t>Berlaku di segala tempat kerja di wilayah kekuasaan hukum RI</a:t>
            </a:r>
            <a:endParaRPr/>
          </a:p>
          <a:p>
            <a:pPr indent="0" lvl="0" marL="0" marR="0" rtl="0" algn="just">
              <a:lnSpc>
                <a:spcPct val="90000"/>
              </a:lnSpc>
              <a:spcBef>
                <a:spcPts val="0"/>
              </a:spcBef>
              <a:spcAft>
                <a:spcPts val="0"/>
              </a:spcAft>
              <a:buNone/>
            </a:pPr>
            <a:r>
              <a:t/>
            </a:r>
            <a:endParaRPr b="1" sz="2000">
              <a:solidFill>
                <a:srgbClr val="081D58"/>
              </a:solidFill>
              <a:latin typeface="Arial"/>
              <a:ea typeface="Arial"/>
              <a:cs typeface="Arial"/>
              <a:sym typeface="Arial"/>
            </a:endParaRPr>
          </a:p>
          <a:p>
            <a:pPr indent="0" lvl="0" marL="0" marR="0" rtl="0" algn="just">
              <a:lnSpc>
                <a:spcPct val="90000"/>
              </a:lnSpc>
              <a:spcBef>
                <a:spcPts val="0"/>
              </a:spcBef>
              <a:spcAft>
                <a:spcPts val="0"/>
              </a:spcAft>
              <a:buNone/>
            </a:pPr>
            <a:r>
              <a:rPr b="1" lang="en-US" sz="2000">
                <a:solidFill>
                  <a:srgbClr val="081D58"/>
                </a:solidFill>
                <a:latin typeface="Arial"/>
                <a:ea typeface="Arial"/>
                <a:cs typeface="Arial"/>
                <a:sym typeface="Arial"/>
              </a:rPr>
              <a:t>Tujuan : </a:t>
            </a:r>
            <a:endParaRPr/>
          </a:p>
          <a:p>
            <a:pPr indent="0" lvl="0" marL="0" marR="0" rtl="0" algn="just">
              <a:lnSpc>
                <a:spcPct val="90000"/>
              </a:lnSpc>
              <a:spcBef>
                <a:spcPts val="0"/>
              </a:spcBef>
              <a:spcAft>
                <a:spcPts val="0"/>
              </a:spcAft>
              <a:buNone/>
            </a:pPr>
            <a:r>
              <a:rPr b="1" lang="en-US" sz="2000">
                <a:solidFill>
                  <a:srgbClr val="081D58"/>
                </a:solidFill>
                <a:latin typeface="Arial"/>
                <a:ea typeface="Arial"/>
                <a:cs typeface="Arial"/>
                <a:sym typeface="Arial"/>
              </a:rPr>
              <a:t>menjamin keselamatan tenaga kerja dan orang lain yang berada di dalam tempat kerja, menjamin kelancaran / kelangsungan produksi.</a:t>
            </a:r>
            <a:endParaRPr/>
          </a:p>
        </p:txBody>
      </p:sp>
      <p:graphicFrame>
        <p:nvGraphicFramePr>
          <p:cNvPr id="301" name="Google Shape;301;p24"/>
          <p:cNvGraphicFramePr/>
          <p:nvPr/>
        </p:nvGraphicFramePr>
        <p:xfrm>
          <a:off x="6934200" y="228600"/>
          <a:ext cx="1905000" cy="1600200"/>
        </p:xfrm>
        <a:graphic>
          <a:graphicData uri="http://schemas.openxmlformats.org/presentationml/2006/ole">
            <mc:AlternateContent>
              <mc:Choice Requires="v">
                <p:oleObj r:id="rId4" imgH="1600200" imgW="1905000" progId="" spid="_x0000_s1">
                  <p:embed/>
                </p:oleObj>
              </mc:Choice>
              <mc:Fallback>
                <p:oleObj r:id="rId5" imgH="1600200" imgW="1905000" progId="">
                  <p:embed/>
                  <p:pic>
                    <p:nvPicPr>
                      <p:cNvPr id="301" name="Google Shape;301;p24"/>
                      <p:cNvPicPr preferRelativeResize="0"/>
                      <p:nvPr/>
                    </p:nvPicPr>
                    <p:blipFill rotWithShape="1">
                      <a:blip r:embed="rId6">
                        <a:alphaModFix/>
                      </a:blip>
                      <a:srcRect b="0" l="0" r="0" t="0"/>
                      <a:stretch/>
                    </p:blipFill>
                    <p:spPr>
                      <a:xfrm>
                        <a:off x="6934200" y="228600"/>
                        <a:ext cx="1905000" cy="1600200"/>
                      </a:xfrm>
                      <a:prstGeom prst="rect">
                        <a:avLst/>
                      </a:prstGeom>
                      <a:noFill/>
                      <a:ln>
                        <a:noFill/>
                      </a:ln>
                    </p:spPr>
                  </p:pic>
                </p:oleObj>
              </mc:Fallback>
            </mc:AlternateContent>
          </a:graphicData>
        </a:graphic>
      </p:graphicFrame>
    </p:spTree>
  </p:cSld>
  <p:clrMapOvr>
    <a:masterClrMapping/>
  </p:clrMapOvr>
  <p:transition>
    <p:strips/>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5"/>
          <p:cNvSpPr txBox="1"/>
          <p:nvPr>
            <p:ph type="title"/>
          </p:nvPr>
        </p:nvSpPr>
        <p:spPr>
          <a:xfrm>
            <a:off x="457200" y="76200"/>
            <a:ext cx="9131300" cy="762000"/>
          </a:xfrm>
          <a:prstGeom prst="rect">
            <a:avLst/>
          </a:prstGeom>
          <a:noFill/>
          <a:ln>
            <a:noFill/>
          </a:ln>
          <a:effectLst>
            <a:outerShdw rotWithShape="0" algn="ctr">
              <a:schemeClr val="dk2"/>
            </a:outerShdw>
          </a:effectLst>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3300"/>
              <a:buFont typeface="Calibri"/>
              <a:buNone/>
            </a:pPr>
            <a:r>
              <a:rPr lang="en-US"/>
              <a:t>Hukum dan Peraturan K3 (lanjutan)</a:t>
            </a:r>
            <a:endParaRPr/>
          </a:p>
        </p:txBody>
      </p:sp>
      <p:sp>
        <p:nvSpPr>
          <p:cNvPr id="308" name="Google Shape;308;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9" name="Google Shape;309;p25"/>
          <p:cNvSpPr/>
          <p:nvPr/>
        </p:nvSpPr>
        <p:spPr>
          <a:xfrm>
            <a:off x="546100" y="71438"/>
            <a:ext cx="449263" cy="314325"/>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400">
                <a:solidFill>
                  <a:srgbClr val="FCFEB9"/>
                </a:solidFill>
                <a:latin typeface="Arial"/>
                <a:ea typeface="Arial"/>
                <a:cs typeface="Arial"/>
                <a:sym typeface="Arial"/>
              </a:rPr>
              <a:t>1-2</a:t>
            </a:r>
            <a:endParaRPr/>
          </a:p>
        </p:txBody>
      </p:sp>
      <p:sp>
        <p:nvSpPr>
          <p:cNvPr id="310" name="Google Shape;310;p25"/>
          <p:cNvSpPr txBox="1"/>
          <p:nvPr/>
        </p:nvSpPr>
        <p:spPr>
          <a:xfrm>
            <a:off x="457200" y="914400"/>
            <a:ext cx="8077200" cy="5310188"/>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None/>
            </a:pPr>
            <a:r>
              <a:rPr b="1" lang="en-US" sz="2000">
                <a:solidFill>
                  <a:srgbClr val="FF0000"/>
                </a:solidFill>
                <a:latin typeface="Arial"/>
                <a:ea typeface="Arial"/>
                <a:cs typeface="Arial"/>
                <a:sym typeface="Arial"/>
              </a:rPr>
              <a:t>Di Inggris </a:t>
            </a:r>
            <a:r>
              <a:rPr b="1" lang="en-US" sz="2000">
                <a:solidFill>
                  <a:srgbClr val="081D58"/>
                </a:solidFill>
                <a:latin typeface="Arial"/>
                <a:ea typeface="Arial"/>
                <a:cs typeface="Arial"/>
                <a:sym typeface="Arial"/>
              </a:rPr>
              <a:t>: </a:t>
            </a:r>
            <a:endParaRPr/>
          </a:p>
          <a:p>
            <a:pPr indent="0" lvl="0" marL="0" marR="0" rtl="0" algn="just">
              <a:lnSpc>
                <a:spcPct val="90000"/>
              </a:lnSpc>
              <a:spcBef>
                <a:spcPts val="0"/>
              </a:spcBef>
              <a:spcAft>
                <a:spcPts val="0"/>
              </a:spcAft>
              <a:buNone/>
            </a:pPr>
            <a:r>
              <a:t/>
            </a:r>
            <a:endParaRPr b="1" sz="2000">
              <a:solidFill>
                <a:srgbClr val="081D58"/>
              </a:solidFill>
              <a:latin typeface="Arial"/>
              <a:ea typeface="Arial"/>
              <a:cs typeface="Arial"/>
              <a:sym typeface="Arial"/>
            </a:endParaRPr>
          </a:p>
          <a:p>
            <a:pPr indent="0" lvl="0" marL="0" marR="0" rtl="0" algn="just">
              <a:lnSpc>
                <a:spcPct val="90000"/>
              </a:lnSpc>
              <a:spcBef>
                <a:spcPts val="0"/>
              </a:spcBef>
              <a:spcAft>
                <a:spcPts val="0"/>
              </a:spcAft>
              <a:buNone/>
            </a:pPr>
            <a:r>
              <a:rPr b="1" lang="en-US" sz="2000">
                <a:solidFill>
                  <a:srgbClr val="081D58"/>
                </a:solidFill>
                <a:latin typeface="Arial"/>
                <a:ea typeface="Arial"/>
                <a:cs typeface="Arial"/>
                <a:sym typeface="Arial"/>
              </a:rPr>
              <a:t>Diperkenalkan pertama kali tahun 1802.</a:t>
            </a:r>
            <a:endParaRPr/>
          </a:p>
          <a:p>
            <a:pPr indent="0" lvl="0" marL="0" marR="0" rtl="0" algn="just">
              <a:lnSpc>
                <a:spcPct val="90000"/>
              </a:lnSpc>
              <a:spcBef>
                <a:spcPts val="0"/>
              </a:spcBef>
              <a:spcAft>
                <a:spcPts val="0"/>
              </a:spcAft>
              <a:buNone/>
            </a:pPr>
            <a:r>
              <a:t/>
            </a:r>
            <a:endParaRPr b="1" sz="2000">
              <a:solidFill>
                <a:srgbClr val="081D58"/>
              </a:solidFill>
              <a:latin typeface="Arial"/>
              <a:ea typeface="Arial"/>
              <a:cs typeface="Arial"/>
              <a:sym typeface="Arial"/>
            </a:endParaRPr>
          </a:p>
          <a:p>
            <a:pPr indent="0" lvl="0" marL="0" marR="0" rtl="0" algn="just">
              <a:lnSpc>
                <a:spcPct val="90000"/>
              </a:lnSpc>
              <a:spcBef>
                <a:spcPts val="0"/>
              </a:spcBef>
              <a:spcAft>
                <a:spcPts val="0"/>
              </a:spcAft>
              <a:buNone/>
            </a:pPr>
            <a:r>
              <a:rPr b="1" lang="en-US" sz="2000">
                <a:solidFill>
                  <a:srgbClr val="081D58"/>
                </a:solidFill>
                <a:latin typeface="Arial"/>
                <a:ea typeface="Arial"/>
                <a:cs typeface="Arial"/>
                <a:sym typeface="Arial"/>
              </a:rPr>
              <a:t>Mulai tahun 1974 diperkenalkan : </a:t>
            </a:r>
            <a:endParaRPr/>
          </a:p>
          <a:p>
            <a:pPr indent="0" lvl="0" marL="0" marR="0" rtl="0" algn="just">
              <a:lnSpc>
                <a:spcPct val="90000"/>
              </a:lnSpc>
              <a:spcBef>
                <a:spcPts val="0"/>
              </a:spcBef>
              <a:spcAft>
                <a:spcPts val="0"/>
              </a:spcAft>
              <a:buNone/>
            </a:pPr>
            <a:r>
              <a:rPr b="1" lang="en-US" sz="2000">
                <a:solidFill>
                  <a:srgbClr val="081D58"/>
                </a:solidFill>
                <a:latin typeface="Arial"/>
                <a:ea typeface="Arial"/>
                <a:cs typeface="Arial"/>
                <a:sym typeface="Arial"/>
              </a:rPr>
              <a:t>  “Health and Safety at Work etc Act 1974”</a:t>
            </a:r>
            <a:endParaRPr/>
          </a:p>
          <a:p>
            <a:pPr indent="0" lvl="0" marL="0" marR="0" rtl="0" algn="just">
              <a:lnSpc>
                <a:spcPct val="90000"/>
              </a:lnSpc>
              <a:spcBef>
                <a:spcPts val="0"/>
              </a:spcBef>
              <a:spcAft>
                <a:spcPts val="0"/>
              </a:spcAft>
              <a:buNone/>
            </a:pPr>
            <a:r>
              <a:t/>
            </a:r>
            <a:endParaRPr b="1" sz="2000">
              <a:solidFill>
                <a:srgbClr val="081D58"/>
              </a:solidFill>
              <a:latin typeface="Arial"/>
              <a:ea typeface="Arial"/>
              <a:cs typeface="Arial"/>
              <a:sym typeface="Arial"/>
            </a:endParaRPr>
          </a:p>
          <a:p>
            <a:pPr indent="0" lvl="0" marL="0" marR="0" rtl="0" algn="just">
              <a:lnSpc>
                <a:spcPct val="90000"/>
              </a:lnSpc>
              <a:spcBef>
                <a:spcPts val="0"/>
              </a:spcBef>
              <a:spcAft>
                <a:spcPts val="0"/>
              </a:spcAft>
              <a:buNone/>
            </a:pPr>
            <a:r>
              <a:rPr b="1" lang="en-US" sz="2000">
                <a:solidFill>
                  <a:srgbClr val="081D58"/>
                </a:solidFill>
                <a:latin typeface="Arial"/>
                <a:ea typeface="Arial"/>
                <a:cs typeface="Arial"/>
                <a:sym typeface="Arial"/>
              </a:rPr>
              <a:t>Ruang lingkup : </a:t>
            </a:r>
            <a:endParaRPr/>
          </a:p>
          <a:p>
            <a:pPr indent="0" lvl="0" marL="0" marR="0" rtl="0" algn="just">
              <a:lnSpc>
                <a:spcPct val="90000"/>
              </a:lnSpc>
              <a:spcBef>
                <a:spcPts val="0"/>
              </a:spcBef>
              <a:spcAft>
                <a:spcPts val="0"/>
              </a:spcAft>
              <a:buNone/>
            </a:pPr>
            <a:r>
              <a:rPr b="1" lang="en-US" sz="2000">
                <a:solidFill>
                  <a:srgbClr val="081D58"/>
                </a:solidFill>
                <a:latin typeface="Arial"/>
                <a:ea typeface="Arial"/>
                <a:cs typeface="Arial"/>
                <a:sym typeface="Arial"/>
              </a:rPr>
              <a:t>It covers everyone at work except staff in domestic premises and the armed forces in certain circumstances</a:t>
            </a:r>
            <a:endParaRPr/>
          </a:p>
          <a:p>
            <a:pPr indent="0" lvl="0" marL="0" marR="0" rtl="0" algn="just">
              <a:lnSpc>
                <a:spcPct val="90000"/>
              </a:lnSpc>
              <a:spcBef>
                <a:spcPts val="0"/>
              </a:spcBef>
              <a:spcAft>
                <a:spcPts val="0"/>
              </a:spcAft>
              <a:buNone/>
            </a:pPr>
            <a:r>
              <a:t/>
            </a:r>
            <a:endParaRPr b="1" sz="2000">
              <a:solidFill>
                <a:srgbClr val="081D58"/>
              </a:solidFill>
              <a:latin typeface="Arial"/>
              <a:ea typeface="Arial"/>
              <a:cs typeface="Arial"/>
              <a:sym typeface="Arial"/>
            </a:endParaRPr>
          </a:p>
          <a:p>
            <a:pPr indent="0" lvl="0" marL="0" marR="0" rtl="0" algn="just">
              <a:lnSpc>
                <a:spcPct val="90000"/>
              </a:lnSpc>
              <a:spcBef>
                <a:spcPts val="0"/>
              </a:spcBef>
              <a:spcAft>
                <a:spcPts val="0"/>
              </a:spcAft>
              <a:buNone/>
            </a:pPr>
            <a:r>
              <a:rPr b="1" lang="en-US" sz="2000">
                <a:solidFill>
                  <a:srgbClr val="081D58"/>
                </a:solidFill>
                <a:latin typeface="Arial"/>
                <a:ea typeface="Arial"/>
                <a:cs typeface="Arial"/>
                <a:sym typeface="Arial"/>
              </a:rPr>
              <a:t>Tujuan : </a:t>
            </a:r>
            <a:endParaRPr/>
          </a:p>
          <a:p>
            <a:pPr indent="0" lvl="0" marL="0" marR="0" rtl="0" algn="just">
              <a:lnSpc>
                <a:spcPct val="90000"/>
              </a:lnSpc>
              <a:spcBef>
                <a:spcPts val="0"/>
              </a:spcBef>
              <a:spcAft>
                <a:spcPts val="0"/>
              </a:spcAft>
              <a:buNone/>
            </a:pPr>
            <a:r>
              <a:rPr b="1" lang="en-US" sz="2000">
                <a:solidFill>
                  <a:srgbClr val="081D58"/>
                </a:solidFill>
                <a:latin typeface="Arial"/>
                <a:ea typeface="Arial"/>
                <a:cs typeface="Arial"/>
                <a:sym typeface="Arial"/>
              </a:rPr>
              <a:t>to encourage good standards of health and safety and to prevent people coming to harm at work. It makes health and safety an essential part of work, not an option. </a:t>
            </a:r>
            <a:endParaRPr/>
          </a:p>
          <a:p>
            <a:pPr indent="0" lvl="0" marL="0" marR="0" rtl="0" algn="just">
              <a:lnSpc>
                <a:spcPct val="90000"/>
              </a:lnSpc>
              <a:spcBef>
                <a:spcPts val="0"/>
              </a:spcBef>
              <a:spcAft>
                <a:spcPts val="0"/>
              </a:spcAft>
              <a:buNone/>
            </a:pPr>
            <a:r>
              <a:t/>
            </a:r>
            <a:endParaRPr b="1" sz="2000">
              <a:solidFill>
                <a:srgbClr val="081D58"/>
              </a:solidFill>
              <a:latin typeface="Arial"/>
              <a:ea typeface="Arial"/>
              <a:cs typeface="Arial"/>
              <a:sym typeface="Arial"/>
            </a:endParaRPr>
          </a:p>
          <a:p>
            <a:pPr indent="0" lvl="0" marL="0" marR="0" rtl="0" algn="just">
              <a:lnSpc>
                <a:spcPct val="90000"/>
              </a:lnSpc>
              <a:spcBef>
                <a:spcPts val="0"/>
              </a:spcBef>
              <a:spcAft>
                <a:spcPts val="0"/>
              </a:spcAft>
              <a:buNone/>
            </a:pPr>
            <a:r>
              <a:rPr b="1" lang="en-US" sz="2000">
                <a:solidFill>
                  <a:srgbClr val="081D58"/>
                </a:solidFill>
                <a:latin typeface="Arial"/>
                <a:ea typeface="Arial"/>
                <a:cs typeface="Arial"/>
                <a:sym typeface="Arial"/>
              </a:rPr>
              <a:t>The Act places a duty on employers to build good health and safety practices into workplace tasks. It also provides a framework for health and safety regulations.</a:t>
            </a:r>
            <a:endParaRPr/>
          </a:p>
        </p:txBody>
      </p:sp>
      <p:pic>
        <p:nvPicPr>
          <p:cNvPr descr="C:\My Documents\Lectures\Industrial Safety\hsact1974a.jpg" id="311" name="Google Shape;311;p25"/>
          <p:cNvPicPr preferRelativeResize="0"/>
          <p:nvPr/>
        </p:nvPicPr>
        <p:blipFill rotWithShape="1">
          <a:blip r:embed="rId3">
            <a:alphaModFix/>
          </a:blip>
          <a:srcRect b="0" l="0" r="0" t="0"/>
          <a:stretch/>
        </p:blipFill>
        <p:spPr>
          <a:xfrm>
            <a:off x="5791200" y="914400"/>
            <a:ext cx="2895600" cy="2016125"/>
          </a:xfrm>
          <a:prstGeom prst="rect">
            <a:avLst/>
          </a:prstGeom>
          <a:noFill/>
          <a:ln>
            <a:noFill/>
          </a:ln>
        </p:spPr>
      </p:pic>
    </p:spTree>
  </p:cSld>
  <p:clrMapOvr>
    <a:masterClrMapping/>
  </p:clrMapOvr>
  <p:transition>
    <p:strips/>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6"/>
          <p:cNvSpPr txBox="1"/>
          <p:nvPr>
            <p:ph type="title"/>
          </p:nvPr>
        </p:nvSpPr>
        <p:spPr>
          <a:xfrm>
            <a:off x="457200" y="76200"/>
            <a:ext cx="9131300" cy="914400"/>
          </a:xfrm>
          <a:prstGeom prst="rect">
            <a:avLst/>
          </a:prstGeom>
          <a:noFill/>
          <a:ln>
            <a:noFill/>
          </a:ln>
          <a:effectLst>
            <a:outerShdw rotWithShape="0" algn="ctr">
              <a:schemeClr val="dk2"/>
            </a:outerShdw>
          </a:effectLst>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3600"/>
              <a:buFont typeface="Calibri"/>
              <a:buNone/>
            </a:pPr>
            <a:r>
              <a:rPr lang="en-US" sz="3600"/>
              <a:t>Kasus K3 dan pelaksanaan HSW 1974</a:t>
            </a:r>
            <a:endParaRPr/>
          </a:p>
        </p:txBody>
      </p:sp>
      <p:sp>
        <p:nvSpPr>
          <p:cNvPr id="318" name="Google Shape;318;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9" name="Google Shape;319;p26"/>
          <p:cNvSpPr/>
          <p:nvPr/>
        </p:nvSpPr>
        <p:spPr>
          <a:xfrm>
            <a:off x="546100" y="71438"/>
            <a:ext cx="449263" cy="314325"/>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400">
                <a:solidFill>
                  <a:srgbClr val="FCFEB9"/>
                </a:solidFill>
                <a:latin typeface="Arial"/>
                <a:ea typeface="Arial"/>
                <a:cs typeface="Arial"/>
                <a:sym typeface="Arial"/>
              </a:rPr>
              <a:t>1-2</a:t>
            </a:r>
            <a:endParaRPr/>
          </a:p>
        </p:txBody>
      </p:sp>
      <p:sp>
        <p:nvSpPr>
          <p:cNvPr id="320" name="Google Shape;320;p26"/>
          <p:cNvSpPr txBox="1"/>
          <p:nvPr/>
        </p:nvSpPr>
        <p:spPr>
          <a:xfrm>
            <a:off x="457200" y="1219200"/>
            <a:ext cx="5029200" cy="1190625"/>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None/>
            </a:pPr>
            <a:r>
              <a:rPr b="1" lang="en-US" sz="2000">
                <a:solidFill>
                  <a:srgbClr val="E42904"/>
                </a:solidFill>
                <a:latin typeface="Arial"/>
                <a:ea typeface="Arial"/>
                <a:cs typeface="Arial"/>
                <a:sym typeface="Arial"/>
              </a:rPr>
              <a:t>Di Inggris : </a:t>
            </a:r>
            <a:endParaRPr/>
          </a:p>
          <a:p>
            <a:pPr indent="0" lvl="0" marL="0" marR="0" rtl="0" algn="just">
              <a:lnSpc>
                <a:spcPct val="90000"/>
              </a:lnSpc>
              <a:spcBef>
                <a:spcPts val="0"/>
              </a:spcBef>
              <a:spcAft>
                <a:spcPts val="0"/>
              </a:spcAft>
              <a:buNone/>
            </a:pPr>
            <a:r>
              <a:t/>
            </a:r>
            <a:endParaRPr b="1" sz="2000">
              <a:solidFill>
                <a:schemeClr val="lt2"/>
              </a:solidFill>
              <a:latin typeface="Arial"/>
              <a:ea typeface="Arial"/>
              <a:cs typeface="Arial"/>
              <a:sym typeface="Arial"/>
            </a:endParaRPr>
          </a:p>
          <a:p>
            <a:pPr indent="0" lvl="0" marL="0" marR="0" rtl="0" algn="just">
              <a:lnSpc>
                <a:spcPct val="90000"/>
              </a:lnSpc>
              <a:spcBef>
                <a:spcPts val="0"/>
              </a:spcBef>
              <a:spcAft>
                <a:spcPts val="0"/>
              </a:spcAft>
              <a:buNone/>
            </a:pPr>
            <a:r>
              <a:rPr b="1" lang="en-US" sz="2000">
                <a:solidFill>
                  <a:schemeClr val="dk1"/>
                </a:solidFill>
                <a:latin typeface="Arial"/>
                <a:ea typeface="Arial"/>
                <a:cs typeface="Arial"/>
                <a:sym typeface="Arial"/>
              </a:rPr>
              <a:t>Trench collapes buries builder alives - construction company fined £ 3,600</a:t>
            </a:r>
            <a:endParaRPr/>
          </a:p>
        </p:txBody>
      </p:sp>
      <p:pic>
        <p:nvPicPr>
          <p:cNvPr descr="C:\My Documents\Lectures\Industrial Safety\hsact1974a.jpg" id="321" name="Google Shape;321;p26"/>
          <p:cNvPicPr preferRelativeResize="0"/>
          <p:nvPr/>
        </p:nvPicPr>
        <p:blipFill rotWithShape="1">
          <a:blip r:embed="rId3">
            <a:alphaModFix/>
          </a:blip>
          <a:srcRect b="0" l="0" r="0" t="0"/>
          <a:stretch/>
        </p:blipFill>
        <p:spPr>
          <a:xfrm>
            <a:off x="5791200" y="914400"/>
            <a:ext cx="2895600" cy="2016125"/>
          </a:xfrm>
          <a:prstGeom prst="rect">
            <a:avLst/>
          </a:prstGeom>
          <a:noFill/>
          <a:ln>
            <a:noFill/>
          </a:ln>
        </p:spPr>
      </p:pic>
      <p:sp>
        <p:nvSpPr>
          <p:cNvPr id="322" name="Google Shape;322;p26"/>
          <p:cNvSpPr txBox="1"/>
          <p:nvPr/>
        </p:nvSpPr>
        <p:spPr>
          <a:xfrm>
            <a:off x="457200" y="3257550"/>
            <a:ext cx="8077200" cy="283845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None/>
            </a:pPr>
            <a:r>
              <a:rPr b="1" lang="en-US" sz="2000">
                <a:solidFill>
                  <a:schemeClr val="dk1"/>
                </a:solidFill>
                <a:latin typeface="Arial"/>
                <a:ea typeface="Arial"/>
                <a:cs typeface="Arial"/>
                <a:sym typeface="Arial"/>
              </a:rPr>
              <a:t>Company fined £100,000 plus £23,000 costs after pleading guilty to failing to ensure the health, safety and welfare of its workers.</a:t>
            </a:r>
            <a:endParaRPr/>
          </a:p>
          <a:p>
            <a:pPr indent="0" lvl="0" marL="0" marR="0" rtl="0" algn="just">
              <a:lnSpc>
                <a:spcPct val="90000"/>
              </a:lnSpc>
              <a:spcBef>
                <a:spcPts val="0"/>
              </a:spcBef>
              <a:spcAft>
                <a:spcPts val="0"/>
              </a:spcAft>
              <a:buNone/>
            </a:pPr>
            <a:r>
              <a:t/>
            </a:r>
            <a:endParaRPr b="1" sz="2000">
              <a:solidFill>
                <a:schemeClr val="dk1"/>
              </a:solidFill>
              <a:latin typeface="Arial"/>
              <a:ea typeface="Arial"/>
              <a:cs typeface="Arial"/>
              <a:sym typeface="Arial"/>
            </a:endParaRPr>
          </a:p>
          <a:p>
            <a:pPr indent="0" lvl="0" marL="0" marR="0" rtl="0" algn="just">
              <a:lnSpc>
                <a:spcPct val="90000"/>
              </a:lnSpc>
              <a:spcBef>
                <a:spcPts val="0"/>
              </a:spcBef>
              <a:spcAft>
                <a:spcPts val="0"/>
              </a:spcAft>
              <a:buNone/>
            </a:pPr>
            <a:r>
              <a:rPr b="1" lang="en-US" sz="2000">
                <a:solidFill>
                  <a:schemeClr val="dk1"/>
                </a:solidFill>
                <a:latin typeface="Arial"/>
                <a:ea typeface="Arial"/>
                <a:cs typeface="Arial"/>
                <a:sym typeface="Arial"/>
              </a:rPr>
              <a:t>Firm of consulting engineers fined £20,000 plus £75,000 costs after part of a buldings they were working on collapsed.</a:t>
            </a:r>
            <a:endParaRPr/>
          </a:p>
          <a:p>
            <a:pPr indent="0" lvl="0" marL="0" marR="0" rtl="0" algn="just">
              <a:lnSpc>
                <a:spcPct val="90000"/>
              </a:lnSpc>
              <a:spcBef>
                <a:spcPts val="0"/>
              </a:spcBef>
              <a:spcAft>
                <a:spcPts val="0"/>
              </a:spcAft>
              <a:buNone/>
            </a:pPr>
            <a:r>
              <a:t/>
            </a:r>
            <a:endParaRPr b="1" sz="2000">
              <a:solidFill>
                <a:schemeClr val="dk1"/>
              </a:solidFill>
              <a:latin typeface="Arial"/>
              <a:ea typeface="Arial"/>
              <a:cs typeface="Arial"/>
              <a:sym typeface="Arial"/>
            </a:endParaRPr>
          </a:p>
          <a:p>
            <a:pPr indent="0" lvl="0" marL="0" marR="0" rtl="0" algn="just">
              <a:lnSpc>
                <a:spcPct val="90000"/>
              </a:lnSpc>
              <a:spcBef>
                <a:spcPts val="0"/>
              </a:spcBef>
              <a:spcAft>
                <a:spcPts val="0"/>
              </a:spcAft>
              <a:buNone/>
            </a:pPr>
            <a:r>
              <a:rPr b="1" lang="en-US" sz="2000">
                <a:solidFill>
                  <a:schemeClr val="dk1"/>
                </a:solidFill>
                <a:latin typeface="Arial"/>
                <a:ea typeface="Arial"/>
                <a:cs typeface="Arial"/>
                <a:sym typeface="Arial"/>
              </a:rPr>
              <a:t>The estimated annual cost of production losses stemming from accidents is approximately £4.5 billion.</a:t>
            </a:r>
            <a:endParaRPr/>
          </a:p>
          <a:p>
            <a:pPr indent="0" lvl="0" marL="0" marR="0" rtl="0" algn="just">
              <a:lnSpc>
                <a:spcPct val="90000"/>
              </a:lnSpc>
              <a:spcBef>
                <a:spcPts val="0"/>
              </a:spcBef>
              <a:spcAft>
                <a:spcPts val="0"/>
              </a:spcAft>
              <a:buNone/>
            </a:pPr>
            <a:r>
              <a:t/>
            </a:r>
            <a:endParaRPr b="1" sz="2000">
              <a:solidFill>
                <a:schemeClr val="dk1"/>
              </a:solidFill>
              <a:latin typeface="Arial"/>
              <a:ea typeface="Arial"/>
              <a:cs typeface="Arial"/>
              <a:sym typeface="Arial"/>
            </a:endParaRPr>
          </a:p>
          <a:p>
            <a:pPr indent="0" lvl="0" marL="0" marR="0" rtl="0" algn="just">
              <a:lnSpc>
                <a:spcPct val="90000"/>
              </a:lnSpc>
              <a:spcBef>
                <a:spcPts val="0"/>
              </a:spcBef>
              <a:spcAft>
                <a:spcPts val="0"/>
              </a:spcAft>
              <a:buNone/>
            </a:pPr>
            <a:r>
              <a:rPr b="1" lang="en-US" sz="2000">
                <a:solidFill>
                  <a:schemeClr val="dk1"/>
                </a:solidFill>
                <a:latin typeface="Arial"/>
                <a:ea typeface="Arial"/>
                <a:cs typeface="Arial"/>
                <a:sym typeface="Arial"/>
              </a:rPr>
              <a:t>Accidents cost one company 37% of their profit.</a:t>
            </a:r>
            <a:endParaRPr/>
          </a:p>
        </p:txBody>
      </p:sp>
    </p:spTree>
  </p:cSld>
  <p:clrMapOvr>
    <a:masterClrMapping/>
  </p:clrMapOvr>
  <p:transition>
    <p:strips/>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7"/>
          <p:cNvSpPr txBox="1"/>
          <p:nvPr>
            <p:ph type="title"/>
          </p:nvPr>
        </p:nvSpPr>
        <p:spPr>
          <a:xfrm>
            <a:off x="685800" y="152400"/>
            <a:ext cx="4953000" cy="914400"/>
          </a:xfrm>
          <a:prstGeom prst="rect">
            <a:avLst/>
          </a:prstGeom>
          <a:noFill/>
          <a:ln>
            <a:noFill/>
          </a:ln>
          <a:effectLst>
            <a:outerShdw rotWithShape="0" algn="ctr">
              <a:schemeClr val="dk2"/>
            </a:outerShdw>
          </a:effectLst>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3300"/>
              <a:buFont typeface="Calibri"/>
              <a:buNone/>
            </a:pPr>
            <a:r>
              <a:rPr lang="en-US"/>
              <a:t>Pelaksanaan K3</a:t>
            </a:r>
            <a:endParaRPr/>
          </a:p>
        </p:txBody>
      </p:sp>
      <p:sp>
        <p:nvSpPr>
          <p:cNvPr id="329" name="Google Shape;329;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0" name="Google Shape;330;p27"/>
          <p:cNvSpPr/>
          <p:nvPr/>
        </p:nvSpPr>
        <p:spPr>
          <a:xfrm>
            <a:off x="546100" y="71438"/>
            <a:ext cx="449263" cy="314325"/>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400">
                <a:solidFill>
                  <a:srgbClr val="FCFEB9"/>
                </a:solidFill>
                <a:latin typeface="Arial"/>
                <a:ea typeface="Arial"/>
                <a:cs typeface="Arial"/>
                <a:sym typeface="Arial"/>
              </a:rPr>
              <a:t>1-3</a:t>
            </a:r>
            <a:endParaRPr/>
          </a:p>
        </p:txBody>
      </p:sp>
      <p:sp>
        <p:nvSpPr>
          <p:cNvPr id="331" name="Google Shape;331;p27"/>
          <p:cNvSpPr txBox="1"/>
          <p:nvPr/>
        </p:nvSpPr>
        <p:spPr>
          <a:xfrm>
            <a:off x="304800" y="914400"/>
            <a:ext cx="8534400" cy="5310188"/>
          </a:xfrm>
          <a:prstGeom prst="rect">
            <a:avLst/>
          </a:prstGeom>
          <a:noFill/>
          <a:ln>
            <a:noFill/>
          </a:ln>
        </p:spPr>
        <p:txBody>
          <a:bodyPr anchorCtr="0" anchor="t" bIns="45700" lIns="91425" spcFirstLastPara="1" rIns="91425" wrap="square" tIns="45700">
            <a:spAutoFit/>
          </a:bodyPr>
          <a:lstStyle/>
          <a:p>
            <a:pPr indent="0" lvl="2" marL="381000" marR="0" rtl="0" algn="l">
              <a:spcBef>
                <a:spcPts val="0"/>
              </a:spcBef>
              <a:spcAft>
                <a:spcPts val="0"/>
              </a:spcAft>
              <a:buNone/>
            </a:pPr>
            <a:r>
              <a:rPr b="1" i="0" lang="en-US" sz="1800" u="none" cap="none" strike="noStrike">
                <a:solidFill>
                  <a:srgbClr val="081D58"/>
                </a:solidFill>
                <a:latin typeface="Arial"/>
                <a:ea typeface="Arial"/>
                <a:cs typeface="Arial"/>
                <a:sym typeface="Arial"/>
              </a:rPr>
              <a:t>Siapa yang bertanggung jawab akan Keselamatan dan Kesehatan Kerja:</a:t>
            </a:r>
            <a:endParaRPr/>
          </a:p>
          <a:p>
            <a:pPr indent="0" lvl="2" marL="381000" marR="0" rtl="0" algn="l">
              <a:spcBef>
                <a:spcPts val="0"/>
              </a:spcBef>
              <a:spcAft>
                <a:spcPts val="0"/>
              </a:spcAft>
              <a:buNone/>
            </a:pPr>
            <a:r>
              <a:rPr b="1" i="0" lang="en-US" sz="1800" u="none" cap="none" strike="noStrike">
                <a:solidFill>
                  <a:srgbClr val="081D58"/>
                </a:solidFill>
                <a:latin typeface="Arial"/>
                <a:ea typeface="Arial"/>
                <a:cs typeface="Arial"/>
                <a:sym typeface="Arial"/>
              </a:rPr>
              <a:t>   a. Pimpinan perusahaan</a:t>
            </a:r>
            <a:endParaRPr b="1" i="0" sz="1800" u="none" cap="none" strike="noStrike">
              <a:solidFill>
                <a:srgbClr val="081D58"/>
              </a:solidFill>
              <a:latin typeface="Arial"/>
              <a:ea typeface="Arial"/>
              <a:cs typeface="Arial"/>
              <a:sym typeface="Arial"/>
            </a:endParaRPr>
          </a:p>
          <a:p>
            <a:pPr indent="0" lvl="2" marL="381000" marR="0" rtl="0" algn="l">
              <a:spcBef>
                <a:spcPts val="0"/>
              </a:spcBef>
              <a:spcAft>
                <a:spcPts val="0"/>
              </a:spcAft>
              <a:buNone/>
            </a:pPr>
            <a:r>
              <a:rPr b="1" i="0" lang="en-US" sz="1800" u="none" cap="none" strike="noStrike">
                <a:solidFill>
                  <a:srgbClr val="081D58"/>
                </a:solidFill>
                <a:latin typeface="Arial"/>
                <a:ea typeface="Arial"/>
                <a:cs typeface="Arial"/>
                <a:sym typeface="Arial"/>
              </a:rPr>
              <a:t>       Tanggung jawab atas keselamatan dan kesehatan tempat kerja   </a:t>
            </a:r>
            <a:endParaRPr/>
          </a:p>
          <a:p>
            <a:pPr indent="0" lvl="2" marL="381000" marR="0" rtl="0" algn="l">
              <a:spcBef>
                <a:spcPts val="0"/>
              </a:spcBef>
              <a:spcAft>
                <a:spcPts val="0"/>
              </a:spcAft>
              <a:buNone/>
            </a:pPr>
            <a:r>
              <a:rPr b="1" i="0" lang="en-US" sz="1800" u="none" cap="none" strike="noStrike">
                <a:solidFill>
                  <a:srgbClr val="081D58"/>
                </a:solidFill>
                <a:latin typeface="Arial"/>
                <a:ea typeface="Arial"/>
                <a:cs typeface="Arial"/>
                <a:sym typeface="Arial"/>
              </a:rPr>
              <a:t>       umumnya dibebankan kepada pimpinan perusahaan (</a:t>
            </a:r>
            <a:r>
              <a:rPr b="1" i="1" lang="en-US" sz="1800" u="none" cap="none" strike="noStrike">
                <a:solidFill>
                  <a:srgbClr val="081D58"/>
                </a:solidFill>
                <a:latin typeface="Arial"/>
                <a:ea typeface="Arial"/>
                <a:cs typeface="Arial"/>
                <a:sym typeface="Arial"/>
              </a:rPr>
              <a:t>employers).   </a:t>
            </a:r>
            <a:endParaRPr/>
          </a:p>
          <a:p>
            <a:pPr indent="0" lvl="2" marL="381000" marR="0" rtl="0" algn="l">
              <a:spcBef>
                <a:spcPts val="0"/>
              </a:spcBef>
              <a:spcAft>
                <a:spcPts val="0"/>
              </a:spcAft>
              <a:buNone/>
            </a:pPr>
            <a:r>
              <a:rPr b="1" i="1" lang="en-US" sz="1800" u="none" cap="none" strike="noStrike">
                <a:solidFill>
                  <a:srgbClr val="081D58"/>
                </a:solidFill>
                <a:latin typeface="Arial"/>
                <a:ea typeface="Arial"/>
                <a:cs typeface="Arial"/>
                <a:sym typeface="Arial"/>
              </a:rPr>
              <a:t>       </a:t>
            </a:r>
            <a:r>
              <a:rPr b="1" i="0" lang="en-US" sz="1800" u="none" cap="none" strike="noStrike">
                <a:solidFill>
                  <a:srgbClr val="081D58"/>
                </a:solidFill>
                <a:latin typeface="Arial"/>
                <a:ea typeface="Arial"/>
                <a:cs typeface="Arial"/>
                <a:sym typeface="Arial"/>
              </a:rPr>
              <a:t>Merupakan tanggung jawab pimpinan perusahaan untuk meyakinkan </a:t>
            </a:r>
            <a:endParaRPr/>
          </a:p>
          <a:p>
            <a:pPr indent="0" lvl="2" marL="381000" marR="0" rtl="0" algn="l">
              <a:spcBef>
                <a:spcPts val="0"/>
              </a:spcBef>
              <a:spcAft>
                <a:spcPts val="0"/>
              </a:spcAft>
              <a:buNone/>
            </a:pPr>
            <a:r>
              <a:rPr b="1" i="0" lang="en-US" sz="1800" u="none" cap="none" strike="noStrike">
                <a:solidFill>
                  <a:srgbClr val="081D58"/>
                </a:solidFill>
                <a:latin typeface="Arial"/>
                <a:ea typeface="Arial"/>
                <a:cs typeface="Arial"/>
                <a:sym typeface="Arial"/>
              </a:rPr>
              <a:t>       keselamatan , kesehatan dan kesejahteraan semua pekerja.</a:t>
            </a:r>
            <a:r>
              <a:rPr b="1" i="1" lang="en-US" sz="1800" u="none" cap="none" strike="noStrike">
                <a:solidFill>
                  <a:srgbClr val="081D58"/>
                </a:solidFill>
                <a:latin typeface="Arial"/>
                <a:ea typeface="Arial"/>
                <a:cs typeface="Arial"/>
                <a:sym typeface="Arial"/>
              </a:rPr>
              <a:t> </a:t>
            </a:r>
            <a:endParaRPr/>
          </a:p>
          <a:p>
            <a:pPr indent="0" lvl="2" marL="381000" marR="0" rtl="0" algn="l">
              <a:spcBef>
                <a:spcPts val="0"/>
              </a:spcBef>
              <a:spcAft>
                <a:spcPts val="0"/>
              </a:spcAft>
              <a:buNone/>
            </a:pPr>
            <a:r>
              <a:t/>
            </a:r>
            <a:endParaRPr b="1" i="0" sz="1800" u="none" cap="none" strike="noStrike">
              <a:solidFill>
                <a:srgbClr val="081D58"/>
              </a:solidFill>
              <a:latin typeface="Arial"/>
              <a:ea typeface="Arial"/>
              <a:cs typeface="Arial"/>
              <a:sym typeface="Arial"/>
            </a:endParaRPr>
          </a:p>
          <a:p>
            <a:pPr indent="0" lvl="2" marL="381000" marR="0" rtl="0" algn="l">
              <a:spcBef>
                <a:spcPts val="0"/>
              </a:spcBef>
              <a:spcAft>
                <a:spcPts val="0"/>
              </a:spcAft>
              <a:buNone/>
            </a:pPr>
            <a:r>
              <a:rPr b="1" i="0" lang="en-US" sz="1800" u="none" cap="none" strike="noStrike">
                <a:solidFill>
                  <a:srgbClr val="081D58"/>
                </a:solidFill>
                <a:latin typeface="Arial"/>
                <a:ea typeface="Arial"/>
                <a:cs typeface="Arial"/>
                <a:sym typeface="Arial"/>
              </a:rPr>
              <a:t>      Beberapa hal yang perlu disiapkan a.l. :</a:t>
            </a:r>
            <a:endParaRPr/>
          </a:p>
          <a:p>
            <a:pPr indent="0" lvl="2" marL="381000" marR="0" rtl="0" algn="l">
              <a:spcBef>
                <a:spcPts val="0"/>
              </a:spcBef>
              <a:spcAft>
                <a:spcPts val="0"/>
              </a:spcAft>
              <a:buNone/>
            </a:pPr>
            <a:r>
              <a:t/>
            </a:r>
            <a:endParaRPr b="1" i="0" sz="1800" u="none" cap="none" strike="noStrike">
              <a:solidFill>
                <a:srgbClr val="081D58"/>
              </a:solidFill>
              <a:latin typeface="Arial"/>
              <a:ea typeface="Arial"/>
              <a:cs typeface="Arial"/>
              <a:sym typeface="Arial"/>
            </a:endParaRPr>
          </a:p>
          <a:p>
            <a:pPr indent="0" lvl="2" marL="381000" marR="0" rtl="0" algn="l">
              <a:spcBef>
                <a:spcPts val="0"/>
              </a:spcBef>
              <a:spcAft>
                <a:spcPts val="0"/>
              </a:spcAft>
              <a:buNone/>
            </a:pPr>
            <a:r>
              <a:t/>
            </a:r>
            <a:endParaRPr b="1" i="0" sz="1800" u="none" cap="none" strike="noStrike">
              <a:solidFill>
                <a:srgbClr val="081D58"/>
              </a:solidFill>
              <a:latin typeface="Arial"/>
              <a:ea typeface="Arial"/>
              <a:cs typeface="Arial"/>
              <a:sym typeface="Arial"/>
            </a:endParaRPr>
          </a:p>
          <a:p>
            <a:pPr indent="0" lvl="2" marL="381000" marR="0" rtl="0" algn="l">
              <a:spcBef>
                <a:spcPts val="0"/>
              </a:spcBef>
              <a:spcAft>
                <a:spcPts val="0"/>
              </a:spcAft>
              <a:buNone/>
            </a:pPr>
            <a:r>
              <a:t/>
            </a:r>
            <a:endParaRPr b="1" i="0" sz="1800" u="none" cap="none" strike="noStrike">
              <a:solidFill>
                <a:srgbClr val="081D58"/>
              </a:solidFill>
              <a:latin typeface="Arial"/>
              <a:ea typeface="Arial"/>
              <a:cs typeface="Arial"/>
              <a:sym typeface="Arial"/>
            </a:endParaRPr>
          </a:p>
          <a:p>
            <a:pPr indent="0" lvl="2" marL="381000" marR="0" rtl="0" algn="l">
              <a:spcBef>
                <a:spcPts val="0"/>
              </a:spcBef>
              <a:spcAft>
                <a:spcPts val="0"/>
              </a:spcAft>
              <a:buNone/>
            </a:pPr>
            <a:r>
              <a:t/>
            </a:r>
            <a:endParaRPr b="1" i="0" sz="1800" u="none" cap="none" strike="noStrike">
              <a:solidFill>
                <a:srgbClr val="081D58"/>
              </a:solidFill>
              <a:latin typeface="Arial"/>
              <a:ea typeface="Arial"/>
              <a:cs typeface="Arial"/>
              <a:sym typeface="Arial"/>
            </a:endParaRPr>
          </a:p>
          <a:p>
            <a:pPr indent="0" lvl="2" marL="381000" marR="0" rtl="0" algn="l">
              <a:spcBef>
                <a:spcPts val="0"/>
              </a:spcBef>
              <a:spcAft>
                <a:spcPts val="0"/>
              </a:spcAft>
              <a:buNone/>
            </a:pPr>
            <a:r>
              <a:t/>
            </a:r>
            <a:endParaRPr b="1" i="0" sz="1800" u="none" cap="none" strike="noStrike">
              <a:solidFill>
                <a:srgbClr val="081D58"/>
              </a:solidFill>
              <a:latin typeface="Arial"/>
              <a:ea typeface="Arial"/>
              <a:cs typeface="Arial"/>
              <a:sym typeface="Arial"/>
            </a:endParaRPr>
          </a:p>
          <a:p>
            <a:pPr indent="0" lvl="2" marL="381000" marR="0" rtl="0" algn="l">
              <a:spcBef>
                <a:spcPts val="0"/>
              </a:spcBef>
              <a:spcAft>
                <a:spcPts val="0"/>
              </a:spcAft>
              <a:buNone/>
            </a:pPr>
            <a:r>
              <a:rPr b="1" i="0" lang="en-US" sz="1800" u="none" cap="none" strike="noStrike">
                <a:solidFill>
                  <a:srgbClr val="081D58"/>
                </a:solidFill>
                <a:latin typeface="Arial"/>
                <a:ea typeface="Arial"/>
                <a:cs typeface="Arial"/>
                <a:sym typeface="Arial"/>
              </a:rPr>
              <a:t>   b. Pekerja tetap</a:t>
            </a:r>
            <a:endParaRPr b="1" i="0" sz="1800" u="none" cap="none" strike="noStrike">
              <a:solidFill>
                <a:srgbClr val="081D58"/>
              </a:solidFill>
              <a:latin typeface="Arial"/>
              <a:ea typeface="Arial"/>
              <a:cs typeface="Arial"/>
              <a:sym typeface="Arial"/>
            </a:endParaRPr>
          </a:p>
          <a:p>
            <a:pPr indent="0" lvl="2" marL="381000" marR="0" rtl="0" algn="l">
              <a:spcBef>
                <a:spcPts val="0"/>
              </a:spcBef>
              <a:spcAft>
                <a:spcPts val="0"/>
              </a:spcAft>
              <a:buNone/>
            </a:pPr>
            <a:r>
              <a:t/>
            </a:r>
            <a:endParaRPr b="1" i="0" sz="1800" u="none" cap="none" strike="noStrike">
              <a:solidFill>
                <a:srgbClr val="081D58"/>
              </a:solidFill>
              <a:latin typeface="Arial"/>
              <a:ea typeface="Arial"/>
              <a:cs typeface="Arial"/>
              <a:sym typeface="Arial"/>
            </a:endParaRPr>
          </a:p>
          <a:p>
            <a:pPr indent="0" lvl="2" marL="381000" marR="0" rtl="0" algn="l">
              <a:spcBef>
                <a:spcPts val="0"/>
              </a:spcBef>
              <a:spcAft>
                <a:spcPts val="0"/>
              </a:spcAft>
              <a:buNone/>
            </a:pPr>
            <a:r>
              <a:t/>
            </a:r>
            <a:endParaRPr b="1" i="0" sz="1800" u="none" cap="none" strike="noStrike">
              <a:solidFill>
                <a:srgbClr val="081D58"/>
              </a:solidFill>
              <a:latin typeface="Arial"/>
              <a:ea typeface="Arial"/>
              <a:cs typeface="Arial"/>
              <a:sym typeface="Arial"/>
            </a:endParaRPr>
          </a:p>
          <a:p>
            <a:pPr indent="0" lvl="2" marL="381000" marR="0" rtl="0" algn="l">
              <a:spcBef>
                <a:spcPts val="0"/>
              </a:spcBef>
              <a:spcAft>
                <a:spcPts val="0"/>
              </a:spcAft>
              <a:buNone/>
            </a:pPr>
            <a:r>
              <a:t/>
            </a:r>
            <a:endParaRPr b="1" i="0" sz="1800" u="none" cap="none" strike="noStrike">
              <a:solidFill>
                <a:srgbClr val="081D58"/>
              </a:solidFill>
              <a:latin typeface="Arial"/>
              <a:ea typeface="Arial"/>
              <a:cs typeface="Arial"/>
              <a:sym typeface="Arial"/>
            </a:endParaRPr>
          </a:p>
          <a:p>
            <a:pPr indent="0" lvl="2" marL="381000" marR="0" rtl="0" algn="l">
              <a:spcBef>
                <a:spcPts val="0"/>
              </a:spcBef>
              <a:spcAft>
                <a:spcPts val="0"/>
              </a:spcAft>
              <a:buNone/>
            </a:pPr>
            <a:r>
              <a:t/>
            </a:r>
            <a:endParaRPr b="1" i="0" sz="1800" u="none" cap="none" strike="noStrike">
              <a:solidFill>
                <a:srgbClr val="081D58"/>
              </a:solidFill>
              <a:latin typeface="Arial"/>
              <a:ea typeface="Arial"/>
              <a:cs typeface="Arial"/>
              <a:sym typeface="Arial"/>
            </a:endParaRPr>
          </a:p>
          <a:p>
            <a:pPr indent="0" lvl="2" marL="381000" marR="0" rtl="0" algn="l">
              <a:spcBef>
                <a:spcPts val="0"/>
              </a:spcBef>
              <a:spcAft>
                <a:spcPts val="0"/>
              </a:spcAft>
              <a:buNone/>
            </a:pPr>
            <a:r>
              <a:rPr b="1" i="0" lang="en-US" sz="1800" u="none" cap="none" strike="noStrike">
                <a:solidFill>
                  <a:srgbClr val="081D58"/>
                </a:solidFill>
                <a:latin typeface="Arial"/>
                <a:ea typeface="Arial"/>
                <a:cs typeface="Arial"/>
                <a:sym typeface="Arial"/>
              </a:rPr>
              <a:t>   </a:t>
            </a:r>
            <a:endParaRPr/>
          </a:p>
        </p:txBody>
      </p:sp>
      <p:sp>
        <p:nvSpPr>
          <p:cNvPr id="332" name="Google Shape;332;p27"/>
          <p:cNvSpPr txBox="1"/>
          <p:nvPr/>
        </p:nvSpPr>
        <p:spPr>
          <a:xfrm>
            <a:off x="304800" y="3200400"/>
            <a:ext cx="8413750" cy="1190625"/>
          </a:xfrm>
          <a:prstGeom prst="rect">
            <a:avLst/>
          </a:prstGeom>
          <a:noFill/>
          <a:ln>
            <a:noFill/>
          </a:ln>
        </p:spPr>
        <p:txBody>
          <a:bodyPr anchorCtr="0" anchor="t" bIns="45700" lIns="91425" spcFirstLastPara="1" rIns="91425" wrap="square" tIns="45700">
            <a:spAutoFit/>
          </a:bodyPr>
          <a:lstStyle/>
          <a:p>
            <a:pPr indent="0" lvl="2" marL="914400" marR="0" rtl="0" algn="l">
              <a:spcBef>
                <a:spcPts val="0"/>
              </a:spcBef>
              <a:spcAft>
                <a:spcPts val="0"/>
              </a:spcAft>
              <a:buNone/>
            </a:pPr>
            <a:r>
              <a:rPr b="1" i="0" lang="en-US" sz="1800" u="none" cap="none" strike="noStrike">
                <a:solidFill>
                  <a:srgbClr val="5B5C2E"/>
                </a:solidFill>
                <a:latin typeface="Arial"/>
                <a:ea typeface="Arial"/>
                <a:cs typeface="Arial"/>
                <a:sym typeface="Arial"/>
              </a:rPr>
              <a:t>- sistem kerja, kondisi kerja dan tempat kerja yang aman dan sehat,</a:t>
            </a:r>
            <a:endParaRPr/>
          </a:p>
          <a:p>
            <a:pPr indent="0" lvl="2" marL="914400" marR="0" rtl="0" algn="l">
              <a:spcBef>
                <a:spcPts val="0"/>
              </a:spcBef>
              <a:spcAft>
                <a:spcPts val="0"/>
              </a:spcAft>
              <a:buNone/>
            </a:pPr>
            <a:r>
              <a:rPr b="1" i="0" lang="en-US" sz="1800" u="none" cap="none" strike="noStrike">
                <a:solidFill>
                  <a:srgbClr val="5B5C2E"/>
                </a:solidFill>
                <a:latin typeface="Arial"/>
                <a:ea typeface="Arial"/>
                <a:cs typeface="Arial"/>
                <a:sym typeface="Arial"/>
              </a:rPr>
              <a:t>- training, instruksi dan supervisi yang memadai,</a:t>
            </a:r>
            <a:endParaRPr/>
          </a:p>
          <a:p>
            <a:pPr indent="0" lvl="2" marL="914400" marR="0" rtl="0" algn="l">
              <a:spcBef>
                <a:spcPts val="0"/>
              </a:spcBef>
              <a:spcAft>
                <a:spcPts val="0"/>
              </a:spcAft>
              <a:buNone/>
            </a:pPr>
            <a:r>
              <a:rPr b="1" i="0" lang="en-US" sz="1800" u="none" cap="none" strike="noStrike">
                <a:solidFill>
                  <a:srgbClr val="5B5C2E"/>
                </a:solidFill>
                <a:latin typeface="Arial"/>
                <a:ea typeface="Arial"/>
                <a:cs typeface="Arial"/>
                <a:sym typeface="Arial"/>
              </a:rPr>
              <a:t>- kebijakan tertulis tentang pelaksanaan K3</a:t>
            </a:r>
            <a:endParaRPr/>
          </a:p>
          <a:p>
            <a:pPr indent="0" lvl="2" marL="914400" marR="0" rtl="0" algn="l">
              <a:spcBef>
                <a:spcPts val="0"/>
              </a:spcBef>
              <a:spcAft>
                <a:spcPts val="0"/>
              </a:spcAft>
              <a:buNone/>
            </a:pPr>
            <a:r>
              <a:rPr b="1" i="0" lang="en-US" sz="1800" u="none" cap="none" strike="noStrike">
                <a:solidFill>
                  <a:srgbClr val="5B5C2E"/>
                </a:solidFill>
                <a:latin typeface="Arial"/>
                <a:ea typeface="Arial"/>
                <a:cs typeface="Arial"/>
                <a:sym typeface="Arial"/>
              </a:rPr>
              <a:t>- peralatan kerja yang aman</a:t>
            </a:r>
            <a:endParaRPr b="1" i="0" sz="1800" u="none" cap="none" strike="noStrike">
              <a:solidFill>
                <a:srgbClr val="5B5C2E"/>
              </a:solidFill>
              <a:latin typeface="Arial"/>
              <a:ea typeface="Arial"/>
              <a:cs typeface="Arial"/>
              <a:sym typeface="Arial"/>
            </a:endParaRPr>
          </a:p>
        </p:txBody>
      </p:sp>
      <p:sp>
        <p:nvSpPr>
          <p:cNvPr id="333" name="Google Shape;333;p27"/>
          <p:cNvSpPr txBox="1"/>
          <p:nvPr/>
        </p:nvSpPr>
        <p:spPr>
          <a:xfrm>
            <a:off x="304800" y="4859338"/>
            <a:ext cx="8839200" cy="1465262"/>
          </a:xfrm>
          <a:prstGeom prst="rect">
            <a:avLst/>
          </a:prstGeom>
          <a:noFill/>
          <a:ln>
            <a:noFill/>
          </a:ln>
        </p:spPr>
        <p:txBody>
          <a:bodyPr anchorCtr="0" anchor="t" bIns="45700" lIns="91425" spcFirstLastPara="1" rIns="91425" wrap="square" tIns="45700">
            <a:spAutoFit/>
          </a:bodyPr>
          <a:lstStyle/>
          <a:p>
            <a:pPr indent="0" lvl="2" marL="914400" marR="0" rtl="0" algn="l">
              <a:spcBef>
                <a:spcPts val="0"/>
              </a:spcBef>
              <a:spcAft>
                <a:spcPts val="0"/>
              </a:spcAft>
              <a:buNone/>
            </a:pPr>
            <a:r>
              <a:rPr b="1" i="0" lang="en-US" sz="1800" u="none" cap="none" strike="noStrike">
                <a:solidFill>
                  <a:srgbClr val="5B5C2E"/>
                </a:solidFill>
                <a:latin typeface="Arial"/>
                <a:ea typeface="Arial"/>
                <a:cs typeface="Arial"/>
                <a:sym typeface="Arial"/>
              </a:rPr>
              <a:t>- pekerja berkewajiban untuk bersikap dan bertindak untuk </a:t>
            </a:r>
            <a:endParaRPr/>
          </a:p>
          <a:p>
            <a:pPr indent="0" lvl="2" marL="914400" marR="0" rtl="0" algn="l">
              <a:spcBef>
                <a:spcPts val="0"/>
              </a:spcBef>
              <a:spcAft>
                <a:spcPts val="0"/>
              </a:spcAft>
              <a:buNone/>
            </a:pPr>
            <a:r>
              <a:rPr b="1" i="0" lang="en-US" sz="1800" u="none" cap="none" strike="noStrike">
                <a:solidFill>
                  <a:srgbClr val="5B5C2E"/>
                </a:solidFill>
                <a:latin typeface="Arial"/>
                <a:ea typeface="Arial"/>
                <a:cs typeface="Arial"/>
                <a:sym typeface="Arial"/>
              </a:rPr>
              <a:t>  melindungi keselamatan dan kesehatan kerja dirinya  maupun   </a:t>
            </a:r>
            <a:endParaRPr/>
          </a:p>
          <a:p>
            <a:pPr indent="0" lvl="2" marL="914400" marR="0" rtl="0" algn="l">
              <a:spcBef>
                <a:spcPts val="0"/>
              </a:spcBef>
              <a:spcAft>
                <a:spcPts val="0"/>
              </a:spcAft>
              <a:buNone/>
            </a:pPr>
            <a:r>
              <a:rPr b="1" i="0" lang="en-US" sz="1800" u="none" cap="none" strike="noStrike">
                <a:solidFill>
                  <a:srgbClr val="5B5C2E"/>
                </a:solidFill>
                <a:latin typeface="Arial"/>
                <a:ea typeface="Arial"/>
                <a:cs typeface="Arial"/>
                <a:sym typeface="Arial"/>
              </a:rPr>
              <a:t>  orang lain yang mungkin dipengaruhi oleh apa  yg mereka lakukan</a:t>
            </a:r>
            <a:endParaRPr b="1" i="0" sz="1800" u="none" cap="none" strike="noStrike">
              <a:solidFill>
                <a:srgbClr val="5B5C2E"/>
              </a:solidFill>
              <a:latin typeface="Arial"/>
              <a:ea typeface="Arial"/>
              <a:cs typeface="Arial"/>
              <a:sym typeface="Arial"/>
            </a:endParaRPr>
          </a:p>
          <a:p>
            <a:pPr indent="0" lvl="2" marL="914400" marR="0" rtl="0" algn="l">
              <a:spcBef>
                <a:spcPts val="0"/>
              </a:spcBef>
              <a:spcAft>
                <a:spcPts val="0"/>
              </a:spcAft>
              <a:buNone/>
            </a:pPr>
            <a:r>
              <a:rPr b="1" i="0" lang="en-US" sz="1800" u="none" cap="none" strike="noStrike">
                <a:solidFill>
                  <a:srgbClr val="5B5C2E"/>
                </a:solidFill>
                <a:latin typeface="Arial"/>
                <a:ea typeface="Arial"/>
                <a:cs typeface="Arial"/>
                <a:sym typeface="Arial"/>
              </a:rPr>
              <a:t>- seorang pekerja dapat dimintai tanggung jawab atau dihukum apabila </a:t>
            </a:r>
            <a:endParaRPr/>
          </a:p>
          <a:p>
            <a:pPr indent="0" lvl="2" marL="914400" marR="0" rtl="0" algn="l">
              <a:spcBef>
                <a:spcPts val="0"/>
              </a:spcBef>
              <a:spcAft>
                <a:spcPts val="0"/>
              </a:spcAft>
              <a:buNone/>
            </a:pPr>
            <a:r>
              <a:rPr b="1" i="0" lang="en-US" sz="1800" u="none" cap="none" strike="noStrike">
                <a:solidFill>
                  <a:srgbClr val="5B5C2E"/>
                </a:solidFill>
                <a:latin typeface="Arial"/>
                <a:ea typeface="Arial"/>
                <a:cs typeface="Arial"/>
                <a:sym typeface="Arial"/>
              </a:rPr>
              <a:t>  tindakannya menyebabkan seseorang mengalami kecelakaan.</a:t>
            </a:r>
            <a:endParaRPr/>
          </a:p>
        </p:txBody>
      </p:sp>
    </p:spTree>
  </p:cSld>
  <p:clrMapOvr>
    <a:masterClrMapping/>
  </p:clrMapOvr>
  <p:transition>
    <p:strips/>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8"/>
          <p:cNvSpPr txBox="1"/>
          <p:nvPr>
            <p:ph type="title"/>
          </p:nvPr>
        </p:nvSpPr>
        <p:spPr>
          <a:xfrm>
            <a:off x="685800" y="152400"/>
            <a:ext cx="7696200" cy="914400"/>
          </a:xfrm>
          <a:prstGeom prst="rect">
            <a:avLst/>
          </a:prstGeom>
          <a:noFill/>
          <a:ln>
            <a:noFill/>
          </a:ln>
          <a:effectLst>
            <a:outerShdw rotWithShape="0" algn="ctr">
              <a:schemeClr val="dk2"/>
            </a:outerShdw>
          </a:effectLst>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3300"/>
              <a:buFont typeface="Calibri"/>
              <a:buNone/>
            </a:pPr>
            <a:r>
              <a:rPr lang="en-US"/>
              <a:t>Pelaksanaan K3 (lanjutan)</a:t>
            </a:r>
            <a:endParaRPr/>
          </a:p>
        </p:txBody>
      </p:sp>
      <p:sp>
        <p:nvSpPr>
          <p:cNvPr id="340" name="Google Shape;340;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1" name="Google Shape;341;p28"/>
          <p:cNvSpPr/>
          <p:nvPr/>
        </p:nvSpPr>
        <p:spPr>
          <a:xfrm>
            <a:off x="546100" y="71438"/>
            <a:ext cx="449263" cy="314325"/>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400">
                <a:solidFill>
                  <a:srgbClr val="FCFEB9"/>
                </a:solidFill>
                <a:latin typeface="Arial"/>
                <a:ea typeface="Arial"/>
                <a:cs typeface="Arial"/>
                <a:sym typeface="Arial"/>
              </a:rPr>
              <a:t>1-3</a:t>
            </a:r>
            <a:endParaRPr/>
          </a:p>
        </p:txBody>
      </p:sp>
      <p:sp>
        <p:nvSpPr>
          <p:cNvPr id="342" name="Google Shape;342;p28"/>
          <p:cNvSpPr txBox="1"/>
          <p:nvPr/>
        </p:nvSpPr>
        <p:spPr>
          <a:xfrm>
            <a:off x="304800" y="1143000"/>
            <a:ext cx="8534400" cy="2838450"/>
          </a:xfrm>
          <a:prstGeom prst="rect">
            <a:avLst/>
          </a:prstGeom>
          <a:noFill/>
          <a:ln>
            <a:noFill/>
          </a:ln>
        </p:spPr>
        <p:txBody>
          <a:bodyPr anchorCtr="0" anchor="t" bIns="45700" lIns="91425" spcFirstLastPara="1" rIns="91425" wrap="square" tIns="45700">
            <a:spAutoFit/>
          </a:bodyPr>
          <a:lstStyle/>
          <a:p>
            <a:pPr indent="0" lvl="2" marL="381000" marR="0" rtl="0" algn="l">
              <a:spcBef>
                <a:spcPts val="0"/>
              </a:spcBef>
              <a:spcAft>
                <a:spcPts val="0"/>
              </a:spcAft>
              <a:buNone/>
            </a:pPr>
            <a:r>
              <a:rPr b="1" i="0" lang="en-US" sz="1800" u="none" cap="none" strike="noStrike">
                <a:solidFill>
                  <a:srgbClr val="081D58"/>
                </a:solidFill>
                <a:latin typeface="Arial"/>
                <a:ea typeface="Arial"/>
                <a:cs typeface="Arial"/>
                <a:sym typeface="Arial"/>
              </a:rPr>
              <a:t>   c. Pekerja tidak tetap termasuk kontraktor, cleaning service, dll</a:t>
            </a:r>
            <a:endParaRPr b="1" i="0" sz="1800" u="none" cap="none" strike="noStrike">
              <a:solidFill>
                <a:srgbClr val="081D58"/>
              </a:solidFill>
              <a:latin typeface="Arial"/>
              <a:ea typeface="Arial"/>
              <a:cs typeface="Arial"/>
              <a:sym typeface="Arial"/>
            </a:endParaRPr>
          </a:p>
          <a:p>
            <a:pPr indent="0" lvl="2" marL="381000" marR="0" rtl="0" algn="l">
              <a:spcBef>
                <a:spcPts val="0"/>
              </a:spcBef>
              <a:spcAft>
                <a:spcPts val="0"/>
              </a:spcAft>
              <a:buNone/>
            </a:pPr>
            <a:r>
              <a:rPr b="1" i="0" lang="en-US" sz="1800" u="none" cap="none" strike="noStrike">
                <a:solidFill>
                  <a:srgbClr val="5B5C2E"/>
                </a:solidFill>
                <a:latin typeface="Arial"/>
                <a:ea typeface="Arial"/>
                <a:cs typeface="Arial"/>
                <a:sym typeface="Arial"/>
              </a:rPr>
              <a:t>         - pekerja menjamin tindakannya tidak membahayakan dirinya </a:t>
            </a:r>
            <a:endParaRPr/>
          </a:p>
          <a:p>
            <a:pPr indent="0" lvl="2" marL="381000" marR="0" rtl="0" algn="l">
              <a:spcBef>
                <a:spcPts val="0"/>
              </a:spcBef>
              <a:spcAft>
                <a:spcPts val="0"/>
              </a:spcAft>
              <a:buNone/>
            </a:pPr>
            <a:r>
              <a:rPr b="1" i="0" lang="en-US" sz="1800" u="none" cap="none" strike="noStrike">
                <a:solidFill>
                  <a:srgbClr val="5B5C2E"/>
                </a:solidFill>
                <a:latin typeface="Arial"/>
                <a:ea typeface="Arial"/>
                <a:cs typeface="Arial"/>
                <a:sym typeface="Arial"/>
              </a:rPr>
              <a:t>           maupun orang lain</a:t>
            </a:r>
            <a:endParaRPr/>
          </a:p>
          <a:p>
            <a:pPr indent="0" lvl="2" marL="381000" marR="0" rtl="0" algn="l">
              <a:spcBef>
                <a:spcPts val="0"/>
              </a:spcBef>
              <a:spcAft>
                <a:spcPts val="0"/>
              </a:spcAft>
              <a:buNone/>
            </a:pPr>
            <a:r>
              <a:t/>
            </a:r>
            <a:endParaRPr b="1" i="0" sz="1800" u="none" cap="none" strike="noStrike">
              <a:solidFill>
                <a:srgbClr val="081D58"/>
              </a:solidFill>
              <a:latin typeface="Arial"/>
              <a:ea typeface="Arial"/>
              <a:cs typeface="Arial"/>
              <a:sym typeface="Arial"/>
            </a:endParaRPr>
          </a:p>
          <a:p>
            <a:pPr indent="0" lvl="2" marL="381000" marR="0" rtl="0" algn="l">
              <a:spcBef>
                <a:spcPts val="0"/>
              </a:spcBef>
              <a:spcAft>
                <a:spcPts val="0"/>
              </a:spcAft>
              <a:buNone/>
            </a:pPr>
            <a:r>
              <a:rPr b="1" i="0" lang="en-US" sz="1800" u="none" cap="none" strike="noStrike">
                <a:solidFill>
                  <a:srgbClr val="081D58"/>
                </a:solidFill>
                <a:latin typeface="Arial"/>
                <a:ea typeface="Arial"/>
                <a:cs typeface="Arial"/>
                <a:sym typeface="Arial"/>
              </a:rPr>
              <a:t>   d. </a:t>
            </a:r>
            <a:r>
              <a:rPr b="1" i="1" lang="en-US" sz="1800" u="none" cap="none" strike="noStrike">
                <a:solidFill>
                  <a:srgbClr val="081D58"/>
                </a:solidFill>
                <a:latin typeface="Arial"/>
                <a:ea typeface="Arial"/>
                <a:cs typeface="Arial"/>
                <a:sym typeface="Arial"/>
              </a:rPr>
              <a:t>Manufacturers, supplier, pemasang alat/mesin (installers)</a:t>
            </a:r>
            <a:endParaRPr b="1" i="0" sz="1800" u="none" cap="none" strike="noStrike">
              <a:solidFill>
                <a:srgbClr val="081D58"/>
              </a:solidFill>
              <a:latin typeface="Arial"/>
              <a:ea typeface="Arial"/>
              <a:cs typeface="Arial"/>
              <a:sym typeface="Arial"/>
            </a:endParaRPr>
          </a:p>
          <a:p>
            <a:pPr indent="0" lvl="2" marL="381000" marR="0" rtl="0" algn="l">
              <a:spcBef>
                <a:spcPts val="0"/>
              </a:spcBef>
              <a:spcAft>
                <a:spcPts val="0"/>
              </a:spcAft>
              <a:buNone/>
            </a:pPr>
            <a:r>
              <a:rPr b="1" i="0" lang="en-US" sz="1800" u="none" cap="none" strike="noStrike">
                <a:solidFill>
                  <a:srgbClr val="5B5C2E"/>
                </a:solidFill>
                <a:latin typeface="Arial"/>
                <a:ea typeface="Arial"/>
                <a:cs typeface="Arial"/>
                <a:sym typeface="Arial"/>
              </a:rPr>
              <a:t>         - mendesain membuat produk yang aman</a:t>
            </a:r>
            <a:endParaRPr b="1" i="0" sz="1800" u="none" cap="none" strike="noStrike">
              <a:solidFill>
                <a:srgbClr val="5B5C2E"/>
              </a:solidFill>
              <a:latin typeface="Arial"/>
              <a:ea typeface="Arial"/>
              <a:cs typeface="Arial"/>
              <a:sym typeface="Arial"/>
            </a:endParaRPr>
          </a:p>
          <a:p>
            <a:pPr indent="0" lvl="2" marL="381000" marR="0" rtl="0" algn="l">
              <a:spcBef>
                <a:spcPts val="0"/>
              </a:spcBef>
              <a:spcAft>
                <a:spcPts val="0"/>
              </a:spcAft>
              <a:buNone/>
            </a:pPr>
            <a:r>
              <a:rPr b="1" i="0" lang="en-US" sz="1800" u="none" cap="none" strike="noStrike">
                <a:solidFill>
                  <a:srgbClr val="5B5C2E"/>
                </a:solidFill>
                <a:latin typeface="Arial"/>
                <a:ea typeface="Arial"/>
                <a:cs typeface="Arial"/>
                <a:sym typeface="Arial"/>
              </a:rPr>
              <a:t>         - menguji produk yang dibuat aman digunakan</a:t>
            </a:r>
            <a:endParaRPr b="1" i="0" sz="1800" u="none" cap="none" strike="noStrike">
              <a:solidFill>
                <a:srgbClr val="5B5C2E"/>
              </a:solidFill>
              <a:latin typeface="Arial"/>
              <a:ea typeface="Arial"/>
              <a:cs typeface="Arial"/>
              <a:sym typeface="Arial"/>
            </a:endParaRPr>
          </a:p>
          <a:p>
            <a:pPr indent="0" lvl="2" marL="381000" marR="0" rtl="0" algn="l">
              <a:spcBef>
                <a:spcPts val="0"/>
              </a:spcBef>
              <a:spcAft>
                <a:spcPts val="0"/>
              </a:spcAft>
              <a:buNone/>
            </a:pPr>
            <a:r>
              <a:rPr b="1" i="0" lang="en-US" sz="1800" u="none" cap="none" strike="noStrike">
                <a:solidFill>
                  <a:srgbClr val="5B5C2E"/>
                </a:solidFill>
                <a:latin typeface="Arial"/>
                <a:ea typeface="Arial"/>
                <a:cs typeface="Arial"/>
                <a:sym typeface="Arial"/>
              </a:rPr>
              <a:t>         - memberikan informasi dan petunjuk penggunakan produk dengan </a:t>
            </a:r>
            <a:endParaRPr/>
          </a:p>
          <a:p>
            <a:pPr indent="0" lvl="2" marL="381000" marR="0" rtl="0" algn="l">
              <a:spcBef>
                <a:spcPts val="0"/>
              </a:spcBef>
              <a:spcAft>
                <a:spcPts val="0"/>
              </a:spcAft>
              <a:buNone/>
            </a:pPr>
            <a:r>
              <a:rPr b="1" i="0" lang="en-US" sz="1800" u="none" cap="none" strike="noStrike">
                <a:solidFill>
                  <a:srgbClr val="5B5C2E"/>
                </a:solidFill>
                <a:latin typeface="Arial"/>
                <a:ea typeface="Arial"/>
                <a:cs typeface="Arial"/>
                <a:sym typeface="Arial"/>
              </a:rPr>
              <a:t>           aman</a:t>
            </a:r>
            <a:endParaRPr b="1" i="0" sz="1800" u="none" cap="none" strike="noStrike">
              <a:solidFill>
                <a:srgbClr val="5B5C2E"/>
              </a:solidFill>
              <a:latin typeface="Arial"/>
              <a:ea typeface="Arial"/>
              <a:cs typeface="Arial"/>
              <a:sym typeface="Arial"/>
            </a:endParaRPr>
          </a:p>
          <a:p>
            <a:pPr indent="0" lvl="2" marL="381000" marR="0" rtl="0" algn="l">
              <a:spcBef>
                <a:spcPts val="0"/>
              </a:spcBef>
              <a:spcAft>
                <a:spcPts val="0"/>
              </a:spcAft>
              <a:buNone/>
            </a:pPr>
            <a:r>
              <a:t/>
            </a:r>
            <a:endParaRPr b="1" i="0" sz="1800" u="none" cap="none" strike="noStrike">
              <a:solidFill>
                <a:srgbClr val="081D58"/>
              </a:solidFill>
              <a:latin typeface="Arial"/>
              <a:ea typeface="Arial"/>
              <a:cs typeface="Arial"/>
              <a:sym typeface="Arial"/>
            </a:endParaRPr>
          </a:p>
        </p:txBody>
      </p:sp>
      <p:graphicFrame>
        <p:nvGraphicFramePr>
          <p:cNvPr id="343" name="Google Shape;343;p28"/>
          <p:cNvGraphicFramePr/>
          <p:nvPr/>
        </p:nvGraphicFramePr>
        <p:xfrm>
          <a:off x="1905000" y="3810000"/>
          <a:ext cx="2967038" cy="2303463"/>
        </p:xfrm>
        <a:graphic>
          <a:graphicData uri="http://schemas.openxmlformats.org/presentationml/2006/ole">
            <mc:AlternateContent>
              <mc:Choice Requires="v">
                <p:oleObj r:id="rId4" imgH="2303463" imgW="2967038" progId="" spid="_x0000_s1">
                  <p:embed/>
                </p:oleObj>
              </mc:Choice>
              <mc:Fallback>
                <p:oleObj r:id="rId5" imgH="2303463" imgW="2967038" progId="">
                  <p:embed/>
                  <p:pic>
                    <p:nvPicPr>
                      <p:cNvPr id="343" name="Google Shape;343;p28"/>
                      <p:cNvPicPr preferRelativeResize="0"/>
                      <p:nvPr/>
                    </p:nvPicPr>
                    <p:blipFill rotWithShape="1">
                      <a:blip r:embed="rId6">
                        <a:alphaModFix/>
                      </a:blip>
                      <a:srcRect b="0" l="0" r="0" t="0"/>
                      <a:stretch/>
                    </p:blipFill>
                    <p:spPr>
                      <a:xfrm>
                        <a:off x="1905000" y="3810000"/>
                        <a:ext cx="2967038" cy="2303463"/>
                      </a:xfrm>
                      <a:prstGeom prst="rect">
                        <a:avLst/>
                      </a:prstGeom>
                      <a:noFill/>
                      <a:ln>
                        <a:noFill/>
                      </a:ln>
                    </p:spPr>
                  </p:pic>
                </p:oleObj>
              </mc:Fallback>
            </mc:AlternateContent>
          </a:graphicData>
        </a:graphic>
      </p:graphicFrame>
      <p:graphicFrame>
        <p:nvGraphicFramePr>
          <p:cNvPr id="344" name="Google Shape;344;p28"/>
          <p:cNvGraphicFramePr/>
          <p:nvPr/>
        </p:nvGraphicFramePr>
        <p:xfrm>
          <a:off x="5486400" y="3733800"/>
          <a:ext cx="2947988" cy="1317625"/>
        </p:xfrm>
        <a:graphic>
          <a:graphicData uri="http://schemas.openxmlformats.org/presentationml/2006/ole">
            <mc:AlternateContent>
              <mc:Choice Requires="v">
                <p:oleObj r:id="rId7" imgH="1317625" imgW="2947988" progId="" spid="_x0000_s2">
                  <p:embed/>
                </p:oleObj>
              </mc:Choice>
              <mc:Fallback>
                <p:oleObj r:id="rId8" imgH="1317625" imgW="2947988" progId="">
                  <p:embed/>
                  <p:pic>
                    <p:nvPicPr>
                      <p:cNvPr id="344" name="Google Shape;344;p28"/>
                      <p:cNvPicPr preferRelativeResize="0"/>
                      <p:nvPr/>
                    </p:nvPicPr>
                    <p:blipFill rotWithShape="1">
                      <a:blip r:embed="rId9">
                        <a:alphaModFix/>
                      </a:blip>
                      <a:srcRect b="0" l="0" r="0" t="0"/>
                      <a:stretch/>
                    </p:blipFill>
                    <p:spPr>
                      <a:xfrm>
                        <a:off x="5486400" y="3733800"/>
                        <a:ext cx="2947988" cy="1317625"/>
                      </a:xfrm>
                      <a:prstGeom prst="rect">
                        <a:avLst/>
                      </a:prstGeom>
                      <a:noFill/>
                      <a:ln>
                        <a:noFill/>
                      </a:ln>
                    </p:spPr>
                  </p:pic>
                </p:oleObj>
              </mc:Fallback>
            </mc:AlternateContent>
          </a:graphicData>
        </a:graphic>
      </p:graphicFrame>
      <p:sp>
        <p:nvSpPr>
          <p:cNvPr id="345" name="Google Shape;345;p28"/>
          <p:cNvSpPr txBox="1"/>
          <p:nvPr/>
        </p:nvSpPr>
        <p:spPr>
          <a:xfrm>
            <a:off x="4876800" y="5105400"/>
            <a:ext cx="38862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E42904"/>
                </a:solidFill>
                <a:latin typeface="Arial Narrow"/>
                <a:ea typeface="Arial Narrow"/>
                <a:cs typeface="Arial Narrow"/>
                <a:sym typeface="Arial Narrow"/>
              </a:rPr>
              <a:t>Produk Halal, </a:t>
            </a:r>
            <a:endParaRPr/>
          </a:p>
          <a:p>
            <a:pPr indent="0" lvl="0" marL="0" marR="0" rtl="0" algn="l">
              <a:spcBef>
                <a:spcPts val="0"/>
              </a:spcBef>
              <a:spcAft>
                <a:spcPts val="0"/>
              </a:spcAft>
              <a:buNone/>
            </a:pPr>
            <a:r>
              <a:rPr b="1" lang="en-US" sz="2400">
                <a:solidFill>
                  <a:srgbClr val="E42904"/>
                </a:solidFill>
                <a:latin typeface="Arial Narrow"/>
                <a:ea typeface="Arial Narrow"/>
                <a:cs typeface="Arial Narrow"/>
                <a:sym typeface="Arial Narrow"/>
              </a:rPr>
              <a:t>Terbaik sebelum : 15/02/2020</a:t>
            </a:r>
            <a:r>
              <a:rPr b="1" lang="en-US" sz="2400">
                <a:solidFill>
                  <a:schemeClr val="dk1"/>
                </a:solidFill>
                <a:latin typeface="Arial Narrow"/>
                <a:ea typeface="Arial Narrow"/>
                <a:cs typeface="Arial Narrow"/>
                <a:sym typeface="Arial Narrow"/>
              </a:rPr>
              <a:t> </a:t>
            </a:r>
            <a:endParaRPr/>
          </a:p>
        </p:txBody>
      </p:sp>
      <p:sp>
        <p:nvSpPr>
          <p:cNvPr id="346" name="Google Shape;346;p28"/>
          <p:cNvSpPr txBox="1"/>
          <p:nvPr/>
        </p:nvSpPr>
        <p:spPr>
          <a:xfrm>
            <a:off x="457200" y="5257800"/>
            <a:ext cx="2362200" cy="11874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E42904"/>
                </a:solidFill>
                <a:latin typeface="Arial Narrow"/>
                <a:ea typeface="Arial Narrow"/>
                <a:cs typeface="Arial Narrow"/>
                <a:sym typeface="Arial Narrow"/>
              </a:rPr>
              <a:t>Fragile- Lindungin dari hujan</a:t>
            </a:r>
            <a:endParaRPr b="1" sz="2400">
              <a:solidFill>
                <a:schemeClr val="dk1"/>
              </a:solidFill>
              <a:latin typeface="Arial Narrow"/>
              <a:ea typeface="Arial Narrow"/>
              <a:cs typeface="Arial Narrow"/>
              <a:sym typeface="Arial Narrow"/>
            </a:endParaRPr>
          </a:p>
        </p:txBody>
      </p:sp>
    </p:spTree>
  </p:cSld>
  <p:clrMapOvr>
    <a:masterClrMapping/>
  </p:clrMapOvr>
  <p:transition>
    <p:strips/>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9"/>
          <p:cNvSpPr txBox="1"/>
          <p:nvPr>
            <p:ph type="title"/>
          </p:nvPr>
        </p:nvSpPr>
        <p:spPr>
          <a:xfrm>
            <a:off x="304800" y="152400"/>
            <a:ext cx="7696200" cy="914400"/>
          </a:xfrm>
          <a:prstGeom prst="rect">
            <a:avLst/>
          </a:prstGeom>
          <a:noFill/>
          <a:ln>
            <a:noFill/>
          </a:ln>
          <a:effectLst>
            <a:outerShdw rotWithShape="0" algn="ctr">
              <a:schemeClr val="dk2"/>
            </a:outerShdw>
          </a:effectLst>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3300"/>
              <a:buFont typeface="Calibri"/>
              <a:buNone/>
            </a:pPr>
            <a:r>
              <a:rPr lang="en-US"/>
              <a:t>Pelaksanaan K3 (lanjutan)</a:t>
            </a:r>
            <a:endParaRPr/>
          </a:p>
        </p:txBody>
      </p:sp>
      <p:sp>
        <p:nvSpPr>
          <p:cNvPr id="353" name="Google Shape;353;p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4" name="Google Shape;354;p29"/>
          <p:cNvSpPr/>
          <p:nvPr/>
        </p:nvSpPr>
        <p:spPr>
          <a:xfrm>
            <a:off x="546100" y="71438"/>
            <a:ext cx="449263" cy="314325"/>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400">
                <a:solidFill>
                  <a:srgbClr val="FCFEB9"/>
                </a:solidFill>
                <a:latin typeface="Arial"/>
                <a:ea typeface="Arial"/>
                <a:cs typeface="Arial"/>
                <a:sym typeface="Arial"/>
              </a:rPr>
              <a:t>1-3</a:t>
            </a:r>
            <a:endParaRPr/>
          </a:p>
        </p:txBody>
      </p:sp>
      <p:sp>
        <p:nvSpPr>
          <p:cNvPr id="355" name="Google Shape;355;p29"/>
          <p:cNvSpPr txBox="1"/>
          <p:nvPr/>
        </p:nvSpPr>
        <p:spPr>
          <a:xfrm>
            <a:off x="0" y="1143000"/>
            <a:ext cx="6629400" cy="915988"/>
          </a:xfrm>
          <a:prstGeom prst="rect">
            <a:avLst/>
          </a:prstGeom>
          <a:noFill/>
          <a:ln>
            <a:noFill/>
          </a:ln>
        </p:spPr>
        <p:txBody>
          <a:bodyPr anchorCtr="0" anchor="t" bIns="45700" lIns="91425" spcFirstLastPara="1" rIns="91425" wrap="square" tIns="45700">
            <a:spAutoFit/>
          </a:bodyPr>
          <a:lstStyle/>
          <a:p>
            <a:pPr indent="0" lvl="2" marL="381000" marR="0" rtl="0" algn="l">
              <a:spcBef>
                <a:spcPts val="0"/>
              </a:spcBef>
              <a:spcAft>
                <a:spcPts val="0"/>
              </a:spcAft>
              <a:buNone/>
            </a:pPr>
            <a:r>
              <a:rPr b="1" i="0" lang="en-US" sz="1800" u="none" cap="none" strike="noStrike">
                <a:solidFill>
                  <a:srgbClr val="081D58"/>
                </a:solidFill>
                <a:latin typeface="Arial"/>
                <a:ea typeface="Arial"/>
                <a:cs typeface="Arial"/>
                <a:sym typeface="Arial"/>
              </a:rPr>
              <a:t>Ahli Perancang Keselamatan dan Kesehatan Kerja</a:t>
            </a:r>
            <a:endParaRPr b="1" i="0" sz="1800" u="none" cap="none" strike="noStrike">
              <a:solidFill>
                <a:srgbClr val="081D58"/>
              </a:solidFill>
              <a:latin typeface="Arial"/>
              <a:ea typeface="Arial"/>
              <a:cs typeface="Arial"/>
              <a:sym typeface="Arial"/>
            </a:endParaRPr>
          </a:p>
          <a:p>
            <a:pPr indent="0" lvl="2" marL="381000" marR="0" rtl="0" algn="l">
              <a:spcBef>
                <a:spcPts val="0"/>
              </a:spcBef>
              <a:spcAft>
                <a:spcPts val="0"/>
              </a:spcAft>
              <a:buNone/>
            </a:pPr>
            <a:r>
              <a:rPr b="1" i="0" lang="en-US" sz="1800" u="none" cap="none" strike="noStrike">
                <a:solidFill>
                  <a:schemeClr val="folHlink"/>
                </a:solidFill>
                <a:latin typeface="Arial"/>
                <a:ea typeface="Arial"/>
                <a:cs typeface="Arial"/>
                <a:sym typeface="Arial"/>
              </a:rPr>
              <a:t>- Merencanakan penempatan alat, kondisi kerja, dll   </a:t>
            </a:r>
            <a:endParaRPr/>
          </a:p>
          <a:p>
            <a:pPr indent="0" lvl="2" marL="381000" marR="0" rtl="0" algn="l">
              <a:spcBef>
                <a:spcPts val="0"/>
              </a:spcBef>
              <a:spcAft>
                <a:spcPts val="0"/>
              </a:spcAft>
              <a:buNone/>
            </a:pPr>
            <a:r>
              <a:rPr b="1" i="0" lang="en-US" sz="1800" u="none" cap="none" strike="noStrike">
                <a:solidFill>
                  <a:schemeClr val="folHlink"/>
                </a:solidFill>
                <a:latin typeface="Arial"/>
                <a:ea typeface="Arial"/>
                <a:cs typeface="Arial"/>
                <a:sym typeface="Arial"/>
              </a:rPr>
              <a:t>  agar aman dan sehat.</a:t>
            </a:r>
            <a:endParaRPr b="1" i="0" sz="1800" u="none" cap="none" strike="noStrike">
              <a:solidFill>
                <a:srgbClr val="081D58"/>
              </a:solidFill>
              <a:latin typeface="Arial"/>
              <a:ea typeface="Arial"/>
              <a:cs typeface="Arial"/>
              <a:sym typeface="Arial"/>
            </a:endParaRPr>
          </a:p>
        </p:txBody>
      </p:sp>
      <p:pic>
        <p:nvPicPr>
          <p:cNvPr descr="C:\My Documents\Lectures\Industrial Safety\credit-1.jpg" id="356" name="Google Shape;356;p29"/>
          <p:cNvPicPr preferRelativeResize="0"/>
          <p:nvPr/>
        </p:nvPicPr>
        <p:blipFill rotWithShape="1">
          <a:blip r:embed="rId3">
            <a:alphaModFix/>
          </a:blip>
          <a:srcRect b="0" l="0" r="0" t="0"/>
          <a:stretch/>
        </p:blipFill>
        <p:spPr>
          <a:xfrm>
            <a:off x="6381750" y="152400"/>
            <a:ext cx="2533650" cy="3521075"/>
          </a:xfrm>
          <a:prstGeom prst="rect">
            <a:avLst/>
          </a:prstGeom>
          <a:noFill/>
          <a:ln>
            <a:noFill/>
          </a:ln>
        </p:spPr>
      </p:pic>
      <p:pic>
        <p:nvPicPr>
          <p:cNvPr descr="C:\My Documents\Lectures\Industrial Safety\Inspectur-1.jpg" id="357" name="Google Shape;357;p29"/>
          <p:cNvPicPr preferRelativeResize="0"/>
          <p:nvPr/>
        </p:nvPicPr>
        <p:blipFill rotWithShape="1">
          <a:blip r:embed="rId4">
            <a:alphaModFix/>
          </a:blip>
          <a:srcRect b="0" l="0" r="0" t="0"/>
          <a:stretch/>
        </p:blipFill>
        <p:spPr>
          <a:xfrm>
            <a:off x="4724400" y="3581400"/>
            <a:ext cx="4156075" cy="2779713"/>
          </a:xfrm>
          <a:prstGeom prst="rect">
            <a:avLst/>
          </a:prstGeom>
          <a:noFill/>
          <a:ln>
            <a:noFill/>
          </a:ln>
        </p:spPr>
      </p:pic>
      <p:sp>
        <p:nvSpPr>
          <p:cNvPr id="358" name="Google Shape;358;p29"/>
          <p:cNvSpPr txBox="1"/>
          <p:nvPr/>
        </p:nvSpPr>
        <p:spPr>
          <a:xfrm>
            <a:off x="0" y="2433638"/>
            <a:ext cx="4953000" cy="3662362"/>
          </a:xfrm>
          <a:prstGeom prst="rect">
            <a:avLst/>
          </a:prstGeom>
          <a:noFill/>
          <a:ln>
            <a:noFill/>
          </a:ln>
        </p:spPr>
        <p:txBody>
          <a:bodyPr anchorCtr="0" anchor="t" bIns="45700" lIns="91425" spcFirstLastPara="1" rIns="91425" wrap="square" tIns="45700">
            <a:spAutoFit/>
          </a:bodyPr>
          <a:lstStyle/>
          <a:p>
            <a:pPr indent="0" lvl="2" marL="381000" marR="0" rtl="0" algn="l">
              <a:spcBef>
                <a:spcPts val="0"/>
              </a:spcBef>
              <a:spcAft>
                <a:spcPts val="0"/>
              </a:spcAft>
              <a:buNone/>
            </a:pPr>
            <a:r>
              <a:rPr b="1" i="0" lang="en-US" sz="1800" u="none" cap="none" strike="noStrike">
                <a:solidFill>
                  <a:srgbClr val="081D58"/>
                </a:solidFill>
                <a:latin typeface="Arial"/>
                <a:ea typeface="Arial"/>
                <a:cs typeface="Arial"/>
                <a:sym typeface="Arial"/>
              </a:rPr>
              <a:t>Pengawas Keselamatan dan Kesehatan Kerja Internal dan Eksternal</a:t>
            </a:r>
            <a:endParaRPr b="1" i="0" sz="1800" u="none" cap="none" strike="noStrike">
              <a:solidFill>
                <a:srgbClr val="081D58"/>
              </a:solidFill>
              <a:latin typeface="Arial"/>
              <a:ea typeface="Arial"/>
              <a:cs typeface="Arial"/>
              <a:sym typeface="Arial"/>
            </a:endParaRPr>
          </a:p>
          <a:p>
            <a:pPr indent="0" lvl="2" marL="381000" marR="0" rtl="0" algn="l">
              <a:spcBef>
                <a:spcPts val="0"/>
              </a:spcBef>
              <a:spcAft>
                <a:spcPts val="0"/>
              </a:spcAft>
              <a:buNone/>
            </a:pPr>
            <a:r>
              <a:t/>
            </a:r>
            <a:endParaRPr b="1" i="0" sz="1800" u="none" cap="none" strike="noStrike">
              <a:solidFill>
                <a:srgbClr val="081D58"/>
              </a:solidFill>
              <a:latin typeface="Arial"/>
              <a:ea typeface="Arial"/>
              <a:cs typeface="Arial"/>
              <a:sym typeface="Arial"/>
            </a:endParaRPr>
          </a:p>
          <a:p>
            <a:pPr indent="0" lvl="2" marL="381000" marR="0" rtl="0" algn="l">
              <a:spcBef>
                <a:spcPts val="0"/>
              </a:spcBef>
              <a:spcAft>
                <a:spcPts val="0"/>
              </a:spcAft>
              <a:buNone/>
            </a:pPr>
            <a:r>
              <a:rPr b="1" i="0" lang="en-US" sz="1800" u="none" cap="none" strike="noStrike">
                <a:solidFill>
                  <a:schemeClr val="folHlink"/>
                </a:solidFill>
                <a:latin typeface="Arial"/>
                <a:ea typeface="Arial"/>
                <a:cs typeface="Arial"/>
                <a:sym typeface="Arial"/>
              </a:rPr>
              <a:t>-  Memberikan petunjuk dan arahan </a:t>
            </a:r>
            <a:endParaRPr/>
          </a:p>
          <a:p>
            <a:pPr indent="0" lvl="2" marL="381000" marR="0" rtl="0" algn="l">
              <a:spcBef>
                <a:spcPts val="0"/>
              </a:spcBef>
              <a:spcAft>
                <a:spcPts val="0"/>
              </a:spcAft>
              <a:buNone/>
            </a:pPr>
            <a:r>
              <a:rPr b="1" i="0" lang="en-US" sz="1800" u="none" cap="none" strike="noStrike">
                <a:solidFill>
                  <a:schemeClr val="folHlink"/>
                </a:solidFill>
                <a:latin typeface="Arial"/>
                <a:ea typeface="Arial"/>
                <a:cs typeface="Arial"/>
                <a:sym typeface="Arial"/>
              </a:rPr>
              <a:t>   untuk selalu peduli dalam memelihara </a:t>
            </a:r>
            <a:endParaRPr/>
          </a:p>
          <a:p>
            <a:pPr indent="0" lvl="2" marL="381000" marR="0" rtl="0" algn="l">
              <a:spcBef>
                <a:spcPts val="0"/>
              </a:spcBef>
              <a:spcAft>
                <a:spcPts val="0"/>
              </a:spcAft>
              <a:buNone/>
            </a:pPr>
            <a:r>
              <a:rPr b="1" i="0" lang="en-US" sz="1800" u="none" cap="none" strike="noStrike">
                <a:solidFill>
                  <a:schemeClr val="folHlink"/>
                </a:solidFill>
                <a:latin typeface="Arial"/>
                <a:ea typeface="Arial"/>
                <a:cs typeface="Arial"/>
                <a:sym typeface="Arial"/>
              </a:rPr>
              <a:t>   dan mengembangkan keselamatan </a:t>
            </a:r>
            <a:endParaRPr/>
          </a:p>
          <a:p>
            <a:pPr indent="0" lvl="2" marL="381000" marR="0" rtl="0" algn="l">
              <a:spcBef>
                <a:spcPts val="0"/>
              </a:spcBef>
              <a:spcAft>
                <a:spcPts val="0"/>
              </a:spcAft>
              <a:buNone/>
            </a:pPr>
            <a:r>
              <a:rPr b="1" i="0" lang="en-US" sz="1800" u="none" cap="none" strike="noStrike">
                <a:solidFill>
                  <a:schemeClr val="folHlink"/>
                </a:solidFill>
                <a:latin typeface="Arial"/>
                <a:ea typeface="Arial"/>
                <a:cs typeface="Arial"/>
                <a:sym typeface="Arial"/>
              </a:rPr>
              <a:t>   dan kesehatan kerja</a:t>
            </a:r>
            <a:endParaRPr b="1" i="0" sz="1800" u="none" cap="none" strike="noStrike">
              <a:solidFill>
                <a:schemeClr val="folHlink"/>
              </a:solidFill>
              <a:latin typeface="Arial"/>
              <a:ea typeface="Arial"/>
              <a:cs typeface="Arial"/>
              <a:sym typeface="Arial"/>
            </a:endParaRPr>
          </a:p>
          <a:p>
            <a:pPr indent="0" lvl="2" marL="381000" marR="0" rtl="0" algn="l">
              <a:spcBef>
                <a:spcPts val="0"/>
              </a:spcBef>
              <a:spcAft>
                <a:spcPts val="0"/>
              </a:spcAft>
              <a:buNone/>
            </a:pPr>
            <a:r>
              <a:rPr b="1" i="0" lang="en-US" sz="1800" u="none" cap="none" strike="noStrike">
                <a:solidFill>
                  <a:schemeClr val="folHlink"/>
                </a:solidFill>
                <a:latin typeface="Arial"/>
                <a:ea typeface="Arial"/>
                <a:cs typeface="Arial"/>
                <a:sym typeface="Arial"/>
              </a:rPr>
              <a:t>-  Memberikan keputusan larangan </a:t>
            </a:r>
            <a:endParaRPr/>
          </a:p>
          <a:p>
            <a:pPr indent="0" lvl="2" marL="381000" marR="0" rtl="0" algn="l">
              <a:spcBef>
                <a:spcPts val="0"/>
              </a:spcBef>
              <a:spcAft>
                <a:spcPts val="0"/>
              </a:spcAft>
              <a:buNone/>
            </a:pPr>
            <a:r>
              <a:rPr b="1" i="0" lang="en-US" sz="1800" u="none" cap="none" strike="noStrike">
                <a:solidFill>
                  <a:schemeClr val="folHlink"/>
                </a:solidFill>
                <a:latin typeface="Arial"/>
                <a:ea typeface="Arial"/>
                <a:cs typeface="Arial"/>
                <a:sym typeface="Arial"/>
              </a:rPr>
              <a:t>   bekerja atau penggunaan alat yang   </a:t>
            </a:r>
            <a:endParaRPr/>
          </a:p>
          <a:p>
            <a:pPr indent="0" lvl="2" marL="381000" marR="0" rtl="0" algn="l">
              <a:spcBef>
                <a:spcPts val="0"/>
              </a:spcBef>
              <a:spcAft>
                <a:spcPts val="0"/>
              </a:spcAft>
              <a:buNone/>
            </a:pPr>
            <a:r>
              <a:rPr b="1" i="0" lang="en-US" sz="1800" u="none" cap="none" strike="noStrike">
                <a:solidFill>
                  <a:schemeClr val="folHlink"/>
                </a:solidFill>
                <a:latin typeface="Arial"/>
                <a:ea typeface="Arial"/>
                <a:cs typeface="Arial"/>
                <a:sym typeface="Arial"/>
              </a:rPr>
              <a:t>   akan menimbulkan bahaya</a:t>
            </a:r>
            <a:endParaRPr b="1" i="0" sz="1800" u="none" cap="none" strike="noStrike">
              <a:solidFill>
                <a:schemeClr val="folHlink"/>
              </a:solidFill>
              <a:latin typeface="Arial"/>
              <a:ea typeface="Arial"/>
              <a:cs typeface="Arial"/>
              <a:sym typeface="Arial"/>
            </a:endParaRPr>
          </a:p>
          <a:p>
            <a:pPr indent="0" lvl="0" marL="0" marR="0" rtl="0" algn="l">
              <a:spcBef>
                <a:spcPts val="0"/>
              </a:spcBef>
              <a:spcAft>
                <a:spcPts val="0"/>
              </a:spcAft>
              <a:buNone/>
            </a:pPr>
            <a:r>
              <a:rPr b="1" lang="en-US" sz="1800">
                <a:solidFill>
                  <a:schemeClr val="folHlink"/>
                </a:solidFill>
                <a:latin typeface="Arial"/>
                <a:ea typeface="Arial"/>
                <a:cs typeface="Arial"/>
                <a:sym typeface="Arial"/>
              </a:rPr>
              <a:t>      -  Memberikan pertimbangan akan       </a:t>
            </a:r>
            <a:endParaRPr/>
          </a:p>
          <a:p>
            <a:pPr indent="0" lvl="0" marL="0" marR="0" rtl="0" algn="l">
              <a:spcBef>
                <a:spcPts val="0"/>
              </a:spcBef>
              <a:spcAft>
                <a:spcPts val="0"/>
              </a:spcAft>
              <a:buNone/>
            </a:pPr>
            <a:r>
              <a:rPr b="1" lang="en-US" sz="1800">
                <a:solidFill>
                  <a:schemeClr val="folHlink"/>
                </a:solidFill>
                <a:latin typeface="Arial"/>
                <a:ea typeface="Arial"/>
                <a:cs typeface="Arial"/>
                <a:sym typeface="Arial"/>
              </a:rPr>
              <a:t>         kesalahan yang diperbuat </a:t>
            </a:r>
            <a:endParaRPr/>
          </a:p>
          <a:p>
            <a:pPr indent="0" lvl="0" marL="0" marR="0" rtl="0" algn="l">
              <a:spcBef>
                <a:spcPts val="0"/>
              </a:spcBef>
              <a:spcAft>
                <a:spcPts val="0"/>
              </a:spcAft>
              <a:buNone/>
            </a:pPr>
            <a:r>
              <a:rPr b="1" lang="en-US" sz="1800">
                <a:solidFill>
                  <a:schemeClr val="folHlink"/>
                </a:solidFill>
                <a:latin typeface="Arial"/>
                <a:ea typeface="Arial"/>
                <a:cs typeface="Arial"/>
                <a:sym typeface="Arial"/>
              </a:rPr>
              <a:t>         dan ganjaran dalam persidangan</a:t>
            </a:r>
            <a:endParaRPr b="1" sz="1800">
              <a:solidFill>
                <a:srgbClr val="081D58"/>
              </a:solidFill>
              <a:latin typeface="Arial"/>
              <a:ea typeface="Arial"/>
              <a:cs typeface="Arial"/>
              <a:sym typeface="Arial"/>
            </a:endParaRPr>
          </a:p>
        </p:txBody>
      </p:sp>
    </p:spTree>
  </p:cSld>
  <p:clrMapOvr>
    <a:masterClrMapping/>
  </p:clrMapOvr>
  <p:transition>
    <p:strips/>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1143000" y="304800"/>
            <a:ext cx="6781800" cy="1143000"/>
          </a:xfrm>
          <a:prstGeom prst="rect">
            <a:avLst/>
          </a:prstGeom>
          <a:noFill/>
          <a:ln>
            <a:noFill/>
          </a:ln>
          <a:effectLst>
            <a:outerShdw rotWithShape="0" algn="ctr">
              <a:schemeClr val="dk2"/>
            </a:outerShdw>
          </a:effectLst>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4800"/>
              <a:buFont typeface="Calibri"/>
              <a:buNone/>
            </a:pPr>
            <a:r>
              <a:rPr lang="en-US" sz="4800"/>
              <a:t>Pengantar  </a:t>
            </a:r>
            <a:endParaRPr/>
          </a:p>
        </p:txBody>
      </p:sp>
      <p:sp>
        <p:nvSpPr>
          <p:cNvPr id="106" name="Google Shape;106;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7" name="Google Shape;107;p3"/>
          <p:cNvSpPr/>
          <p:nvPr/>
        </p:nvSpPr>
        <p:spPr>
          <a:xfrm>
            <a:off x="546100" y="71438"/>
            <a:ext cx="449263" cy="314325"/>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400">
                <a:solidFill>
                  <a:srgbClr val="FCFEB9"/>
                </a:solidFill>
                <a:latin typeface="Arial"/>
                <a:ea typeface="Arial"/>
                <a:cs typeface="Arial"/>
                <a:sym typeface="Arial"/>
              </a:rPr>
              <a:t>1-1</a:t>
            </a:r>
            <a:endParaRPr/>
          </a:p>
        </p:txBody>
      </p:sp>
      <p:sp>
        <p:nvSpPr>
          <p:cNvPr id="108" name="Google Shape;108;p3"/>
          <p:cNvSpPr txBox="1"/>
          <p:nvPr/>
        </p:nvSpPr>
        <p:spPr>
          <a:xfrm>
            <a:off x="1143000" y="1508125"/>
            <a:ext cx="7620000" cy="46640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000">
                <a:solidFill>
                  <a:schemeClr val="dk1"/>
                </a:solidFill>
                <a:latin typeface="Arial"/>
                <a:ea typeface="Arial"/>
                <a:cs typeface="Arial"/>
                <a:sym typeface="Arial"/>
              </a:rPr>
              <a:t>Bidang Ilmu Teknik dewasa ini telah berkembang pesat dan menjadi lebih kompleks seperti tampak pada kegiatan riset, pengembangan, perancangan, konstruksi dan pengoperasian fasilitas-fasilitas produksi. </a:t>
            </a:r>
            <a:endParaRPr/>
          </a:p>
          <a:p>
            <a:pPr indent="0" lvl="0" marL="0" marR="0" rtl="0" algn="just">
              <a:spcBef>
                <a:spcPts val="0"/>
              </a:spcBef>
              <a:spcAft>
                <a:spcPts val="0"/>
              </a:spcAft>
              <a:buNone/>
            </a:pPr>
            <a:r>
              <a:t/>
            </a:r>
            <a:endParaRPr b="1" sz="2000">
              <a:solidFill>
                <a:schemeClr val="dk1"/>
              </a:solidFill>
              <a:latin typeface="Arial"/>
              <a:ea typeface="Arial"/>
              <a:cs typeface="Arial"/>
              <a:sym typeface="Arial"/>
            </a:endParaRPr>
          </a:p>
          <a:p>
            <a:pPr indent="0" lvl="0" marL="0" marR="0" rtl="0" algn="just">
              <a:spcBef>
                <a:spcPts val="0"/>
              </a:spcBef>
              <a:spcAft>
                <a:spcPts val="0"/>
              </a:spcAft>
              <a:buNone/>
            </a:pPr>
            <a:r>
              <a:rPr b="1" lang="en-US" sz="2000">
                <a:solidFill>
                  <a:schemeClr val="dk1"/>
                </a:solidFill>
                <a:latin typeface="Arial"/>
                <a:ea typeface="Arial"/>
                <a:cs typeface="Arial"/>
                <a:sym typeface="Arial"/>
              </a:rPr>
              <a:t>Perkembangan yang terjadi di dalam bidang Ilmu Teknik ini didorong oleh berbagai faktor diantaranya munculnya kesadaran untuk memberikan perlindungan yang lebih baik terhadap manusia, tempat kerja, industri dan lingkungan. </a:t>
            </a:r>
            <a:endParaRPr/>
          </a:p>
          <a:p>
            <a:pPr indent="0" lvl="0" marL="0" marR="0" rtl="0" algn="just">
              <a:spcBef>
                <a:spcPts val="0"/>
              </a:spcBef>
              <a:spcAft>
                <a:spcPts val="0"/>
              </a:spcAft>
              <a:buNone/>
            </a:pPr>
            <a:r>
              <a:t/>
            </a:r>
            <a:endParaRPr b="1" sz="2000">
              <a:solidFill>
                <a:schemeClr val="dk1"/>
              </a:solidFill>
              <a:latin typeface="Arial"/>
              <a:ea typeface="Arial"/>
              <a:cs typeface="Arial"/>
              <a:sym typeface="Arial"/>
            </a:endParaRPr>
          </a:p>
          <a:p>
            <a:pPr indent="0" lvl="0" marL="0" marR="0" rtl="0" algn="just">
              <a:spcBef>
                <a:spcPts val="0"/>
              </a:spcBef>
              <a:spcAft>
                <a:spcPts val="0"/>
              </a:spcAft>
              <a:buNone/>
            </a:pPr>
            <a:r>
              <a:rPr b="1" lang="en-US" sz="2000">
                <a:solidFill>
                  <a:schemeClr val="dk1"/>
                </a:solidFill>
                <a:latin typeface="Arial"/>
                <a:ea typeface="Arial"/>
                <a:cs typeface="Arial"/>
                <a:sym typeface="Arial"/>
              </a:rPr>
              <a:t>Usaha pencegahan terjadinya kecelakaan industrial, minimalisasi terjadinya kebocoran bahan kimia berbahaya dalam tempat kerja, dan perlindungan terhadap kesehatan manusia dan lingkungan menjadi faktor yang sangat penting dan menentukan kelayakan operasi suatu industri. </a:t>
            </a:r>
            <a:endParaRPr b="1" sz="2000">
              <a:solidFill>
                <a:schemeClr val="dk1"/>
              </a:solidFill>
              <a:latin typeface="Arial"/>
              <a:ea typeface="Arial"/>
              <a:cs typeface="Arial"/>
              <a:sym typeface="Arial"/>
            </a:endParaRP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4" name="Google Shape;364;p30"/>
          <p:cNvSpPr/>
          <p:nvPr/>
        </p:nvSpPr>
        <p:spPr>
          <a:xfrm>
            <a:off x="546100" y="71438"/>
            <a:ext cx="449263" cy="314325"/>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400">
                <a:solidFill>
                  <a:srgbClr val="FCFEB9"/>
                </a:solidFill>
                <a:latin typeface="Arial"/>
                <a:ea typeface="Arial"/>
                <a:cs typeface="Arial"/>
                <a:sym typeface="Arial"/>
              </a:rPr>
              <a:t>1-4</a:t>
            </a:r>
            <a:endParaRPr/>
          </a:p>
        </p:txBody>
      </p:sp>
      <p:sp>
        <p:nvSpPr>
          <p:cNvPr id="365" name="Google Shape;365;p30"/>
          <p:cNvSpPr/>
          <p:nvPr/>
        </p:nvSpPr>
        <p:spPr>
          <a:xfrm>
            <a:off x="762000" y="152400"/>
            <a:ext cx="8001000" cy="1143000"/>
          </a:xfrm>
          <a:prstGeom prst="rect">
            <a:avLst/>
          </a:prstGeom>
          <a:noFill/>
          <a:ln>
            <a:noFill/>
          </a:ln>
          <a:effectLst>
            <a:outerShdw rotWithShape="0" algn="ctr">
              <a:schemeClr val="dk2"/>
            </a:outerShdw>
          </a:effectLst>
        </p:spPr>
        <p:txBody>
          <a:bodyPr anchorCtr="0" anchor="ctr" bIns="44450" lIns="90475" spcFirstLastPara="1" rIns="90475" wrap="square" tIns="44450">
            <a:noAutofit/>
          </a:bodyPr>
          <a:lstStyle/>
          <a:p>
            <a:pPr indent="0" lvl="0" marL="0" marR="0" rtl="0" algn="ctr">
              <a:lnSpc>
                <a:spcPct val="70000"/>
              </a:lnSpc>
              <a:spcBef>
                <a:spcPts val="0"/>
              </a:spcBef>
              <a:spcAft>
                <a:spcPts val="0"/>
              </a:spcAft>
              <a:buNone/>
            </a:pPr>
            <a:r>
              <a:rPr b="1" lang="en-US" sz="3600">
                <a:solidFill>
                  <a:schemeClr val="dk2"/>
                </a:solidFill>
                <a:latin typeface="Arial Narrow"/>
                <a:ea typeface="Arial Narrow"/>
                <a:cs typeface="Arial Narrow"/>
                <a:sym typeface="Arial Narrow"/>
              </a:rPr>
              <a:t>Sistem Manajemen Keselamatan dan Kesehatan Kerja</a:t>
            </a:r>
            <a:endParaRPr/>
          </a:p>
        </p:txBody>
      </p:sp>
      <p:sp>
        <p:nvSpPr>
          <p:cNvPr id="366" name="Google Shape;366;p30"/>
          <p:cNvSpPr txBox="1"/>
          <p:nvPr/>
        </p:nvSpPr>
        <p:spPr>
          <a:xfrm>
            <a:off x="805082" y="2057400"/>
            <a:ext cx="7696200" cy="641350"/>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None/>
            </a:pPr>
            <a:r>
              <a:rPr b="1" lang="en-US" sz="2000">
                <a:solidFill>
                  <a:schemeClr val="dk1"/>
                </a:solidFill>
                <a:latin typeface="Arial"/>
                <a:ea typeface="Arial"/>
                <a:cs typeface="Arial"/>
                <a:sym typeface="Arial"/>
              </a:rPr>
              <a:t>Dasar hukum : </a:t>
            </a:r>
            <a:endParaRPr/>
          </a:p>
          <a:p>
            <a:pPr indent="0" lvl="0" marL="0" marR="0" rtl="0" algn="just">
              <a:lnSpc>
                <a:spcPct val="90000"/>
              </a:lnSpc>
              <a:spcBef>
                <a:spcPts val="0"/>
              </a:spcBef>
              <a:spcAft>
                <a:spcPts val="0"/>
              </a:spcAft>
              <a:buNone/>
            </a:pPr>
            <a:r>
              <a:rPr b="1" lang="en-US" sz="2000">
                <a:solidFill>
                  <a:schemeClr val="dk1"/>
                </a:solidFill>
                <a:latin typeface="Arial"/>
                <a:ea typeface="Arial"/>
                <a:cs typeface="Arial"/>
                <a:sym typeface="Arial"/>
              </a:rPr>
              <a:t>Peraturan Pemerintah no 52 tahun 2012</a:t>
            </a:r>
            <a:endParaRPr/>
          </a:p>
        </p:txBody>
      </p:sp>
      <p:sp>
        <p:nvSpPr>
          <p:cNvPr id="367" name="Google Shape;367;p30"/>
          <p:cNvSpPr txBox="1"/>
          <p:nvPr/>
        </p:nvSpPr>
        <p:spPr>
          <a:xfrm>
            <a:off x="805082" y="2819400"/>
            <a:ext cx="7696200" cy="1200329"/>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None/>
            </a:pPr>
            <a:r>
              <a:rPr b="1" lang="en-US" sz="2000">
                <a:solidFill>
                  <a:schemeClr val="dk1"/>
                </a:solidFill>
                <a:latin typeface="Arial"/>
                <a:ea typeface="Arial"/>
                <a:cs typeface="Arial"/>
                <a:sym typeface="Arial"/>
              </a:rPr>
              <a:t>Acuan :</a:t>
            </a:r>
            <a:endParaRPr/>
          </a:p>
          <a:p>
            <a:pPr indent="0" lvl="0" marL="0" marR="0" rtl="0" algn="just">
              <a:lnSpc>
                <a:spcPct val="90000"/>
              </a:lnSpc>
              <a:spcBef>
                <a:spcPts val="0"/>
              </a:spcBef>
              <a:spcAft>
                <a:spcPts val="0"/>
              </a:spcAft>
              <a:buNone/>
            </a:pPr>
            <a:r>
              <a:t/>
            </a:r>
            <a:endParaRPr b="1" sz="2000">
              <a:solidFill>
                <a:schemeClr val="dk1"/>
              </a:solidFill>
              <a:latin typeface="Arial"/>
              <a:ea typeface="Arial"/>
              <a:cs typeface="Arial"/>
              <a:sym typeface="Arial"/>
            </a:endParaRPr>
          </a:p>
          <a:p>
            <a:pPr indent="0" lvl="0" marL="0" marR="0" rtl="0" algn="just">
              <a:lnSpc>
                <a:spcPct val="90000"/>
              </a:lnSpc>
              <a:spcBef>
                <a:spcPts val="0"/>
              </a:spcBef>
              <a:spcAft>
                <a:spcPts val="0"/>
              </a:spcAft>
              <a:buNone/>
            </a:pPr>
            <a:r>
              <a:rPr b="1" lang="en-US" sz="2000">
                <a:solidFill>
                  <a:schemeClr val="dk1"/>
                </a:solidFill>
                <a:latin typeface="Arial"/>
                <a:ea typeface="Arial"/>
                <a:cs typeface="Arial"/>
                <a:sym typeface="Arial"/>
              </a:rPr>
              <a:t>1. Standar OHSAS tahun 2007 (Occupational Health and    </a:t>
            </a:r>
            <a:endParaRPr/>
          </a:p>
          <a:p>
            <a:pPr indent="0" lvl="0" marL="0" marR="0" rtl="0" algn="just">
              <a:lnSpc>
                <a:spcPct val="90000"/>
              </a:lnSpc>
              <a:spcBef>
                <a:spcPts val="0"/>
              </a:spcBef>
              <a:spcAft>
                <a:spcPts val="0"/>
              </a:spcAft>
              <a:buNone/>
            </a:pPr>
            <a:r>
              <a:rPr b="1" lang="en-US" sz="2000">
                <a:solidFill>
                  <a:schemeClr val="dk1"/>
                </a:solidFill>
                <a:latin typeface="Arial"/>
                <a:ea typeface="Arial"/>
                <a:cs typeface="Arial"/>
                <a:sym typeface="Arial"/>
              </a:rPr>
              <a:t>     Safety Assessment Series </a:t>
            </a:r>
            <a:endParaRPr/>
          </a:p>
        </p:txBody>
      </p:sp>
      <p:sp>
        <p:nvSpPr>
          <p:cNvPr id="368" name="Google Shape;368;p30"/>
          <p:cNvSpPr txBox="1"/>
          <p:nvPr/>
        </p:nvSpPr>
        <p:spPr>
          <a:xfrm>
            <a:off x="728882" y="4343400"/>
            <a:ext cx="7696200" cy="1465263"/>
          </a:xfrm>
          <a:prstGeom prst="rect">
            <a:avLst/>
          </a:prstGeom>
          <a:noFill/>
          <a:ln>
            <a:noFill/>
          </a:ln>
        </p:spPr>
        <p:txBody>
          <a:bodyPr anchorCtr="0" anchor="t" bIns="45700" lIns="91425" spcFirstLastPara="1" rIns="91425" wrap="square" tIns="45700">
            <a:spAutoFit/>
          </a:bodyPr>
          <a:lstStyle/>
          <a:p>
            <a:pPr indent="0" lvl="0" marL="0" marR="0" rtl="0" algn="just">
              <a:lnSpc>
                <a:spcPct val="90000"/>
              </a:lnSpc>
              <a:spcBef>
                <a:spcPts val="0"/>
              </a:spcBef>
              <a:spcAft>
                <a:spcPts val="0"/>
              </a:spcAft>
              <a:buNone/>
            </a:pPr>
            <a:r>
              <a:rPr b="1" lang="en-US" sz="2000">
                <a:solidFill>
                  <a:schemeClr val="dk1"/>
                </a:solidFill>
                <a:latin typeface="Arial"/>
                <a:ea typeface="Arial"/>
                <a:cs typeface="Arial"/>
                <a:sym typeface="Arial"/>
              </a:rPr>
              <a:t>2. UU No. 14 tahun 1969</a:t>
            </a:r>
            <a:endParaRPr/>
          </a:p>
          <a:p>
            <a:pPr indent="0" lvl="0" marL="0" marR="0" rtl="0" algn="just">
              <a:lnSpc>
                <a:spcPct val="90000"/>
              </a:lnSpc>
              <a:spcBef>
                <a:spcPts val="0"/>
              </a:spcBef>
              <a:spcAft>
                <a:spcPts val="0"/>
              </a:spcAft>
              <a:buNone/>
            </a:pPr>
            <a:r>
              <a:rPr b="1" lang="en-US" sz="2000">
                <a:solidFill>
                  <a:schemeClr val="dk1"/>
                </a:solidFill>
                <a:latin typeface="Arial"/>
                <a:ea typeface="Arial"/>
                <a:cs typeface="Arial"/>
                <a:sym typeface="Arial"/>
              </a:rPr>
              <a:t>    Ketentuan pokok tenaga kerja (dasar hukum)</a:t>
            </a:r>
            <a:endParaRPr/>
          </a:p>
          <a:p>
            <a:pPr indent="0" lvl="0" marL="0" marR="0" rtl="0" algn="just">
              <a:lnSpc>
                <a:spcPct val="90000"/>
              </a:lnSpc>
              <a:spcBef>
                <a:spcPts val="0"/>
              </a:spcBef>
              <a:spcAft>
                <a:spcPts val="0"/>
              </a:spcAft>
              <a:buNone/>
            </a:pPr>
            <a:r>
              <a:t/>
            </a:r>
            <a:endParaRPr b="1" sz="2000">
              <a:solidFill>
                <a:schemeClr val="dk1"/>
              </a:solidFill>
              <a:latin typeface="Arial"/>
              <a:ea typeface="Arial"/>
              <a:cs typeface="Arial"/>
              <a:sym typeface="Arial"/>
            </a:endParaRPr>
          </a:p>
          <a:p>
            <a:pPr indent="0" lvl="0" marL="0" marR="0" rtl="0" algn="just">
              <a:lnSpc>
                <a:spcPct val="90000"/>
              </a:lnSpc>
              <a:spcBef>
                <a:spcPts val="0"/>
              </a:spcBef>
              <a:spcAft>
                <a:spcPts val="0"/>
              </a:spcAft>
              <a:buNone/>
            </a:pPr>
            <a:r>
              <a:rPr b="1" lang="en-US" sz="2000">
                <a:solidFill>
                  <a:schemeClr val="dk1"/>
                </a:solidFill>
                <a:latin typeface="Arial"/>
                <a:ea typeface="Arial"/>
                <a:cs typeface="Arial"/>
                <a:sym typeface="Arial"/>
              </a:rPr>
              <a:t>3. UU No. 1 tahun 1970</a:t>
            </a:r>
            <a:endParaRPr/>
          </a:p>
          <a:p>
            <a:pPr indent="0" lvl="0" marL="0" marR="0" rtl="0" algn="just">
              <a:lnSpc>
                <a:spcPct val="90000"/>
              </a:lnSpc>
              <a:spcBef>
                <a:spcPts val="0"/>
              </a:spcBef>
              <a:spcAft>
                <a:spcPts val="0"/>
              </a:spcAft>
              <a:buNone/>
            </a:pPr>
            <a:r>
              <a:rPr b="1" lang="en-US" sz="2000">
                <a:solidFill>
                  <a:schemeClr val="dk1"/>
                </a:solidFill>
                <a:latin typeface="Arial"/>
                <a:ea typeface="Arial"/>
                <a:cs typeface="Arial"/>
                <a:sym typeface="Arial"/>
              </a:rPr>
              <a:t>    Keselamatan kerja</a:t>
            </a:r>
            <a:endParaRPr/>
          </a:p>
        </p:txBody>
      </p:sp>
    </p:spTree>
  </p:cSld>
  <p:clrMapOvr>
    <a:masterClrMapping/>
  </p:clrMapOvr>
  <p:transition>
    <p:strips/>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1"/>
          <p:cNvSpPr/>
          <p:nvPr/>
        </p:nvSpPr>
        <p:spPr>
          <a:xfrm>
            <a:off x="685800" y="2819400"/>
            <a:ext cx="7772400" cy="11906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4800">
                <a:solidFill>
                  <a:srgbClr val="000099"/>
                </a:solidFill>
                <a:latin typeface="Arial Narrow"/>
                <a:ea typeface="Arial Narrow"/>
                <a:cs typeface="Arial Narrow"/>
                <a:sym typeface="Arial Narrow"/>
              </a:rPr>
              <a:t>Perundang-undangan </a:t>
            </a:r>
            <a:br>
              <a:rPr b="1" lang="en-US" sz="4800">
                <a:solidFill>
                  <a:srgbClr val="000099"/>
                </a:solidFill>
                <a:latin typeface="Arial Narrow"/>
                <a:ea typeface="Arial Narrow"/>
                <a:cs typeface="Arial Narrow"/>
                <a:sym typeface="Arial Narrow"/>
              </a:rPr>
            </a:br>
            <a:r>
              <a:rPr b="1" lang="en-US" sz="4800">
                <a:solidFill>
                  <a:srgbClr val="000099"/>
                </a:solidFill>
                <a:latin typeface="Arial Narrow"/>
                <a:ea typeface="Arial Narrow"/>
                <a:cs typeface="Arial Narrow"/>
                <a:sym typeface="Arial Narrow"/>
              </a:rPr>
              <a:t>dan</a:t>
            </a:r>
            <a:br>
              <a:rPr b="1" lang="en-US" sz="4800">
                <a:solidFill>
                  <a:srgbClr val="000099"/>
                </a:solidFill>
                <a:latin typeface="Arial Narrow"/>
                <a:ea typeface="Arial Narrow"/>
                <a:cs typeface="Arial Narrow"/>
                <a:sym typeface="Arial Narrow"/>
              </a:rPr>
            </a:br>
            <a:r>
              <a:rPr b="1" lang="en-US" sz="4800">
                <a:solidFill>
                  <a:srgbClr val="000099"/>
                </a:solidFill>
                <a:latin typeface="Arial Narrow"/>
                <a:ea typeface="Arial Narrow"/>
                <a:cs typeface="Arial Narrow"/>
                <a:sym typeface="Arial Narrow"/>
              </a:rPr>
              <a:t>PERATURAN K3 </a:t>
            </a:r>
            <a:br>
              <a:rPr b="1" lang="en-US" sz="4800">
                <a:solidFill>
                  <a:srgbClr val="000099"/>
                </a:solidFill>
                <a:latin typeface="Arial Narrow"/>
                <a:ea typeface="Arial Narrow"/>
                <a:cs typeface="Arial Narrow"/>
                <a:sym typeface="Arial Narrow"/>
              </a:rPr>
            </a:br>
            <a:br>
              <a:rPr b="1" lang="en-US" sz="4800">
                <a:solidFill>
                  <a:srgbClr val="000099"/>
                </a:solidFill>
                <a:latin typeface="Arial Narrow"/>
                <a:ea typeface="Arial Narrow"/>
                <a:cs typeface="Arial Narrow"/>
                <a:sym typeface="Arial Narrow"/>
              </a:rPr>
            </a:br>
            <a:r>
              <a:rPr b="1" lang="en-US" sz="4000">
                <a:solidFill>
                  <a:srgbClr val="000099"/>
                </a:solidFill>
                <a:latin typeface="Arial Narrow"/>
                <a:ea typeface="Arial Narrow"/>
                <a:cs typeface="Arial Narrow"/>
                <a:sym typeface="Arial Narrow"/>
              </a:rPr>
              <a:t>DI INDONESIA</a:t>
            </a:r>
            <a:endParaRPr b="1" sz="2400">
              <a:solidFill>
                <a:srgbClr val="000099"/>
              </a:solidFill>
              <a:latin typeface="Arial Narrow"/>
              <a:ea typeface="Arial Narrow"/>
              <a:cs typeface="Arial Narrow"/>
              <a:sym typeface="Arial Narrow"/>
            </a:endParaRPr>
          </a:p>
        </p:txBody>
      </p:sp>
      <p:sp>
        <p:nvSpPr>
          <p:cNvPr id="374" name="Google Shape;374;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2"/>
          <p:cNvSpPr txBox="1"/>
          <p:nvPr>
            <p:ph type="title"/>
          </p:nvPr>
        </p:nvSpPr>
        <p:spPr>
          <a:xfrm>
            <a:off x="685800" y="381000"/>
            <a:ext cx="7772400" cy="9620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Payung Hukum K3</a:t>
            </a:r>
            <a:endParaRPr/>
          </a:p>
        </p:txBody>
      </p:sp>
      <p:sp>
        <p:nvSpPr>
          <p:cNvPr id="380" name="Google Shape;380;p32"/>
          <p:cNvSpPr txBox="1"/>
          <p:nvPr>
            <p:ph idx="1" type="body"/>
          </p:nvPr>
        </p:nvSpPr>
        <p:spPr>
          <a:xfrm>
            <a:off x="685800" y="1981200"/>
            <a:ext cx="7772400" cy="1828800"/>
          </a:xfrm>
          <a:prstGeom prst="rect">
            <a:avLst/>
          </a:prstGeom>
          <a:noFill/>
          <a:ln>
            <a:noFill/>
          </a:ln>
        </p:spPr>
        <p:txBody>
          <a:bodyPr anchorCtr="0" anchor="t" bIns="45700" lIns="91425" spcFirstLastPara="1" rIns="91425" wrap="square" tIns="45700">
            <a:normAutofit/>
          </a:bodyPr>
          <a:lstStyle/>
          <a:p>
            <a:pPr indent="-171450" lvl="0" marL="171450" rtl="0" algn="ctr">
              <a:lnSpc>
                <a:spcPct val="90000"/>
              </a:lnSpc>
              <a:spcBef>
                <a:spcPts val="0"/>
              </a:spcBef>
              <a:spcAft>
                <a:spcPts val="0"/>
              </a:spcAft>
              <a:buClr>
                <a:schemeClr val="dk1"/>
              </a:buClr>
              <a:buSzPts val="2100"/>
              <a:buFont typeface="Calibri"/>
              <a:buNone/>
            </a:pPr>
            <a:r>
              <a:rPr lang="en-US"/>
              <a:t>Undang-Undang No. 1 Tahun 1970</a:t>
            </a:r>
            <a:endParaRPr/>
          </a:p>
          <a:p>
            <a:pPr indent="-171450" lvl="0" marL="171450" rtl="0" algn="ctr">
              <a:lnSpc>
                <a:spcPct val="90000"/>
              </a:lnSpc>
              <a:spcBef>
                <a:spcPts val="750"/>
              </a:spcBef>
              <a:spcAft>
                <a:spcPts val="0"/>
              </a:spcAft>
              <a:buClr>
                <a:schemeClr val="dk1"/>
              </a:buClr>
              <a:buSzPts val="2100"/>
              <a:buFont typeface="Calibri"/>
              <a:buNone/>
            </a:pPr>
            <a:r>
              <a:rPr lang="en-US"/>
              <a:t>tentang</a:t>
            </a:r>
            <a:endParaRPr/>
          </a:p>
          <a:p>
            <a:pPr indent="-171450" lvl="0" marL="171450" rtl="0" algn="ctr">
              <a:lnSpc>
                <a:spcPct val="90000"/>
              </a:lnSpc>
              <a:spcBef>
                <a:spcPts val="750"/>
              </a:spcBef>
              <a:spcAft>
                <a:spcPts val="0"/>
              </a:spcAft>
              <a:buClr>
                <a:schemeClr val="dk1"/>
              </a:buClr>
              <a:buSzPts val="2100"/>
              <a:buFont typeface="Calibri"/>
              <a:buNone/>
            </a:pPr>
            <a:r>
              <a:rPr b="1" lang="en-US"/>
              <a:t>KESELAMATAN KERJA</a:t>
            </a:r>
            <a:endParaRPr/>
          </a:p>
        </p:txBody>
      </p:sp>
      <p:sp>
        <p:nvSpPr>
          <p:cNvPr id="381" name="Google Shape;381;p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3"/>
          <p:cNvSpPr txBox="1"/>
          <p:nvPr>
            <p:ph type="title"/>
          </p:nvPr>
        </p:nvSpPr>
        <p:spPr>
          <a:xfrm>
            <a:off x="685800" y="457200"/>
            <a:ext cx="7772400" cy="9620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Daftar Peraturan dan Perundangan K3</a:t>
            </a:r>
            <a:endParaRPr/>
          </a:p>
        </p:txBody>
      </p:sp>
      <p:sp>
        <p:nvSpPr>
          <p:cNvPr id="387" name="Google Shape;387;p33"/>
          <p:cNvSpPr txBox="1"/>
          <p:nvPr>
            <p:ph idx="1" type="body"/>
          </p:nvPr>
        </p:nvSpPr>
        <p:spPr>
          <a:xfrm>
            <a:off x="609600" y="1600200"/>
            <a:ext cx="7772400" cy="44196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000"/>
              <a:buChar char="•"/>
            </a:pPr>
            <a:r>
              <a:rPr b="1" lang="en-US" sz="2000"/>
              <a:t>Permenaker No Per-01/MEN/1976</a:t>
            </a:r>
            <a:r>
              <a:rPr lang="en-US" sz="2000"/>
              <a:t> Wajib Latihan Hiperkes Bagi Dokter Perusahaan</a:t>
            </a:r>
            <a:endParaRPr/>
          </a:p>
          <a:p>
            <a:pPr indent="-171450" lvl="0" marL="171450" rtl="0" algn="l">
              <a:lnSpc>
                <a:spcPct val="90000"/>
              </a:lnSpc>
              <a:spcBef>
                <a:spcPts val="750"/>
              </a:spcBef>
              <a:spcAft>
                <a:spcPts val="0"/>
              </a:spcAft>
              <a:buClr>
                <a:schemeClr val="dk1"/>
              </a:buClr>
              <a:buSzPts val="2000"/>
              <a:buChar char="•"/>
            </a:pPr>
            <a:r>
              <a:rPr b="1" lang="en-US" sz="2000"/>
              <a:t>Permenaker No Per-01/MEN/1979</a:t>
            </a:r>
            <a:r>
              <a:rPr lang="en-US" sz="2000"/>
              <a:t> Kewajiban Latihan Hygiene Perusahaan K3 Bagi Paramedis Perusahaan</a:t>
            </a:r>
            <a:endParaRPr/>
          </a:p>
          <a:p>
            <a:pPr indent="-171450" lvl="0" marL="171450" rtl="0" algn="l">
              <a:lnSpc>
                <a:spcPct val="90000"/>
              </a:lnSpc>
              <a:spcBef>
                <a:spcPts val="750"/>
              </a:spcBef>
              <a:spcAft>
                <a:spcPts val="0"/>
              </a:spcAft>
              <a:buClr>
                <a:schemeClr val="dk1"/>
              </a:buClr>
              <a:buSzPts val="2000"/>
              <a:buChar char="•"/>
            </a:pPr>
            <a:r>
              <a:rPr b="1" lang="en-US" sz="2000"/>
              <a:t>Permenaker No Per-02/MEN/1980</a:t>
            </a:r>
            <a:r>
              <a:rPr lang="en-US" sz="2000"/>
              <a:t> Pemeriksaan Kesehatan Tenaga Kerja Dalam Penyelenggaraan Keselamatan Kerja</a:t>
            </a:r>
            <a:endParaRPr sz="2000"/>
          </a:p>
          <a:p>
            <a:pPr indent="-171450" lvl="0" marL="171450" rtl="0" algn="l">
              <a:lnSpc>
                <a:spcPct val="90000"/>
              </a:lnSpc>
              <a:spcBef>
                <a:spcPts val="750"/>
              </a:spcBef>
              <a:spcAft>
                <a:spcPts val="0"/>
              </a:spcAft>
              <a:buClr>
                <a:schemeClr val="dk1"/>
              </a:buClr>
              <a:buSzPts val="2000"/>
              <a:buChar char="•"/>
            </a:pPr>
            <a:r>
              <a:rPr b="1" lang="en-US" sz="2000"/>
              <a:t>Permenaker No Per-01/MEN/1981</a:t>
            </a:r>
            <a:r>
              <a:rPr lang="en-US" sz="2000"/>
              <a:t> Kewajiban Melapor Penyakit Akibat Kerja</a:t>
            </a:r>
            <a:endParaRPr sz="2000"/>
          </a:p>
          <a:p>
            <a:pPr indent="-171450" lvl="0" marL="171450" rtl="0" algn="l">
              <a:lnSpc>
                <a:spcPct val="90000"/>
              </a:lnSpc>
              <a:spcBef>
                <a:spcPts val="750"/>
              </a:spcBef>
              <a:spcAft>
                <a:spcPts val="0"/>
              </a:spcAft>
              <a:buClr>
                <a:schemeClr val="dk1"/>
              </a:buClr>
              <a:buSzPts val="2000"/>
              <a:buChar char="•"/>
            </a:pPr>
            <a:r>
              <a:rPr b="1" lang="en-US" sz="2000"/>
              <a:t>Permenaker No Per-03/MEN/1982</a:t>
            </a:r>
            <a:r>
              <a:rPr lang="en-US" sz="2000"/>
              <a:t> Pelayanan Kesehatan Tenaga Kerja</a:t>
            </a:r>
            <a:endParaRPr sz="2000"/>
          </a:p>
          <a:p>
            <a:pPr indent="-171450" lvl="0" marL="171450" rtl="0" algn="l">
              <a:lnSpc>
                <a:spcPct val="90000"/>
              </a:lnSpc>
              <a:spcBef>
                <a:spcPts val="750"/>
              </a:spcBef>
              <a:spcAft>
                <a:spcPts val="0"/>
              </a:spcAft>
              <a:buClr>
                <a:schemeClr val="dk1"/>
              </a:buClr>
              <a:buSzPts val="2000"/>
              <a:buChar char="•"/>
            </a:pPr>
            <a:r>
              <a:rPr b="1" lang="en-US" sz="2000"/>
              <a:t>Permenaker No Per-03/Men/1998</a:t>
            </a:r>
            <a:r>
              <a:rPr lang="en-US" sz="2000"/>
              <a:t> Tata Cara Pelaporan dan Pemeriksaan Kecelakaan</a:t>
            </a:r>
            <a:endParaRPr sz="2000"/>
          </a:p>
          <a:p>
            <a:pPr indent="-44450" lvl="0" marL="171450" rtl="0" algn="l">
              <a:lnSpc>
                <a:spcPct val="90000"/>
              </a:lnSpc>
              <a:spcBef>
                <a:spcPts val="750"/>
              </a:spcBef>
              <a:spcAft>
                <a:spcPts val="0"/>
              </a:spcAft>
              <a:buClr>
                <a:schemeClr val="dk1"/>
              </a:buClr>
              <a:buSzPts val="2000"/>
              <a:buNone/>
            </a:pPr>
            <a:r>
              <a:t/>
            </a:r>
            <a:endParaRPr sz="2000"/>
          </a:p>
        </p:txBody>
      </p:sp>
      <p:sp>
        <p:nvSpPr>
          <p:cNvPr id="388" name="Google Shape;388;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4"/>
          <p:cNvSpPr txBox="1"/>
          <p:nvPr>
            <p:ph type="title"/>
          </p:nvPr>
        </p:nvSpPr>
        <p:spPr>
          <a:xfrm>
            <a:off x="685800" y="381000"/>
            <a:ext cx="7772400" cy="9620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Daftar Peraturan dan Perundangan K3</a:t>
            </a:r>
            <a:endParaRPr/>
          </a:p>
        </p:txBody>
      </p:sp>
      <p:sp>
        <p:nvSpPr>
          <p:cNvPr id="394" name="Google Shape;394;p34"/>
          <p:cNvSpPr txBox="1"/>
          <p:nvPr>
            <p:ph idx="1" type="body"/>
          </p:nvPr>
        </p:nvSpPr>
        <p:spPr>
          <a:xfrm>
            <a:off x="533400" y="1676400"/>
            <a:ext cx="8001000" cy="41148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400"/>
              <a:buChar char="•"/>
            </a:pPr>
            <a:r>
              <a:rPr b="1" lang="en-US" sz="2400"/>
              <a:t>Kepmenaker No Kep-186/Men/1999</a:t>
            </a:r>
            <a:r>
              <a:rPr lang="en-US" sz="2400"/>
              <a:t> Unit Penanggulangan Kebakaran di Tempat Kerja</a:t>
            </a:r>
            <a:endParaRPr/>
          </a:p>
          <a:p>
            <a:pPr indent="-171450" lvl="0" marL="171450" rtl="0" algn="l">
              <a:lnSpc>
                <a:spcPct val="90000"/>
              </a:lnSpc>
              <a:spcBef>
                <a:spcPts val="750"/>
              </a:spcBef>
              <a:spcAft>
                <a:spcPts val="0"/>
              </a:spcAft>
              <a:buClr>
                <a:schemeClr val="dk1"/>
              </a:buClr>
              <a:buSzPts val="2400"/>
              <a:buChar char="•"/>
            </a:pPr>
            <a:r>
              <a:rPr b="1" lang="en-US" sz="2400"/>
              <a:t>Instruksi Menaker No. Ins-11/BW/1997</a:t>
            </a:r>
            <a:r>
              <a:rPr lang="en-US" sz="2400"/>
              <a:t> Pengawasan Khusus K3 Penanggulangan Kebakaran</a:t>
            </a:r>
            <a:endParaRPr/>
          </a:p>
          <a:p>
            <a:pPr indent="-171450" lvl="0" marL="171450" rtl="0" algn="l">
              <a:lnSpc>
                <a:spcPct val="90000"/>
              </a:lnSpc>
              <a:spcBef>
                <a:spcPts val="750"/>
              </a:spcBef>
              <a:spcAft>
                <a:spcPts val="0"/>
              </a:spcAft>
              <a:buClr>
                <a:schemeClr val="dk1"/>
              </a:buClr>
              <a:buSzPts val="2400"/>
              <a:buChar char="•"/>
            </a:pPr>
            <a:r>
              <a:rPr b="1" lang="en-US" sz="2400"/>
              <a:t>Permenaker No Per-04/MEN/1980</a:t>
            </a:r>
            <a:r>
              <a:rPr lang="en-US" sz="2400"/>
              <a:t> Syarat-syarat Pemasangan dan Pemeliharaan Alat Pemadam Api Ringan</a:t>
            </a:r>
            <a:endParaRPr/>
          </a:p>
          <a:p>
            <a:pPr indent="-171450" lvl="0" marL="171450" rtl="0" algn="l">
              <a:lnSpc>
                <a:spcPct val="90000"/>
              </a:lnSpc>
              <a:spcBef>
                <a:spcPts val="750"/>
              </a:spcBef>
              <a:spcAft>
                <a:spcPts val="0"/>
              </a:spcAft>
              <a:buClr>
                <a:schemeClr val="dk1"/>
              </a:buClr>
              <a:buSzPts val="2400"/>
              <a:buChar char="•"/>
            </a:pPr>
            <a:r>
              <a:rPr b="1" lang="en-US" sz="2400"/>
              <a:t>Permenaker No Per-02/MEN/1983</a:t>
            </a:r>
            <a:r>
              <a:rPr lang="en-US" sz="2400"/>
              <a:t> Instalasi Alarm Kebakaran Otomatik</a:t>
            </a:r>
            <a:endParaRPr/>
          </a:p>
          <a:p>
            <a:pPr indent="-19050" lvl="0" marL="171450" rtl="0" algn="l">
              <a:lnSpc>
                <a:spcPct val="90000"/>
              </a:lnSpc>
              <a:spcBef>
                <a:spcPts val="750"/>
              </a:spcBef>
              <a:spcAft>
                <a:spcPts val="0"/>
              </a:spcAft>
              <a:buClr>
                <a:schemeClr val="dk1"/>
              </a:buClr>
              <a:buSzPts val="2400"/>
              <a:buNone/>
            </a:pPr>
            <a:r>
              <a:t/>
            </a:r>
            <a:endParaRPr sz="2400"/>
          </a:p>
          <a:p>
            <a:pPr indent="-19050" lvl="0" marL="171450" rtl="0" algn="l">
              <a:lnSpc>
                <a:spcPct val="90000"/>
              </a:lnSpc>
              <a:spcBef>
                <a:spcPts val="750"/>
              </a:spcBef>
              <a:spcAft>
                <a:spcPts val="0"/>
              </a:spcAft>
              <a:buClr>
                <a:schemeClr val="dk1"/>
              </a:buClr>
              <a:buSzPts val="2400"/>
              <a:buNone/>
            </a:pPr>
            <a:r>
              <a:t/>
            </a:r>
            <a:endParaRPr sz="2400"/>
          </a:p>
        </p:txBody>
      </p:sp>
      <p:sp>
        <p:nvSpPr>
          <p:cNvPr id="395" name="Google Shape;395;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5"/>
          <p:cNvSpPr txBox="1"/>
          <p:nvPr>
            <p:ph type="title"/>
          </p:nvPr>
        </p:nvSpPr>
        <p:spPr>
          <a:xfrm>
            <a:off x="685800" y="180975"/>
            <a:ext cx="7772400" cy="9620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Daftar Peraturan dan Perundangan K3</a:t>
            </a:r>
            <a:endParaRPr/>
          </a:p>
        </p:txBody>
      </p:sp>
      <p:sp>
        <p:nvSpPr>
          <p:cNvPr id="401" name="Google Shape;401;p35"/>
          <p:cNvSpPr txBox="1"/>
          <p:nvPr>
            <p:ph idx="1" type="body"/>
          </p:nvPr>
        </p:nvSpPr>
        <p:spPr>
          <a:xfrm>
            <a:off x="685800" y="1143000"/>
            <a:ext cx="8077200" cy="47244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400"/>
              <a:buChar char="•"/>
            </a:pPr>
            <a:r>
              <a:rPr b="1" lang="en-US" sz="2400"/>
              <a:t>Kep Dirjen Binawas No Kep-407/BW/1999</a:t>
            </a:r>
            <a:r>
              <a:rPr lang="en-US" sz="2400"/>
              <a:t> Persyaratan, Penunjukan, Hak dan Kewajiban Teknisi Lift</a:t>
            </a:r>
            <a:endParaRPr/>
          </a:p>
          <a:p>
            <a:pPr indent="-171450" lvl="0" marL="171450" rtl="0" algn="l">
              <a:lnSpc>
                <a:spcPct val="90000"/>
              </a:lnSpc>
              <a:spcBef>
                <a:spcPts val="750"/>
              </a:spcBef>
              <a:spcAft>
                <a:spcPts val="0"/>
              </a:spcAft>
              <a:buClr>
                <a:schemeClr val="dk1"/>
              </a:buClr>
              <a:buSzPts val="2400"/>
              <a:buChar char="•"/>
            </a:pPr>
            <a:r>
              <a:rPr b="1" lang="en-US" sz="2400"/>
              <a:t>Permenaker No Per-03/MEN/1999</a:t>
            </a:r>
            <a:r>
              <a:rPr lang="en-US" sz="2400"/>
              <a:t> Syarat-syarat Keselamatan dan Kesehatan Kerja Lift untuk Pengangkutan Orang dan Barang</a:t>
            </a:r>
            <a:endParaRPr/>
          </a:p>
          <a:p>
            <a:pPr indent="-171450" lvl="0" marL="171450" rtl="0" algn="l">
              <a:lnSpc>
                <a:spcPct val="90000"/>
              </a:lnSpc>
              <a:spcBef>
                <a:spcPts val="750"/>
              </a:spcBef>
              <a:spcAft>
                <a:spcPts val="0"/>
              </a:spcAft>
              <a:buClr>
                <a:schemeClr val="dk1"/>
              </a:buClr>
              <a:buSzPts val="2400"/>
              <a:buChar char="•"/>
            </a:pPr>
            <a:r>
              <a:rPr b="1" lang="en-US" sz="2400"/>
              <a:t>Kepmenakertrans No Kep-75/MEN/2002</a:t>
            </a:r>
            <a:r>
              <a:rPr lang="en-US" sz="2400"/>
              <a:t> Berlakunya Standar Nasional Indonesia SNI-04-0225-2000 mengenai Persyaratan Umum Instalasi Listrik 2000 (PUIL 2000) di Tempat Kerja</a:t>
            </a:r>
            <a:endParaRPr/>
          </a:p>
          <a:p>
            <a:pPr indent="-171450" lvl="0" marL="171450" rtl="0" algn="l">
              <a:lnSpc>
                <a:spcPct val="90000"/>
              </a:lnSpc>
              <a:spcBef>
                <a:spcPts val="750"/>
              </a:spcBef>
              <a:spcAft>
                <a:spcPts val="0"/>
              </a:spcAft>
              <a:buClr>
                <a:schemeClr val="dk1"/>
              </a:buClr>
              <a:buSzPts val="2400"/>
              <a:buChar char="•"/>
            </a:pPr>
            <a:r>
              <a:rPr b="1" lang="en-US" sz="2400"/>
              <a:t>Kep Dirjen Pembinaan Hubungan Industrial dan Pengawasan Ketenagakerjaan No Kep-311/BW/2002</a:t>
            </a:r>
            <a:r>
              <a:rPr lang="en-US" sz="2400"/>
              <a:t> Tentang Sertifikasi Kompetensi K3 Teknisi Listrik</a:t>
            </a:r>
            <a:endParaRPr/>
          </a:p>
          <a:p>
            <a:pPr indent="-19050" lvl="0" marL="171450" rtl="0" algn="l">
              <a:lnSpc>
                <a:spcPct val="90000"/>
              </a:lnSpc>
              <a:spcBef>
                <a:spcPts val="750"/>
              </a:spcBef>
              <a:spcAft>
                <a:spcPts val="0"/>
              </a:spcAft>
              <a:buClr>
                <a:schemeClr val="dk1"/>
              </a:buClr>
              <a:buSzPts val="2400"/>
              <a:buNone/>
            </a:pPr>
            <a:r>
              <a:t/>
            </a:r>
            <a:endParaRPr sz="2400"/>
          </a:p>
          <a:p>
            <a:pPr indent="-19050" lvl="0" marL="171450" rtl="0" algn="l">
              <a:lnSpc>
                <a:spcPct val="90000"/>
              </a:lnSpc>
              <a:spcBef>
                <a:spcPts val="750"/>
              </a:spcBef>
              <a:spcAft>
                <a:spcPts val="0"/>
              </a:spcAft>
              <a:buClr>
                <a:schemeClr val="dk1"/>
              </a:buClr>
              <a:buSzPts val="2400"/>
              <a:buNone/>
            </a:pPr>
            <a:r>
              <a:t/>
            </a:r>
            <a:endParaRPr sz="2400"/>
          </a:p>
        </p:txBody>
      </p:sp>
      <p:sp>
        <p:nvSpPr>
          <p:cNvPr id="402" name="Google Shape;402;p3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6"/>
          <p:cNvSpPr txBox="1"/>
          <p:nvPr>
            <p:ph type="title"/>
          </p:nvPr>
        </p:nvSpPr>
        <p:spPr>
          <a:xfrm>
            <a:off x="685800" y="381000"/>
            <a:ext cx="7772400" cy="9620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Daftar Peraturan dan Perundangan K3</a:t>
            </a:r>
            <a:endParaRPr/>
          </a:p>
        </p:txBody>
      </p:sp>
      <p:sp>
        <p:nvSpPr>
          <p:cNvPr id="408" name="Google Shape;408;p36"/>
          <p:cNvSpPr txBox="1"/>
          <p:nvPr>
            <p:ph idx="1" type="body"/>
          </p:nvPr>
        </p:nvSpPr>
        <p:spPr>
          <a:xfrm>
            <a:off x="685800" y="1676400"/>
            <a:ext cx="7772400" cy="41148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400"/>
              <a:buChar char="•"/>
            </a:pPr>
            <a:r>
              <a:rPr b="1" lang="en-US" sz="2400"/>
              <a:t>Permenaker No Per-02/MEN/1989</a:t>
            </a:r>
            <a:r>
              <a:rPr lang="en-US" sz="2400"/>
              <a:t> Pengawasan Instalasi Penyalur Petir</a:t>
            </a:r>
            <a:endParaRPr/>
          </a:p>
          <a:p>
            <a:pPr indent="-171450" lvl="0" marL="171450" rtl="0" algn="l">
              <a:lnSpc>
                <a:spcPct val="90000"/>
              </a:lnSpc>
              <a:spcBef>
                <a:spcPts val="750"/>
              </a:spcBef>
              <a:spcAft>
                <a:spcPts val="0"/>
              </a:spcAft>
              <a:buClr>
                <a:schemeClr val="dk1"/>
              </a:buClr>
              <a:buSzPts val="2400"/>
              <a:buChar char="•"/>
            </a:pPr>
            <a:r>
              <a:rPr b="1" lang="en-US" sz="2400"/>
              <a:t>UU Uap tahun 1930</a:t>
            </a:r>
            <a:r>
              <a:rPr lang="en-US" sz="2400"/>
              <a:t> (Stoom Ordonnantie)</a:t>
            </a:r>
            <a:endParaRPr/>
          </a:p>
          <a:p>
            <a:pPr indent="-171450" lvl="0" marL="171450" rtl="0" algn="l">
              <a:lnSpc>
                <a:spcPct val="90000"/>
              </a:lnSpc>
              <a:spcBef>
                <a:spcPts val="750"/>
              </a:spcBef>
              <a:spcAft>
                <a:spcPts val="0"/>
              </a:spcAft>
              <a:buClr>
                <a:schemeClr val="dk1"/>
              </a:buClr>
              <a:buSzPts val="2400"/>
              <a:buChar char="•"/>
            </a:pPr>
            <a:r>
              <a:rPr b="1" lang="en-US" sz="2400"/>
              <a:t>Permenaker No Per-01/MEN/1989</a:t>
            </a:r>
            <a:r>
              <a:rPr lang="en-US" sz="2400"/>
              <a:t> Kualifikasi dan Syarat-syarat Operator Keran Angkat</a:t>
            </a:r>
            <a:endParaRPr/>
          </a:p>
          <a:p>
            <a:pPr indent="-171450" lvl="0" marL="171450" rtl="0" algn="l">
              <a:lnSpc>
                <a:spcPct val="90000"/>
              </a:lnSpc>
              <a:spcBef>
                <a:spcPts val="750"/>
              </a:spcBef>
              <a:spcAft>
                <a:spcPts val="0"/>
              </a:spcAft>
              <a:buClr>
                <a:schemeClr val="dk1"/>
              </a:buClr>
              <a:buSzPts val="2400"/>
              <a:buChar char="•"/>
            </a:pPr>
            <a:r>
              <a:rPr b="1" lang="en-US" sz="2400"/>
              <a:t>Permenaker No Per-05/MEN/1985</a:t>
            </a:r>
            <a:r>
              <a:rPr lang="en-US" sz="2400"/>
              <a:t> Pesawat Angkat dan Angkut</a:t>
            </a:r>
            <a:endParaRPr/>
          </a:p>
          <a:p>
            <a:pPr indent="-171450" lvl="0" marL="171450" rtl="0" algn="l">
              <a:lnSpc>
                <a:spcPct val="90000"/>
              </a:lnSpc>
              <a:spcBef>
                <a:spcPts val="750"/>
              </a:spcBef>
              <a:spcAft>
                <a:spcPts val="0"/>
              </a:spcAft>
              <a:buClr>
                <a:schemeClr val="dk1"/>
              </a:buClr>
              <a:buSzPts val="2400"/>
              <a:buChar char="•"/>
            </a:pPr>
            <a:r>
              <a:rPr b="1" lang="en-US" sz="2400"/>
              <a:t>Permenaker No Per-01/MEN/1988</a:t>
            </a:r>
            <a:r>
              <a:rPr lang="en-US" sz="2400"/>
              <a:t> Kualifikasi dan Syarat-syarat Operator Pesawat Uap</a:t>
            </a:r>
            <a:endParaRPr/>
          </a:p>
        </p:txBody>
      </p:sp>
      <p:sp>
        <p:nvSpPr>
          <p:cNvPr id="409" name="Google Shape;409;p3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7"/>
          <p:cNvSpPr txBox="1"/>
          <p:nvPr>
            <p:ph type="title"/>
          </p:nvPr>
        </p:nvSpPr>
        <p:spPr>
          <a:xfrm>
            <a:off x="762000" y="381000"/>
            <a:ext cx="7772400" cy="9620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Daftar Peraturan dan Perundangan K3</a:t>
            </a:r>
            <a:endParaRPr/>
          </a:p>
        </p:txBody>
      </p:sp>
      <p:sp>
        <p:nvSpPr>
          <p:cNvPr id="415" name="Google Shape;415;p37"/>
          <p:cNvSpPr txBox="1"/>
          <p:nvPr>
            <p:ph idx="1" type="body"/>
          </p:nvPr>
        </p:nvSpPr>
        <p:spPr>
          <a:xfrm>
            <a:off x="685800" y="1676400"/>
            <a:ext cx="7467600" cy="4114800"/>
          </a:xfrm>
          <a:prstGeom prst="rect">
            <a:avLst/>
          </a:prstGeom>
          <a:noFill/>
          <a:ln>
            <a:noFill/>
          </a:ln>
        </p:spPr>
        <p:txBody>
          <a:bodyPr anchorCtr="0" anchor="t" bIns="45700" lIns="91425" spcFirstLastPara="1" rIns="91425" wrap="square" tIns="45700">
            <a:normAutofit/>
          </a:bodyPr>
          <a:lstStyle/>
          <a:p>
            <a:pPr indent="-177800" lvl="0" marL="171450" rtl="0" algn="l">
              <a:lnSpc>
                <a:spcPct val="90000"/>
              </a:lnSpc>
              <a:spcBef>
                <a:spcPts val="0"/>
              </a:spcBef>
              <a:spcAft>
                <a:spcPts val="0"/>
              </a:spcAft>
              <a:buClr>
                <a:schemeClr val="dk1"/>
              </a:buClr>
              <a:buSzPts val="2800"/>
              <a:buChar char="•"/>
            </a:pPr>
            <a:r>
              <a:rPr b="1" lang="en-US" sz="2800"/>
              <a:t>Permenaker No Per-04/MEN/1985</a:t>
            </a:r>
            <a:r>
              <a:rPr lang="en-US" sz="2800"/>
              <a:t>	Pesawat Tenaga dan Produksi</a:t>
            </a:r>
            <a:endParaRPr sz="2800"/>
          </a:p>
          <a:p>
            <a:pPr indent="-177800" lvl="0" marL="171450" rtl="0" algn="l">
              <a:lnSpc>
                <a:spcPct val="90000"/>
              </a:lnSpc>
              <a:spcBef>
                <a:spcPts val="750"/>
              </a:spcBef>
              <a:spcAft>
                <a:spcPts val="0"/>
              </a:spcAft>
              <a:buClr>
                <a:schemeClr val="dk1"/>
              </a:buClr>
              <a:buSzPts val="2800"/>
              <a:buChar char="•"/>
            </a:pPr>
            <a:r>
              <a:rPr b="1" lang="en-US" sz="2800"/>
              <a:t>Permenaker No Per-01/MEN/1982</a:t>
            </a:r>
            <a:r>
              <a:rPr lang="en-US" sz="2800"/>
              <a:t>	Bejana Tekan</a:t>
            </a:r>
            <a:endParaRPr sz="2800"/>
          </a:p>
          <a:p>
            <a:pPr indent="-177800" lvl="0" marL="171450" rtl="0" algn="l">
              <a:lnSpc>
                <a:spcPct val="90000"/>
              </a:lnSpc>
              <a:spcBef>
                <a:spcPts val="750"/>
              </a:spcBef>
              <a:spcAft>
                <a:spcPts val="0"/>
              </a:spcAft>
              <a:buClr>
                <a:schemeClr val="dk1"/>
              </a:buClr>
              <a:buSzPts val="2800"/>
              <a:buChar char="•"/>
            </a:pPr>
            <a:r>
              <a:rPr b="1" lang="en-US" sz="2800"/>
              <a:t>Permenaker No Per-02/MEN/1982</a:t>
            </a:r>
            <a:r>
              <a:rPr lang="en-US" sz="2800"/>
              <a:t>	Klasifikasi Juru Las</a:t>
            </a:r>
            <a:endParaRPr/>
          </a:p>
          <a:p>
            <a:pPr indent="-177800" lvl="0" marL="171450" rtl="0" algn="l">
              <a:lnSpc>
                <a:spcPct val="90000"/>
              </a:lnSpc>
              <a:spcBef>
                <a:spcPts val="750"/>
              </a:spcBef>
              <a:spcAft>
                <a:spcPts val="0"/>
              </a:spcAft>
              <a:buClr>
                <a:schemeClr val="dk1"/>
              </a:buClr>
              <a:buSzPts val="2800"/>
              <a:buChar char="•"/>
            </a:pPr>
            <a:r>
              <a:rPr b="1" lang="en-US" sz="2800"/>
              <a:t>Permenaker No Per-01/MEN/1980</a:t>
            </a:r>
            <a:r>
              <a:rPr lang="en-US" sz="2800"/>
              <a:t> Keselamatan dan Kesehatan Kerja pada Konstruksi Bangunan</a:t>
            </a:r>
            <a:endParaRPr sz="2800"/>
          </a:p>
        </p:txBody>
      </p:sp>
      <p:sp>
        <p:nvSpPr>
          <p:cNvPr id="416" name="Google Shape;416;p3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8"/>
          <p:cNvSpPr txBox="1"/>
          <p:nvPr>
            <p:ph type="title"/>
          </p:nvPr>
        </p:nvSpPr>
        <p:spPr>
          <a:xfrm>
            <a:off x="685800" y="304800"/>
            <a:ext cx="7772400" cy="9620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Daftar Peraturan dan Perundangan K3</a:t>
            </a:r>
            <a:endParaRPr/>
          </a:p>
        </p:txBody>
      </p:sp>
      <p:sp>
        <p:nvSpPr>
          <p:cNvPr id="422" name="Google Shape;422;p38"/>
          <p:cNvSpPr txBox="1"/>
          <p:nvPr>
            <p:ph idx="1" type="body"/>
          </p:nvPr>
        </p:nvSpPr>
        <p:spPr>
          <a:xfrm>
            <a:off x="685800" y="1524000"/>
            <a:ext cx="7772400" cy="44196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b="1" lang="en-US"/>
              <a:t>Kepmenaker No Kep-187/MEN/1999</a:t>
            </a:r>
            <a:r>
              <a:rPr lang="en-US"/>
              <a:t>	Pengendalian Bahan Kimia Berbahaya di Tempat Kerja</a:t>
            </a:r>
            <a:endParaRPr/>
          </a:p>
          <a:p>
            <a:pPr indent="-171450" lvl="0" marL="171450" rtl="0" algn="l">
              <a:lnSpc>
                <a:spcPct val="90000"/>
              </a:lnSpc>
              <a:spcBef>
                <a:spcPts val="750"/>
              </a:spcBef>
              <a:spcAft>
                <a:spcPts val="0"/>
              </a:spcAft>
              <a:buClr>
                <a:schemeClr val="dk1"/>
              </a:buClr>
              <a:buSzPts val="2100"/>
              <a:buChar char="•"/>
            </a:pPr>
            <a:r>
              <a:rPr b="1" lang="en-US"/>
              <a:t>Permenaker No Per-03/MEN/1985</a:t>
            </a:r>
            <a:r>
              <a:rPr lang="en-US"/>
              <a:t>	Keselamatan dan Kesehatan Kerja Pemakaian Asbes</a:t>
            </a:r>
            <a:endParaRPr/>
          </a:p>
          <a:p>
            <a:pPr indent="-177800" lvl="0" marL="171450" rtl="0" algn="l">
              <a:lnSpc>
                <a:spcPct val="90000"/>
              </a:lnSpc>
              <a:spcBef>
                <a:spcPts val="750"/>
              </a:spcBef>
              <a:spcAft>
                <a:spcPts val="0"/>
              </a:spcAft>
              <a:buClr>
                <a:schemeClr val="dk1"/>
              </a:buClr>
              <a:buSzPts val="2800"/>
              <a:buChar char="•"/>
            </a:pPr>
            <a:r>
              <a:rPr b="1" lang="en-US" sz="2800"/>
              <a:t>Kepmenaker No Kep-51/MEN/1999</a:t>
            </a:r>
            <a:r>
              <a:rPr lang="en-US" sz="2800"/>
              <a:t> </a:t>
            </a:r>
            <a:r>
              <a:rPr lang="en-US"/>
              <a:t>Nilai Ambang Batas Faktor Fisika di Tempat Kerja</a:t>
            </a:r>
            <a:endParaRPr/>
          </a:p>
          <a:p>
            <a:pPr indent="-38100" lvl="0" marL="171450" rtl="0" algn="l">
              <a:lnSpc>
                <a:spcPct val="90000"/>
              </a:lnSpc>
              <a:spcBef>
                <a:spcPts val="750"/>
              </a:spcBef>
              <a:spcAft>
                <a:spcPts val="0"/>
              </a:spcAft>
              <a:buClr>
                <a:schemeClr val="dk1"/>
              </a:buClr>
              <a:buSzPts val="2100"/>
              <a:buNone/>
            </a:pPr>
            <a:r>
              <a:t/>
            </a:r>
            <a:endParaRPr/>
          </a:p>
          <a:p>
            <a:pPr indent="-38100" lvl="0" marL="171450" rtl="0" algn="l">
              <a:lnSpc>
                <a:spcPct val="90000"/>
              </a:lnSpc>
              <a:spcBef>
                <a:spcPts val="750"/>
              </a:spcBef>
              <a:spcAft>
                <a:spcPts val="0"/>
              </a:spcAft>
              <a:buClr>
                <a:schemeClr val="dk1"/>
              </a:buClr>
              <a:buSzPts val="2100"/>
              <a:buNone/>
            </a:pPr>
            <a:r>
              <a:t/>
            </a:r>
            <a:endParaRPr/>
          </a:p>
        </p:txBody>
      </p:sp>
      <p:sp>
        <p:nvSpPr>
          <p:cNvPr id="423" name="Google Shape;423;p3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9"/>
          <p:cNvSpPr txBox="1"/>
          <p:nvPr>
            <p:ph type="title"/>
          </p:nvPr>
        </p:nvSpPr>
        <p:spPr>
          <a:xfrm>
            <a:off x="685800" y="304800"/>
            <a:ext cx="7772400" cy="9620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Daftar Peraturan dan Perundangan K3</a:t>
            </a:r>
            <a:endParaRPr/>
          </a:p>
        </p:txBody>
      </p:sp>
      <p:sp>
        <p:nvSpPr>
          <p:cNvPr id="429" name="Google Shape;429;p39"/>
          <p:cNvSpPr txBox="1"/>
          <p:nvPr>
            <p:ph idx="1" type="body"/>
          </p:nvPr>
        </p:nvSpPr>
        <p:spPr>
          <a:xfrm>
            <a:off x="533400" y="1600200"/>
            <a:ext cx="8229600" cy="4114800"/>
          </a:xfrm>
          <a:prstGeom prst="rect">
            <a:avLst/>
          </a:prstGeom>
          <a:noFill/>
          <a:ln>
            <a:noFill/>
          </a:ln>
        </p:spPr>
        <p:txBody>
          <a:bodyPr anchorCtr="0" anchor="t" bIns="45700" lIns="91425" spcFirstLastPara="1" rIns="91425" wrap="square" tIns="45700">
            <a:normAutofit/>
          </a:bodyPr>
          <a:lstStyle/>
          <a:p>
            <a:pPr indent="-177800" lvl="0" marL="171450" rtl="0" algn="l">
              <a:lnSpc>
                <a:spcPct val="90000"/>
              </a:lnSpc>
              <a:spcBef>
                <a:spcPts val="0"/>
              </a:spcBef>
              <a:spcAft>
                <a:spcPts val="0"/>
              </a:spcAft>
              <a:buClr>
                <a:schemeClr val="dk1"/>
              </a:buClr>
              <a:buSzPts val="2800"/>
              <a:buChar char="•"/>
            </a:pPr>
            <a:r>
              <a:rPr b="1" lang="en-US" sz="2800"/>
              <a:t>Permenaker No Per-02/MEN/1992</a:t>
            </a:r>
            <a:r>
              <a:rPr lang="en-US" sz="2800"/>
              <a:t>	Tata Cara Penunjukan Kewajiban dan Wewenang Ahli K3</a:t>
            </a:r>
            <a:endParaRPr/>
          </a:p>
          <a:p>
            <a:pPr indent="-177800" lvl="0" marL="171450" rtl="0" algn="l">
              <a:lnSpc>
                <a:spcPct val="90000"/>
              </a:lnSpc>
              <a:spcBef>
                <a:spcPts val="750"/>
              </a:spcBef>
              <a:spcAft>
                <a:spcPts val="0"/>
              </a:spcAft>
              <a:buClr>
                <a:schemeClr val="dk1"/>
              </a:buClr>
              <a:buSzPts val="2800"/>
              <a:buChar char="•"/>
            </a:pPr>
            <a:r>
              <a:rPr b="1" lang="en-US" sz="2800"/>
              <a:t>Permenaker No Per-03/MEN/1978</a:t>
            </a:r>
            <a:r>
              <a:rPr lang="en-US"/>
              <a:t> </a:t>
            </a:r>
            <a:r>
              <a:rPr lang="en-US" sz="2800"/>
              <a:t>Penunjukan dan Wewenang serta Kewajiban Pegawai Pengawas K3 dan Ahli K3</a:t>
            </a:r>
            <a:endParaRPr/>
          </a:p>
          <a:p>
            <a:pPr indent="-177800" lvl="0" marL="171450" rtl="0" algn="l">
              <a:lnSpc>
                <a:spcPct val="90000"/>
              </a:lnSpc>
              <a:spcBef>
                <a:spcPts val="750"/>
              </a:spcBef>
              <a:spcAft>
                <a:spcPts val="0"/>
              </a:spcAft>
              <a:buClr>
                <a:schemeClr val="dk1"/>
              </a:buClr>
              <a:buSzPts val="2800"/>
              <a:buChar char="•"/>
            </a:pPr>
            <a:r>
              <a:rPr b="1" lang="en-US" sz="2800"/>
              <a:t>Permenaker No Per-04/MEN/1987</a:t>
            </a:r>
            <a:r>
              <a:rPr lang="en-US" sz="2800"/>
              <a:t> Panitia Pembina K3 serta Tata Cara Penunjukan Ahli K3</a:t>
            </a:r>
            <a:endParaRPr/>
          </a:p>
          <a:p>
            <a:pPr indent="0" lvl="0" marL="171450" rtl="0" algn="l">
              <a:lnSpc>
                <a:spcPct val="90000"/>
              </a:lnSpc>
              <a:spcBef>
                <a:spcPts val="750"/>
              </a:spcBef>
              <a:spcAft>
                <a:spcPts val="0"/>
              </a:spcAft>
              <a:buClr>
                <a:schemeClr val="dk1"/>
              </a:buClr>
              <a:buSzPts val="2800"/>
              <a:buNone/>
            </a:pPr>
            <a:r>
              <a:t/>
            </a:r>
            <a:endParaRPr sz="2800"/>
          </a:p>
          <a:p>
            <a:pPr indent="0" lvl="0" marL="171450" rtl="0" algn="l">
              <a:lnSpc>
                <a:spcPct val="90000"/>
              </a:lnSpc>
              <a:spcBef>
                <a:spcPts val="750"/>
              </a:spcBef>
              <a:spcAft>
                <a:spcPts val="0"/>
              </a:spcAft>
              <a:buClr>
                <a:schemeClr val="dk1"/>
              </a:buClr>
              <a:buSzPts val="2800"/>
              <a:buNone/>
            </a:pPr>
            <a:r>
              <a:t/>
            </a:r>
            <a:endParaRPr sz="2800"/>
          </a:p>
        </p:txBody>
      </p:sp>
      <p:sp>
        <p:nvSpPr>
          <p:cNvPr id="430" name="Google Shape;430;p3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14" name="Google Shape;114;p4"/>
          <p:cNvPicPr preferRelativeResize="0"/>
          <p:nvPr/>
        </p:nvPicPr>
        <p:blipFill rotWithShape="1">
          <a:blip r:embed="rId3">
            <a:alphaModFix/>
          </a:blip>
          <a:srcRect b="0" l="0" r="0" t="0"/>
          <a:stretch/>
        </p:blipFill>
        <p:spPr>
          <a:xfrm>
            <a:off x="380999" y="304800"/>
            <a:ext cx="8386075" cy="57150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0"/>
          <p:cNvSpPr txBox="1"/>
          <p:nvPr>
            <p:ph type="title"/>
          </p:nvPr>
        </p:nvSpPr>
        <p:spPr>
          <a:xfrm>
            <a:off x="762000" y="228600"/>
            <a:ext cx="7772400" cy="96202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Daftar Peraturan dan Perundangan K3</a:t>
            </a:r>
            <a:endParaRPr/>
          </a:p>
        </p:txBody>
      </p:sp>
      <p:sp>
        <p:nvSpPr>
          <p:cNvPr id="436" name="Google Shape;436;p40"/>
          <p:cNvSpPr txBox="1"/>
          <p:nvPr>
            <p:ph idx="1" type="body"/>
          </p:nvPr>
        </p:nvSpPr>
        <p:spPr>
          <a:xfrm>
            <a:off x="457200" y="1676400"/>
            <a:ext cx="8458200" cy="35052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400"/>
              <a:buChar char="•"/>
            </a:pPr>
            <a:r>
              <a:rPr b="1" lang="en-US" sz="2400"/>
              <a:t>SK Bersama Menaker &amp; Men PU No Kep-174/MEN/1986, No Kep-104/KPTS/1986</a:t>
            </a:r>
            <a:r>
              <a:rPr lang="en-US" sz="2400"/>
              <a:t> Keselamatan dan Kesehatan Kerja pada Tempat Kegiatan Konstruksi</a:t>
            </a:r>
            <a:endParaRPr/>
          </a:p>
          <a:p>
            <a:pPr indent="-171450" lvl="0" marL="171450" rtl="0" algn="l">
              <a:lnSpc>
                <a:spcPct val="90000"/>
              </a:lnSpc>
              <a:spcBef>
                <a:spcPts val="750"/>
              </a:spcBef>
              <a:spcAft>
                <a:spcPts val="0"/>
              </a:spcAft>
              <a:buClr>
                <a:schemeClr val="dk1"/>
              </a:buClr>
              <a:buSzPts val="2400"/>
              <a:buChar char="•"/>
            </a:pPr>
            <a:r>
              <a:rPr b="1" lang="en-US" sz="2400"/>
              <a:t>Perda DKI Jakarta Nomor 7 tahun 2010</a:t>
            </a:r>
            <a:r>
              <a:rPr lang="en-US" sz="2400"/>
              <a:t> Tentang Bangunan Dalam Wilayah DKI Jakarta</a:t>
            </a:r>
            <a:endParaRPr/>
          </a:p>
          <a:p>
            <a:pPr indent="-171450" lvl="0" marL="171450" rtl="0" algn="l">
              <a:lnSpc>
                <a:spcPct val="90000"/>
              </a:lnSpc>
              <a:spcBef>
                <a:spcPts val="750"/>
              </a:spcBef>
              <a:spcAft>
                <a:spcPts val="0"/>
              </a:spcAft>
              <a:buClr>
                <a:schemeClr val="dk1"/>
              </a:buClr>
              <a:buSzPts val="2400"/>
              <a:buChar char="•"/>
            </a:pPr>
            <a:r>
              <a:rPr b="1" lang="en-US" sz="2400"/>
              <a:t>SK Gub. DKI Jakarta Nomor 1503 tahun 1997</a:t>
            </a:r>
            <a:r>
              <a:rPr lang="en-US" sz="2400"/>
              <a:t> Tentang Ketentuan Pemeliharaan dan Pengkajian Teknis Bangunan Dalam Wilayah DKI Jakarta</a:t>
            </a:r>
            <a:endParaRPr/>
          </a:p>
        </p:txBody>
      </p:sp>
      <p:sp>
        <p:nvSpPr>
          <p:cNvPr id="437" name="Google Shape;437;p4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1"/>
          <p:cNvSpPr txBox="1"/>
          <p:nvPr/>
        </p:nvSpPr>
        <p:spPr>
          <a:xfrm>
            <a:off x="1752600" y="457200"/>
            <a:ext cx="571500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Tahoma"/>
                <a:ea typeface="Tahoma"/>
                <a:cs typeface="Tahoma"/>
                <a:sym typeface="Tahoma"/>
              </a:rPr>
              <a:t>Perubahan Status Hukum tentang SMK3 di Indonesia (2003)</a:t>
            </a:r>
            <a:endParaRPr/>
          </a:p>
        </p:txBody>
      </p:sp>
      <p:sp>
        <p:nvSpPr>
          <p:cNvPr id="443" name="Google Shape;443;p41"/>
          <p:cNvSpPr txBox="1"/>
          <p:nvPr/>
        </p:nvSpPr>
        <p:spPr>
          <a:xfrm>
            <a:off x="457200" y="1752600"/>
            <a:ext cx="8229600" cy="398570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Tahoma"/>
                <a:ea typeface="Tahoma"/>
                <a:cs typeface="Tahoma"/>
                <a:sym typeface="Tahoma"/>
              </a:rPr>
              <a:t>Undang-Undang No. 13 tahun 2003 tentang Ketenagakerjaan </a:t>
            </a:r>
            <a:endParaRPr/>
          </a:p>
          <a:p>
            <a:pPr indent="0" lvl="0" marL="0" marR="0" rtl="0" algn="l">
              <a:spcBef>
                <a:spcPts val="1100"/>
              </a:spcBef>
              <a:spcAft>
                <a:spcPts val="0"/>
              </a:spcAft>
              <a:buNone/>
            </a:pPr>
            <a:r>
              <a:rPr b="1" i="1" lang="en-US" sz="2200">
                <a:solidFill>
                  <a:schemeClr val="dk1"/>
                </a:solidFill>
                <a:latin typeface="Tahoma"/>
                <a:ea typeface="Tahoma"/>
                <a:cs typeface="Tahoma"/>
                <a:sym typeface="Tahoma"/>
              </a:rPr>
              <a:t>mengganti :</a:t>
            </a:r>
            <a:endParaRPr b="1" sz="2200">
              <a:solidFill>
                <a:schemeClr val="dk1"/>
              </a:solidFill>
              <a:latin typeface="Tahoma"/>
              <a:ea typeface="Tahoma"/>
              <a:cs typeface="Tahoma"/>
              <a:sym typeface="Tahoma"/>
            </a:endParaRPr>
          </a:p>
          <a:p>
            <a:pPr indent="0" lvl="0" marL="0" marR="0" rtl="0" algn="l">
              <a:spcBef>
                <a:spcPts val="1100"/>
              </a:spcBef>
              <a:spcAft>
                <a:spcPts val="0"/>
              </a:spcAft>
              <a:buNone/>
            </a:pPr>
            <a:r>
              <a:rPr b="1" lang="en-US" sz="2200">
                <a:solidFill>
                  <a:schemeClr val="dk1"/>
                </a:solidFill>
                <a:latin typeface="Tahoma"/>
                <a:ea typeface="Tahoma"/>
                <a:cs typeface="Tahoma"/>
                <a:sym typeface="Tahoma"/>
              </a:rPr>
              <a:t>UU No. 14 tahun 1969 tentang Ketentuan-Ketentuan Pokok Mengenai Tenaga Kerja</a:t>
            </a:r>
            <a:endParaRPr/>
          </a:p>
          <a:p>
            <a:pPr indent="0" lvl="0" marL="0" marR="0" rtl="0" algn="l">
              <a:spcBef>
                <a:spcPts val="1100"/>
              </a:spcBef>
              <a:spcAft>
                <a:spcPts val="0"/>
              </a:spcAft>
              <a:buNone/>
            </a:pPr>
            <a:r>
              <a:rPr b="1" lang="en-US" sz="2200">
                <a:solidFill>
                  <a:schemeClr val="dk1"/>
                </a:solidFill>
                <a:latin typeface="Tahoma"/>
                <a:ea typeface="Tahoma"/>
                <a:cs typeface="Tahoma"/>
                <a:sym typeface="Tahoma"/>
              </a:rPr>
              <a:t>UU No. 25 tahun 1997 tentang Ketenagakerjaan</a:t>
            </a:r>
            <a:endParaRPr/>
          </a:p>
          <a:p>
            <a:pPr indent="0" lvl="0" marL="0" marR="0" rtl="0" algn="l">
              <a:spcBef>
                <a:spcPts val="1100"/>
              </a:spcBef>
              <a:spcAft>
                <a:spcPts val="0"/>
              </a:spcAft>
              <a:buNone/>
            </a:pPr>
            <a:r>
              <a:rPr b="1" lang="en-US" sz="2200">
                <a:solidFill>
                  <a:schemeClr val="dk1"/>
                </a:solidFill>
                <a:latin typeface="Tahoma"/>
                <a:ea typeface="Tahoma"/>
                <a:cs typeface="Tahoma"/>
                <a:sym typeface="Tahoma"/>
              </a:rPr>
              <a:t>UU No. 11 tahun 1998 tentang Perubahan Berlakunya UU No. 25 tahun 1997 tentang Ketenagakerjaan</a:t>
            </a:r>
            <a:endParaRPr/>
          </a:p>
          <a:p>
            <a:pPr indent="0" lvl="0" marL="0" marR="0" rtl="0" algn="l">
              <a:spcBef>
                <a:spcPts val="1100"/>
              </a:spcBef>
              <a:spcAft>
                <a:spcPts val="0"/>
              </a:spcAft>
              <a:buNone/>
            </a:pPr>
            <a:r>
              <a:t/>
            </a:r>
            <a:endParaRPr b="1" sz="2200">
              <a:solidFill>
                <a:schemeClr val="dk1"/>
              </a:solidFill>
              <a:latin typeface="Tahoma"/>
              <a:ea typeface="Tahoma"/>
              <a:cs typeface="Tahoma"/>
              <a:sym typeface="Tahoma"/>
            </a:endParaRPr>
          </a:p>
        </p:txBody>
      </p:sp>
      <p:sp>
        <p:nvSpPr>
          <p:cNvPr id="444" name="Google Shape;444;p4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2"/>
          <p:cNvSpPr/>
          <p:nvPr/>
        </p:nvSpPr>
        <p:spPr>
          <a:xfrm>
            <a:off x="381000" y="2514600"/>
            <a:ext cx="8458200" cy="2551981"/>
          </a:xfrm>
          <a:prstGeom prst="rect">
            <a:avLst/>
          </a:prstGeom>
          <a:noFill/>
          <a:ln>
            <a:noFill/>
          </a:ln>
        </p:spPr>
        <p:txBody>
          <a:bodyPr anchorCtr="0" anchor="t" bIns="44450" lIns="90475" spcFirstLastPara="1" rIns="90475" wrap="square" tIns="44450">
            <a:spAutoFit/>
          </a:bodyPr>
          <a:lstStyle/>
          <a:p>
            <a:pPr indent="0" lvl="0" marL="0" marR="0" rtl="0" algn="ctr">
              <a:spcBef>
                <a:spcPts val="0"/>
              </a:spcBef>
              <a:spcAft>
                <a:spcPts val="0"/>
              </a:spcAft>
              <a:buNone/>
            </a:pPr>
            <a:r>
              <a:rPr b="1" lang="en-US" sz="4000">
                <a:solidFill>
                  <a:srgbClr val="FC0128"/>
                </a:solidFill>
                <a:latin typeface="Times New Roman"/>
                <a:ea typeface="Times New Roman"/>
                <a:cs typeface="Times New Roman"/>
                <a:sym typeface="Times New Roman"/>
              </a:rPr>
              <a:t>Undang-undang dan Peraturan </a:t>
            </a:r>
            <a:endParaRPr/>
          </a:p>
          <a:p>
            <a:pPr indent="0" lvl="0" marL="0" marR="0" rtl="0" algn="ctr">
              <a:spcBef>
                <a:spcPts val="2000"/>
              </a:spcBef>
              <a:spcAft>
                <a:spcPts val="0"/>
              </a:spcAft>
              <a:buNone/>
            </a:pPr>
            <a:r>
              <a:rPr b="1" lang="en-US" sz="4000">
                <a:solidFill>
                  <a:srgbClr val="FC0128"/>
                </a:solidFill>
                <a:latin typeface="Times New Roman"/>
                <a:ea typeface="Times New Roman"/>
                <a:cs typeface="Times New Roman"/>
                <a:sym typeface="Times New Roman"/>
              </a:rPr>
              <a:t>tentang   </a:t>
            </a:r>
            <a:endParaRPr/>
          </a:p>
          <a:p>
            <a:pPr indent="0" lvl="0" marL="0" marR="0" rtl="0" algn="ctr">
              <a:spcBef>
                <a:spcPts val="2000"/>
              </a:spcBef>
              <a:spcAft>
                <a:spcPts val="0"/>
              </a:spcAft>
              <a:buNone/>
            </a:pPr>
            <a:r>
              <a:rPr b="1" lang="en-US" sz="4000">
                <a:solidFill>
                  <a:srgbClr val="FC0128"/>
                </a:solidFill>
                <a:latin typeface="Times New Roman"/>
                <a:ea typeface="Times New Roman"/>
                <a:cs typeface="Times New Roman"/>
                <a:sym typeface="Times New Roman"/>
              </a:rPr>
              <a:t>Lingkungan</a:t>
            </a:r>
            <a:endParaRPr/>
          </a:p>
        </p:txBody>
      </p:sp>
    </p:spTree>
  </p:cSld>
  <p:clrMapOvr>
    <a:masterClrMapping/>
  </p:clrMapOvr>
  <p:transition>
    <p:fade thruBlk="1"/>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3"/>
          <p:cNvSpPr txBox="1"/>
          <p:nvPr>
            <p:ph type="ctrTitle"/>
          </p:nvPr>
        </p:nvSpPr>
        <p:spPr>
          <a:xfrm>
            <a:off x="685800" y="1143000"/>
            <a:ext cx="7848600" cy="37338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t>Undang-Undang dan Peraturan</a:t>
            </a:r>
            <a:br>
              <a:rPr lang="en-US"/>
            </a:br>
            <a:br>
              <a:rPr lang="en-US"/>
            </a:br>
            <a:r>
              <a:rPr lang="en-US"/>
              <a:t>   Lingkungan untuk</a:t>
            </a:r>
            <a:br>
              <a:rPr lang="en-US"/>
            </a:br>
            <a:br>
              <a:rPr lang="en-US"/>
            </a:br>
            <a:r>
              <a:rPr lang="en-US"/>
              <a:t> Indonesia  </a:t>
            </a:r>
            <a:br>
              <a:rPr lang="en-US"/>
            </a:br>
            <a:r>
              <a:rPr lang="en-US"/>
              <a:t> </a:t>
            </a:r>
            <a:endParaRPr/>
          </a:p>
        </p:txBody>
      </p:sp>
      <p:sp>
        <p:nvSpPr>
          <p:cNvPr id="455" name="Google Shape;455;p43"/>
          <p:cNvSpPr txBox="1"/>
          <p:nvPr>
            <p:ph idx="1" type="subTitle"/>
          </p:nvPr>
        </p:nvSpPr>
        <p:spPr>
          <a:xfrm>
            <a:off x="1371600" y="4419600"/>
            <a:ext cx="6400800" cy="1219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rPr lang="en-US"/>
              <a:t> </a:t>
            </a:r>
            <a:endParaRPr/>
          </a:p>
          <a:p>
            <a:pPr indent="0" lvl="0" marL="0" rtl="0" algn="ctr">
              <a:lnSpc>
                <a:spcPct val="90000"/>
              </a:lnSpc>
              <a:spcBef>
                <a:spcPts val="750"/>
              </a:spcBef>
              <a:spcAft>
                <a:spcPts val="0"/>
              </a:spcAft>
              <a:buClr>
                <a:schemeClr val="dk1"/>
              </a:buClr>
              <a:buSzPts val="1800"/>
              <a:buNone/>
            </a:pPr>
            <a:r>
              <a:rPr lang="en-US"/>
              <a:t> </a:t>
            </a:r>
            <a:endParaRPr/>
          </a:p>
        </p:txBody>
      </p:sp>
      <p:sp>
        <p:nvSpPr>
          <p:cNvPr id="456" name="Google Shape;456;p43"/>
          <p:cNvSpPr txBox="1"/>
          <p:nvPr/>
        </p:nvSpPr>
        <p:spPr>
          <a:xfrm>
            <a:off x="0" y="6553200"/>
            <a:ext cx="1600200"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Narrow"/>
                <a:ea typeface="Arial Narrow"/>
                <a:cs typeface="Arial Narrow"/>
                <a:sym typeface="Arial Narrow"/>
              </a:rPr>
              <a:t>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4"/>
          <p:cNvSpPr txBox="1"/>
          <p:nvPr>
            <p:ph idx="1" type="subTitle"/>
          </p:nvPr>
        </p:nvSpPr>
        <p:spPr>
          <a:xfrm>
            <a:off x="609600" y="685800"/>
            <a:ext cx="8229600" cy="4038600"/>
          </a:xfrm>
          <a:prstGeom prst="rect">
            <a:avLst/>
          </a:prstGeom>
          <a:noFill/>
          <a:ln>
            <a:noFill/>
          </a:ln>
        </p:spPr>
        <p:txBody>
          <a:bodyPr anchorCtr="0" anchor="t" bIns="45700" lIns="91425" spcFirstLastPara="1" rIns="91425" wrap="square" tIns="45700">
            <a:noAutofit/>
          </a:bodyPr>
          <a:lstStyle/>
          <a:p>
            <a:pPr indent="-365125" lvl="1" marL="365125" rtl="0" algn="l">
              <a:lnSpc>
                <a:spcPct val="90000"/>
              </a:lnSpc>
              <a:spcBef>
                <a:spcPts val="0"/>
              </a:spcBef>
              <a:spcAft>
                <a:spcPts val="0"/>
              </a:spcAft>
              <a:buClr>
                <a:schemeClr val="dk1"/>
              </a:buClr>
              <a:buSzPts val="2800"/>
              <a:buAutoNum type="arabicPeriod"/>
            </a:pPr>
            <a:r>
              <a:rPr lang="en-US" sz="2800"/>
              <a:t>Undang-undang no 32 tahun 2009: </a:t>
            </a:r>
            <a:endParaRPr/>
          </a:p>
          <a:p>
            <a:pPr indent="0" lvl="1" marL="0" rtl="0" algn="l">
              <a:lnSpc>
                <a:spcPct val="90000"/>
              </a:lnSpc>
              <a:spcBef>
                <a:spcPts val="375"/>
              </a:spcBef>
              <a:spcAft>
                <a:spcPts val="0"/>
              </a:spcAft>
              <a:buClr>
                <a:schemeClr val="dk1"/>
              </a:buClr>
              <a:buSzPts val="2800"/>
              <a:buNone/>
            </a:pPr>
            <a:r>
              <a:rPr lang="en-US" sz="2800"/>
              <a:t>	Perlindungan dan Pengelolaan Lingkungan Hidup</a:t>
            </a:r>
            <a:endParaRPr/>
          </a:p>
          <a:p>
            <a:pPr indent="-365125" lvl="1" marL="365125" rtl="0" algn="l">
              <a:lnSpc>
                <a:spcPct val="90000"/>
              </a:lnSpc>
              <a:spcBef>
                <a:spcPts val="375"/>
              </a:spcBef>
              <a:spcAft>
                <a:spcPts val="0"/>
              </a:spcAft>
              <a:buClr>
                <a:schemeClr val="dk1"/>
              </a:buClr>
              <a:buSzPts val="2800"/>
              <a:buNone/>
            </a:pPr>
            <a:r>
              <a:rPr lang="en-US" sz="2800"/>
              <a:t>2. 	Undang-undang no 18 tahun 2008: </a:t>
            </a:r>
            <a:endParaRPr/>
          </a:p>
          <a:p>
            <a:pPr indent="-365125" lvl="1" marL="365125" rtl="0" algn="l">
              <a:lnSpc>
                <a:spcPct val="90000"/>
              </a:lnSpc>
              <a:spcBef>
                <a:spcPts val="375"/>
              </a:spcBef>
              <a:spcAft>
                <a:spcPts val="0"/>
              </a:spcAft>
              <a:buClr>
                <a:schemeClr val="dk1"/>
              </a:buClr>
              <a:buSzPts val="2800"/>
              <a:buNone/>
            </a:pPr>
            <a:r>
              <a:rPr lang="en-US" sz="2800"/>
              <a:t>	Pengelolaan Sampah</a:t>
            </a:r>
            <a:endParaRPr/>
          </a:p>
          <a:p>
            <a:pPr indent="-365125" lvl="1" marL="365125" rtl="0" algn="l">
              <a:lnSpc>
                <a:spcPct val="90000"/>
              </a:lnSpc>
              <a:spcBef>
                <a:spcPts val="375"/>
              </a:spcBef>
              <a:spcAft>
                <a:spcPts val="0"/>
              </a:spcAft>
              <a:buClr>
                <a:schemeClr val="dk1"/>
              </a:buClr>
              <a:buSzPts val="2800"/>
              <a:buNone/>
            </a:pPr>
            <a:r>
              <a:rPr lang="en-US" sz="2800"/>
              <a:t>3. Peraturan Pemerintah RI no 101 tahun 2014: Pengelolaan Bahan Berbahaya dan Beracun</a:t>
            </a:r>
            <a:endParaRPr/>
          </a:p>
          <a:p>
            <a:pPr indent="-365125" lvl="1" marL="365125" rtl="0" algn="l">
              <a:lnSpc>
                <a:spcPct val="90000"/>
              </a:lnSpc>
              <a:spcBef>
                <a:spcPts val="375"/>
              </a:spcBef>
              <a:spcAft>
                <a:spcPts val="0"/>
              </a:spcAft>
              <a:buClr>
                <a:schemeClr val="dk1"/>
              </a:buClr>
              <a:buSzPts val="2800"/>
              <a:buNone/>
            </a:pPr>
            <a:r>
              <a:rPr lang="en-US" sz="2800"/>
              <a:t>4. PP no 81 tahun 2012: </a:t>
            </a:r>
            <a:endParaRPr/>
          </a:p>
          <a:p>
            <a:pPr indent="-365125" lvl="1" marL="365125" rtl="0" algn="l">
              <a:lnSpc>
                <a:spcPct val="90000"/>
              </a:lnSpc>
              <a:spcBef>
                <a:spcPts val="375"/>
              </a:spcBef>
              <a:spcAft>
                <a:spcPts val="0"/>
              </a:spcAft>
              <a:buClr>
                <a:schemeClr val="dk1"/>
              </a:buClr>
              <a:buSzPts val="2800"/>
              <a:buNone/>
            </a:pPr>
            <a:r>
              <a:rPr lang="en-US" sz="2800"/>
              <a:t>	Pengelolaan Sampah Rumah Tangga dan Sampah Sejenis </a:t>
            </a:r>
            <a:endParaRPr/>
          </a:p>
          <a:p>
            <a:pPr indent="-365125" lvl="1" marL="365125" rtl="0" algn="l">
              <a:lnSpc>
                <a:spcPct val="90000"/>
              </a:lnSpc>
              <a:spcBef>
                <a:spcPts val="375"/>
              </a:spcBef>
              <a:spcAft>
                <a:spcPts val="0"/>
              </a:spcAft>
              <a:buClr>
                <a:schemeClr val="dk1"/>
              </a:buClr>
              <a:buSzPts val="2800"/>
              <a:buNone/>
            </a:pPr>
            <a:r>
              <a:rPr lang="en-US" sz="2800"/>
              <a:t>5. PP n0 82 tahun 2001: </a:t>
            </a:r>
            <a:endParaRPr/>
          </a:p>
          <a:p>
            <a:pPr indent="-365125" lvl="1" marL="365125" rtl="0" algn="l">
              <a:lnSpc>
                <a:spcPct val="90000"/>
              </a:lnSpc>
              <a:spcBef>
                <a:spcPts val="375"/>
              </a:spcBef>
              <a:spcAft>
                <a:spcPts val="0"/>
              </a:spcAft>
              <a:buClr>
                <a:schemeClr val="dk1"/>
              </a:buClr>
              <a:buSzPts val="2800"/>
              <a:buNone/>
            </a:pPr>
            <a:r>
              <a:rPr lang="en-US" sz="2800"/>
              <a:t>	Pengelolaan Kualitas Air dan Pengendalian Pencemaran Air</a:t>
            </a:r>
            <a:endParaRPr/>
          </a:p>
          <a:p>
            <a:pPr indent="-365125" lvl="1" marL="365125" rtl="0" algn="l">
              <a:lnSpc>
                <a:spcPct val="90000"/>
              </a:lnSpc>
              <a:spcBef>
                <a:spcPts val="375"/>
              </a:spcBef>
              <a:spcAft>
                <a:spcPts val="0"/>
              </a:spcAft>
              <a:buClr>
                <a:schemeClr val="dk1"/>
              </a:buClr>
              <a:buSzPts val="2800"/>
              <a:buNone/>
            </a:pPr>
            <a:r>
              <a:rPr lang="en-US" sz="2800"/>
              <a:t>6. dst…..</a:t>
            </a:r>
            <a:endParaRPr/>
          </a:p>
          <a:p>
            <a:pPr indent="0" lvl="1" marL="0" rtl="0" algn="l">
              <a:lnSpc>
                <a:spcPct val="90000"/>
              </a:lnSpc>
              <a:spcBef>
                <a:spcPts val="375"/>
              </a:spcBef>
              <a:spcAft>
                <a:spcPts val="0"/>
              </a:spcAft>
              <a:buClr>
                <a:schemeClr val="dk1"/>
              </a:buClr>
              <a:buSzPts val="2800"/>
              <a:buNone/>
            </a:pPr>
            <a:r>
              <a:t/>
            </a:r>
            <a:endParaRPr sz="2800"/>
          </a:p>
          <a:p>
            <a:pPr indent="0" lvl="1" marL="0" rtl="0" algn="l">
              <a:lnSpc>
                <a:spcPct val="90000"/>
              </a:lnSpc>
              <a:spcBef>
                <a:spcPts val="375"/>
              </a:spcBef>
              <a:spcAft>
                <a:spcPts val="0"/>
              </a:spcAft>
              <a:buClr>
                <a:schemeClr val="dk1"/>
              </a:buClr>
              <a:buSzPts val="2800"/>
              <a:buNone/>
            </a:pPr>
            <a:r>
              <a:rPr lang="en-US" sz="2800"/>
              <a:t> </a:t>
            </a:r>
            <a:endParaRPr/>
          </a:p>
          <a:p>
            <a:pPr indent="-336550" lvl="0" marL="514350" rtl="0" algn="l">
              <a:lnSpc>
                <a:spcPct val="90000"/>
              </a:lnSpc>
              <a:spcBef>
                <a:spcPts val="750"/>
              </a:spcBef>
              <a:spcAft>
                <a:spcPts val="0"/>
              </a:spcAft>
              <a:buClr>
                <a:schemeClr val="dk1"/>
              </a:buClr>
              <a:buSzPts val="2800"/>
              <a:buNone/>
            </a:pPr>
            <a:r>
              <a:t/>
            </a:r>
            <a:endParaRPr sz="2800"/>
          </a:p>
          <a:p>
            <a:pPr indent="0" lvl="0" marL="0" rtl="0" algn="ctr">
              <a:lnSpc>
                <a:spcPct val="90000"/>
              </a:lnSpc>
              <a:spcBef>
                <a:spcPts val="750"/>
              </a:spcBef>
              <a:spcAft>
                <a:spcPts val="0"/>
              </a:spcAft>
              <a:buClr>
                <a:schemeClr val="dk1"/>
              </a:buClr>
              <a:buSzPts val="2800"/>
              <a:buFont typeface="Calibri"/>
              <a:buNone/>
            </a:pPr>
            <a:r>
              <a:t/>
            </a:r>
            <a:endParaRPr sz="28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67" name="Google Shape;467;p45"/>
          <p:cNvSpPr/>
          <p:nvPr/>
        </p:nvSpPr>
        <p:spPr>
          <a:xfrm>
            <a:off x="762000" y="1143000"/>
            <a:ext cx="7315200" cy="4782848"/>
          </a:xfrm>
          <a:prstGeom prst="rect">
            <a:avLst/>
          </a:prstGeom>
          <a:noFill/>
          <a:ln>
            <a:noFill/>
          </a:ln>
        </p:spPr>
        <p:txBody>
          <a:bodyPr anchorCtr="0" anchor="t" bIns="45700" lIns="91425" spcFirstLastPara="1" rIns="91425" wrap="square" tIns="45700">
            <a:spAutoFit/>
          </a:bodyPr>
          <a:lstStyle/>
          <a:p>
            <a:pPr indent="-476250" lvl="0" marL="476250" marR="0" rtl="0" algn="l">
              <a:lnSpc>
                <a:spcPct val="90000"/>
              </a:lnSpc>
              <a:spcBef>
                <a:spcPts val="0"/>
              </a:spcBef>
              <a:spcAft>
                <a:spcPts val="0"/>
              </a:spcAft>
              <a:buNone/>
            </a:pPr>
            <a:r>
              <a:rPr b="1" lang="en-US" sz="2400">
                <a:solidFill>
                  <a:schemeClr val="dk1"/>
                </a:solidFill>
                <a:latin typeface="Arial"/>
                <a:ea typeface="Arial"/>
                <a:cs typeface="Arial"/>
                <a:sym typeface="Arial"/>
              </a:rPr>
              <a:t>Sample of GB Environmental Law</a:t>
            </a:r>
            <a:endParaRPr/>
          </a:p>
          <a:p>
            <a:pPr indent="-476250" lvl="0" marL="476250" marR="0" rtl="0" algn="l">
              <a:lnSpc>
                <a:spcPct val="90000"/>
              </a:lnSpc>
              <a:spcBef>
                <a:spcPts val="0"/>
              </a:spcBef>
              <a:spcAft>
                <a:spcPts val="0"/>
              </a:spcAft>
              <a:buNone/>
            </a:pPr>
            <a:r>
              <a:t/>
            </a:r>
            <a:endParaRPr b="1" sz="2400">
              <a:solidFill>
                <a:schemeClr val="dk1"/>
              </a:solidFill>
              <a:latin typeface="Arial Narrow"/>
              <a:ea typeface="Arial Narrow"/>
              <a:cs typeface="Arial Narrow"/>
              <a:sym typeface="Arial Narrow"/>
            </a:endParaRPr>
          </a:p>
          <a:p>
            <a:pPr indent="-476250" lvl="0" marL="476250" marR="0" rtl="0" algn="l">
              <a:lnSpc>
                <a:spcPct val="90000"/>
              </a:lnSpc>
              <a:spcBef>
                <a:spcPts val="0"/>
              </a:spcBef>
              <a:spcAft>
                <a:spcPts val="0"/>
              </a:spcAft>
              <a:buNone/>
            </a:pPr>
            <a:r>
              <a:rPr b="1" lang="en-US" sz="2400">
                <a:solidFill>
                  <a:schemeClr val="dk1"/>
                </a:solidFill>
                <a:latin typeface="Arial Narrow"/>
                <a:ea typeface="Arial Narrow"/>
                <a:cs typeface="Arial Narrow"/>
                <a:sym typeface="Arial Narrow"/>
              </a:rPr>
              <a:t>Environmental Protection Act 1990 Parts I, II and III</a:t>
            </a:r>
            <a:endParaRPr/>
          </a:p>
          <a:p>
            <a:pPr indent="-476250" lvl="0" marL="476250" marR="0" rtl="0" algn="l">
              <a:lnSpc>
                <a:spcPct val="90000"/>
              </a:lnSpc>
              <a:spcBef>
                <a:spcPts val="0"/>
              </a:spcBef>
              <a:spcAft>
                <a:spcPts val="0"/>
              </a:spcAft>
              <a:buNone/>
            </a:pPr>
            <a:r>
              <a:rPr b="1" lang="en-US" sz="2400">
                <a:solidFill>
                  <a:schemeClr val="dk1"/>
                </a:solidFill>
                <a:latin typeface="Arial Narrow"/>
                <a:ea typeface="Arial Narrow"/>
                <a:cs typeface="Arial Narrow"/>
                <a:sym typeface="Arial Narrow"/>
              </a:rPr>
              <a:t>Pollution Prevention and Control Act</a:t>
            </a:r>
            <a:endParaRPr/>
          </a:p>
          <a:p>
            <a:pPr indent="-476250" lvl="0" marL="476250" marR="0" rtl="0" algn="l">
              <a:lnSpc>
                <a:spcPct val="90000"/>
              </a:lnSpc>
              <a:spcBef>
                <a:spcPts val="0"/>
              </a:spcBef>
              <a:spcAft>
                <a:spcPts val="0"/>
              </a:spcAft>
              <a:buNone/>
            </a:pPr>
            <a:r>
              <a:rPr b="1" lang="en-US" sz="2400">
                <a:solidFill>
                  <a:schemeClr val="dk1"/>
                </a:solidFill>
                <a:latin typeface="Arial Narrow"/>
                <a:ea typeface="Arial Narrow"/>
                <a:cs typeface="Arial Narrow"/>
                <a:sym typeface="Arial Narrow"/>
              </a:rPr>
              <a:t>Producer Responsibility </a:t>
            </a:r>
            <a:endParaRPr/>
          </a:p>
          <a:p>
            <a:pPr indent="-476250" lvl="0" marL="476250" marR="0" rtl="0" algn="l">
              <a:lnSpc>
                <a:spcPct val="90000"/>
              </a:lnSpc>
              <a:spcBef>
                <a:spcPts val="0"/>
              </a:spcBef>
              <a:spcAft>
                <a:spcPts val="0"/>
              </a:spcAft>
              <a:buNone/>
            </a:pPr>
            <a:r>
              <a:rPr b="1" lang="en-US" sz="2400">
                <a:solidFill>
                  <a:schemeClr val="dk1"/>
                </a:solidFill>
                <a:latin typeface="Arial Narrow"/>
                <a:ea typeface="Arial Narrow"/>
                <a:cs typeface="Arial Narrow"/>
                <a:sym typeface="Arial Narrow"/>
              </a:rPr>
              <a:t>Packaging Waste Regulations </a:t>
            </a:r>
            <a:endParaRPr/>
          </a:p>
          <a:p>
            <a:pPr indent="-476250" lvl="0" marL="476250" marR="0" rtl="0" algn="l">
              <a:lnSpc>
                <a:spcPct val="90000"/>
              </a:lnSpc>
              <a:spcBef>
                <a:spcPts val="0"/>
              </a:spcBef>
              <a:spcAft>
                <a:spcPts val="0"/>
              </a:spcAft>
              <a:buNone/>
            </a:pPr>
            <a:r>
              <a:rPr b="1" lang="en-US" sz="2400">
                <a:solidFill>
                  <a:schemeClr val="dk1"/>
                </a:solidFill>
                <a:latin typeface="Arial Narrow"/>
                <a:ea typeface="Arial Narrow"/>
                <a:cs typeface="Arial Narrow"/>
                <a:sym typeface="Arial Narrow"/>
              </a:rPr>
              <a:t>Clean Air Act </a:t>
            </a:r>
            <a:endParaRPr/>
          </a:p>
          <a:p>
            <a:pPr indent="-476250" lvl="0" marL="476250" marR="0" rtl="0" algn="l">
              <a:lnSpc>
                <a:spcPct val="90000"/>
              </a:lnSpc>
              <a:spcBef>
                <a:spcPts val="0"/>
              </a:spcBef>
              <a:spcAft>
                <a:spcPts val="0"/>
              </a:spcAft>
              <a:buNone/>
            </a:pPr>
            <a:r>
              <a:rPr b="1" lang="en-US" sz="2400">
                <a:solidFill>
                  <a:schemeClr val="dk1"/>
                </a:solidFill>
                <a:latin typeface="Arial Narrow"/>
                <a:ea typeface="Arial Narrow"/>
                <a:cs typeface="Arial Narrow"/>
                <a:sym typeface="Arial Narrow"/>
              </a:rPr>
              <a:t>Water Industry Act</a:t>
            </a:r>
            <a:endParaRPr/>
          </a:p>
          <a:p>
            <a:pPr indent="-476250" lvl="0" marL="476250" marR="0" rtl="0" algn="l">
              <a:lnSpc>
                <a:spcPct val="90000"/>
              </a:lnSpc>
              <a:spcBef>
                <a:spcPts val="0"/>
              </a:spcBef>
              <a:spcAft>
                <a:spcPts val="0"/>
              </a:spcAft>
              <a:buNone/>
            </a:pPr>
            <a:r>
              <a:rPr b="1" lang="en-US" sz="2400">
                <a:solidFill>
                  <a:schemeClr val="dk1"/>
                </a:solidFill>
                <a:latin typeface="Arial Narrow"/>
                <a:ea typeface="Arial Narrow"/>
                <a:cs typeface="Arial Narrow"/>
                <a:sym typeface="Arial Narrow"/>
              </a:rPr>
              <a:t>Water Resources Act</a:t>
            </a:r>
            <a:endParaRPr/>
          </a:p>
          <a:p>
            <a:pPr indent="-476250" lvl="0" marL="476250" marR="0" rtl="0" algn="l">
              <a:lnSpc>
                <a:spcPct val="90000"/>
              </a:lnSpc>
              <a:spcBef>
                <a:spcPts val="0"/>
              </a:spcBef>
              <a:spcAft>
                <a:spcPts val="0"/>
              </a:spcAft>
              <a:buNone/>
            </a:pPr>
            <a:r>
              <a:rPr b="1" lang="en-US" sz="2400">
                <a:solidFill>
                  <a:schemeClr val="dk1"/>
                </a:solidFill>
                <a:latin typeface="Arial Narrow"/>
                <a:ea typeface="Arial Narrow"/>
                <a:cs typeface="Arial Narrow"/>
                <a:sym typeface="Arial Narrow"/>
              </a:rPr>
              <a:t>Environment Act</a:t>
            </a:r>
            <a:endParaRPr/>
          </a:p>
          <a:p>
            <a:pPr indent="-476250" lvl="0" marL="476250" marR="0" rtl="0" algn="l">
              <a:lnSpc>
                <a:spcPct val="90000"/>
              </a:lnSpc>
              <a:spcBef>
                <a:spcPts val="0"/>
              </a:spcBef>
              <a:spcAft>
                <a:spcPts val="0"/>
              </a:spcAft>
              <a:buNone/>
            </a:pPr>
            <a:r>
              <a:rPr b="1" lang="en-US" sz="2400">
                <a:solidFill>
                  <a:schemeClr val="dk1"/>
                </a:solidFill>
                <a:latin typeface="Arial Narrow"/>
                <a:ea typeface="Arial Narrow"/>
                <a:cs typeface="Arial Narrow"/>
                <a:sym typeface="Arial Narrow"/>
              </a:rPr>
              <a:t>Special Waste Regulations</a:t>
            </a:r>
            <a:endParaRPr/>
          </a:p>
          <a:p>
            <a:pPr indent="-476250" lvl="0" marL="476250" marR="0" rtl="0" algn="l">
              <a:lnSpc>
                <a:spcPct val="90000"/>
              </a:lnSpc>
              <a:spcBef>
                <a:spcPts val="0"/>
              </a:spcBef>
              <a:spcAft>
                <a:spcPts val="0"/>
              </a:spcAft>
              <a:buNone/>
            </a:pPr>
            <a:r>
              <a:rPr b="1" lang="en-US" sz="2400">
                <a:solidFill>
                  <a:schemeClr val="dk1"/>
                </a:solidFill>
                <a:latin typeface="Arial Narrow"/>
                <a:ea typeface="Arial Narrow"/>
                <a:cs typeface="Arial Narrow"/>
                <a:sym typeface="Arial Narrow"/>
              </a:rPr>
              <a:t>Waste Management Licensing Regulations</a:t>
            </a:r>
            <a:endParaRPr/>
          </a:p>
          <a:p>
            <a:pPr indent="-476250" lvl="0" marL="476250" marR="0" rtl="0" algn="l">
              <a:lnSpc>
                <a:spcPct val="90000"/>
              </a:lnSpc>
              <a:spcBef>
                <a:spcPts val="0"/>
              </a:spcBef>
              <a:spcAft>
                <a:spcPts val="0"/>
              </a:spcAft>
              <a:buNone/>
            </a:pPr>
            <a:r>
              <a:rPr b="1" lang="en-US" sz="2400">
                <a:solidFill>
                  <a:schemeClr val="dk1"/>
                </a:solidFill>
                <a:latin typeface="Arial Narrow"/>
                <a:ea typeface="Arial Narrow"/>
                <a:cs typeface="Arial Narrow"/>
                <a:sym typeface="Arial Narrow"/>
              </a:rPr>
              <a:t>Wildlife and Countryside Act</a:t>
            </a:r>
            <a:endParaRPr/>
          </a:p>
          <a:p>
            <a:pPr indent="-476250" lvl="0" marL="476250" marR="0" rtl="0" algn="l">
              <a:lnSpc>
                <a:spcPct val="90000"/>
              </a:lnSpc>
              <a:spcBef>
                <a:spcPts val="0"/>
              </a:spcBef>
              <a:spcAft>
                <a:spcPts val="0"/>
              </a:spcAft>
              <a:buNone/>
            </a:pPr>
            <a:r>
              <a:rPr b="1" lang="en-US" sz="2400">
                <a:solidFill>
                  <a:schemeClr val="dk1"/>
                </a:solidFill>
                <a:latin typeface="Arial Narrow"/>
                <a:ea typeface="Arial Narrow"/>
                <a:cs typeface="Arial Narrow"/>
                <a:sym typeface="Arial Narrow"/>
              </a:rPr>
              <a:t>Climate Change Levy</a:t>
            </a:r>
            <a:endParaRPr/>
          </a:p>
        </p:txBody>
      </p:sp>
      <p:sp>
        <p:nvSpPr>
          <p:cNvPr id="468" name="Google Shape;468;p45"/>
          <p:cNvSpPr txBox="1"/>
          <p:nvPr/>
        </p:nvSpPr>
        <p:spPr>
          <a:xfrm>
            <a:off x="609600" y="457200"/>
            <a:ext cx="693420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Arial Narrow"/>
                <a:ea typeface="Arial Narrow"/>
                <a:cs typeface="Arial Narrow"/>
                <a:sym typeface="Arial Narrow"/>
              </a:rPr>
              <a:t>Hukum dan Undang-Undang Internasional</a:t>
            </a:r>
            <a:endParaRPr/>
          </a:p>
          <a:p>
            <a:pPr indent="0" lvl="0" marL="0" marR="0" rtl="0" algn="ctr">
              <a:spcBef>
                <a:spcPts val="0"/>
              </a:spcBef>
              <a:spcAft>
                <a:spcPts val="0"/>
              </a:spcAft>
              <a:buNone/>
            </a:pPr>
            <a:r>
              <a:t/>
            </a:r>
            <a:endParaRPr b="1" sz="2400">
              <a:solidFill>
                <a:schemeClr val="dk1"/>
              </a:solidFill>
              <a:latin typeface="Arial Narrow"/>
              <a:ea typeface="Arial Narrow"/>
              <a:cs typeface="Arial Narrow"/>
              <a:sym typeface="Arial Narrow"/>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Azas/prinsip</a:t>
            </a:r>
            <a:endParaRPr/>
          </a:p>
        </p:txBody>
      </p:sp>
      <p:sp>
        <p:nvSpPr>
          <p:cNvPr id="474" name="Google Shape;474;p46"/>
          <p:cNvSpPr txBox="1"/>
          <p:nvPr>
            <p:ph idx="1" type="body"/>
          </p:nvPr>
        </p:nvSpPr>
        <p:spPr>
          <a:xfrm>
            <a:off x="866042" y="1905000"/>
            <a:ext cx="7620000" cy="4114800"/>
          </a:xfrm>
          <a:prstGeom prst="rect">
            <a:avLst/>
          </a:prstGeom>
          <a:noFill/>
          <a:ln>
            <a:noFill/>
          </a:ln>
        </p:spPr>
        <p:txBody>
          <a:bodyPr anchorCtr="0" anchor="t" bIns="45700" lIns="91425" spcFirstLastPara="1" rIns="91425" wrap="square" tIns="45700">
            <a:normAutofit/>
          </a:bodyPr>
          <a:lstStyle/>
          <a:p>
            <a:pPr indent="-203200" lvl="0" marL="171450" rtl="0" algn="l">
              <a:lnSpc>
                <a:spcPct val="180000"/>
              </a:lnSpc>
              <a:spcBef>
                <a:spcPts val="0"/>
              </a:spcBef>
              <a:spcAft>
                <a:spcPts val="0"/>
              </a:spcAft>
              <a:buClr>
                <a:schemeClr val="dk1"/>
              </a:buClr>
              <a:buSzPts val="3200"/>
              <a:buChar char="•"/>
            </a:pPr>
            <a:r>
              <a:rPr lang="en-US" sz="3200"/>
              <a:t>Azas penyebab polusi membayar </a:t>
            </a:r>
            <a:endParaRPr/>
          </a:p>
          <a:p>
            <a:pPr indent="-203200" lvl="0" marL="171450" rtl="0" algn="l">
              <a:lnSpc>
                <a:spcPct val="180000"/>
              </a:lnSpc>
              <a:spcBef>
                <a:spcPts val="750"/>
              </a:spcBef>
              <a:spcAft>
                <a:spcPts val="0"/>
              </a:spcAft>
              <a:buClr>
                <a:schemeClr val="dk1"/>
              </a:buClr>
              <a:buSzPts val="3200"/>
              <a:buChar char="•"/>
            </a:pPr>
            <a:r>
              <a:rPr lang="en-US" sz="3200"/>
              <a:t>Azas pencegahan</a:t>
            </a:r>
            <a:endParaRPr/>
          </a:p>
          <a:p>
            <a:pPr indent="-203200" lvl="0" marL="171450" rtl="0" algn="l">
              <a:lnSpc>
                <a:spcPct val="180000"/>
              </a:lnSpc>
              <a:spcBef>
                <a:spcPts val="750"/>
              </a:spcBef>
              <a:spcAft>
                <a:spcPts val="0"/>
              </a:spcAft>
              <a:buClr>
                <a:schemeClr val="dk1"/>
              </a:buClr>
              <a:buSzPts val="3200"/>
              <a:buChar char="•"/>
            </a:pPr>
            <a:r>
              <a:rPr lang="en-US" sz="3200"/>
              <a:t>Azas pendekatan </a:t>
            </a:r>
            <a:endParaRPr/>
          </a:p>
          <a:p>
            <a:pPr indent="-203200" lvl="0" marL="171450" rtl="0" algn="l">
              <a:lnSpc>
                <a:spcPct val="180000"/>
              </a:lnSpc>
              <a:spcBef>
                <a:spcPts val="750"/>
              </a:spcBef>
              <a:spcAft>
                <a:spcPts val="0"/>
              </a:spcAft>
              <a:buClr>
                <a:schemeClr val="dk1"/>
              </a:buClr>
              <a:buSzPts val="3200"/>
              <a:buChar char="•"/>
            </a:pPr>
            <a:r>
              <a:rPr lang="en-US" sz="3200"/>
              <a:t>Tugas pemeliharaan </a:t>
            </a:r>
            <a:endParaRPr/>
          </a:p>
        </p:txBody>
      </p:sp>
      <p:sp>
        <p:nvSpPr>
          <p:cNvPr id="475" name="Google Shape;475;p4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7"/>
          <p:cNvSpPr txBox="1"/>
          <p:nvPr>
            <p:ph type="title"/>
          </p:nvPr>
        </p:nvSpPr>
        <p:spPr>
          <a:xfrm>
            <a:off x="628650" y="365126"/>
            <a:ext cx="7886700" cy="1325563"/>
          </a:xfrm>
          <a:prstGeom prst="rect">
            <a:avLst/>
          </a:prstGeom>
          <a:noFill/>
          <a:ln>
            <a:noFill/>
          </a:ln>
        </p:spPr>
        <p:txBody>
          <a:bodyPr anchorCtr="0" anchor="ctr" bIns="46025" lIns="92075" spcFirstLastPara="1" rIns="92075" wrap="square" tIns="46025">
            <a:normAutofit/>
          </a:bodyPr>
          <a:lstStyle/>
          <a:p>
            <a:pPr indent="0" lvl="0" marL="0" rtl="0" algn="l">
              <a:lnSpc>
                <a:spcPct val="90000"/>
              </a:lnSpc>
              <a:spcBef>
                <a:spcPts val="0"/>
              </a:spcBef>
              <a:spcAft>
                <a:spcPts val="0"/>
              </a:spcAft>
              <a:buClr>
                <a:schemeClr val="dk1"/>
              </a:buClr>
              <a:buSzPts val="3300"/>
              <a:buFont typeface="Calibri"/>
              <a:buNone/>
            </a:pPr>
            <a:r>
              <a:rPr lang="en-US"/>
              <a:t>Pertanggung jawaban menurut undang-undang</a:t>
            </a:r>
            <a:endParaRPr/>
          </a:p>
        </p:txBody>
      </p:sp>
      <p:sp>
        <p:nvSpPr>
          <p:cNvPr id="482" name="Google Shape;482;p47"/>
          <p:cNvSpPr txBox="1"/>
          <p:nvPr>
            <p:ph idx="1" type="body"/>
          </p:nvPr>
        </p:nvSpPr>
        <p:spPr>
          <a:xfrm>
            <a:off x="776947" y="1495865"/>
            <a:ext cx="7772400" cy="4724400"/>
          </a:xfrm>
          <a:prstGeom prst="rect">
            <a:avLst/>
          </a:prstGeom>
          <a:noFill/>
          <a:ln>
            <a:noFill/>
          </a:ln>
        </p:spPr>
        <p:txBody>
          <a:bodyPr anchorCtr="0" anchor="t" bIns="46025" lIns="92075" spcFirstLastPara="1" rIns="92075" wrap="square" tIns="46025">
            <a:normAutofit/>
          </a:bodyPr>
          <a:lstStyle/>
          <a:p>
            <a:pPr indent="0" lvl="0" marL="171450" rtl="0" algn="l">
              <a:lnSpc>
                <a:spcPct val="90000"/>
              </a:lnSpc>
              <a:spcBef>
                <a:spcPts val="0"/>
              </a:spcBef>
              <a:spcAft>
                <a:spcPts val="0"/>
              </a:spcAft>
              <a:buClr>
                <a:schemeClr val="dk1"/>
              </a:buClr>
              <a:buSzPts val="2800"/>
              <a:buNone/>
            </a:pPr>
            <a:r>
              <a:t/>
            </a:r>
            <a:endParaRPr sz="2800">
              <a:latin typeface="CG Times"/>
              <a:ea typeface="CG Times"/>
              <a:cs typeface="CG Times"/>
              <a:sym typeface="CG Times"/>
            </a:endParaRPr>
          </a:p>
          <a:p>
            <a:pPr indent="-177800" lvl="0" marL="171450" rtl="0" algn="l">
              <a:lnSpc>
                <a:spcPct val="90000"/>
              </a:lnSpc>
              <a:spcBef>
                <a:spcPts val="750"/>
              </a:spcBef>
              <a:spcAft>
                <a:spcPts val="0"/>
              </a:spcAft>
              <a:buClr>
                <a:schemeClr val="dk1"/>
              </a:buClr>
              <a:buSzPts val="2800"/>
              <a:buChar char="•"/>
            </a:pPr>
            <a:r>
              <a:rPr lang="en-US" sz="2800"/>
              <a:t>Pertanggung jawaban sipil   </a:t>
            </a:r>
            <a:endParaRPr/>
          </a:p>
          <a:p>
            <a:pPr indent="0" lvl="0" marL="171450" rtl="0" algn="l">
              <a:lnSpc>
                <a:spcPct val="90000"/>
              </a:lnSpc>
              <a:spcBef>
                <a:spcPts val="750"/>
              </a:spcBef>
              <a:spcAft>
                <a:spcPts val="0"/>
              </a:spcAft>
              <a:buClr>
                <a:schemeClr val="dk1"/>
              </a:buClr>
              <a:buSzPts val="2800"/>
              <a:buNone/>
            </a:pPr>
            <a:r>
              <a:t/>
            </a:r>
            <a:endParaRPr sz="2800"/>
          </a:p>
          <a:p>
            <a:pPr indent="-177800" lvl="0" marL="171450" rtl="0" algn="l">
              <a:lnSpc>
                <a:spcPct val="90000"/>
              </a:lnSpc>
              <a:spcBef>
                <a:spcPts val="750"/>
              </a:spcBef>
              <a:spcAft>
                <a:spcPts val="0"/>
              </a:spcAft>
              <a:buClr>
                <a:schemeClr val="dk1"/>
              </a:buClr>
              <a:buSzPts val="2800"/>
              <a:buChar char="•"/>
            </a:pPr>
            <a:r>
              <a:rPr lang="en-US" sz="2800"/>
              <a:t>Hukum yang berhubungan dengan adat/hukum kasus</a:t>
            </a:r>
            <a:endParaRPr/>
          </a:p>
          <a:p>
            <a:pPr indent="0" lvl="0" marL="171450" rtl="0" algn="l">
              <a:lnSpc>
                <a:spcPct val="90000"/>
              </a:lnSpc>
              <a:spcBef>
                <a:spcPts val="750"/>
              </a:spcBef>
              <a:spcAft>
                <a:spcPts val="0"/>
              </a:spcAft>
              <a:buClr>
                <a:schemeClr val="dk1"/>
              </a:buClr>
              <a:buSzPts val="2800"/>
              <a:buNone/>
            </a:pPr>
            <a:r>
              <a:t/>
            </a:r>
            <a:endParaRPr sz="2800"/>
          </a:p>
          <a:p>
            <a:pPr indent="-177800" lvl="0" marL="171450" rtl="0" algn="l">
              <a:lnSpc>
                <a:spcPct val="90000"/>
              </a:lnSpc>
              <a:spcBef>
                <a:spcPts val="750"/>
              </a:spcBef>
              <a:spcAft>
                <a:spcPts val="0"/>
              </a:spcAft>
              <a:buClr>
                <a:schemeClr val="dk1"/>
              </a:buClr>
              <a:buSzPts val="2800"/>
              <a:buChar char="•"/>
            </a:pPr>
            <a:r>
              <a:rPr lang="en-US" sz="2800"/>
              <a:t>Hukum undang-undang – Inggris dan negara eropa</a:t>
            </a:r>
            <a:endParaRPr/>
          </a:p>
          <a:p>
            <a:pPr indent="0" lvl="0" marL="171450" rtl="0" algn="l">
              <a:lnSpc>
                <a:spcPct val="90000"/>
              </a:lnSpc>
              <a:spcBef>
                <a:spcPts val="750"/>
              </a:spcBef>
              <a:spcAft>
                <a:spcPts val="0"/>
              </a:spcAft>
              <a:buClr>
                <a:schemeClr val="dk1"/>
              </a:buClr>
              <a:buSzPts val="2800"/>
              <a:buNone/>
            </a:pPr>
            <a:r>
              <a:t/>
            </a:r>
            <a:endParaRPr sz="2800"/>
          </a:p>
          <a:p>
            <a:pPr indent="-177800" lvl="0" marL="171450" rtl="0" algn="l">
              <a:lnSpc>
                <a:spcPct val="90000"/>
              </a:lnSpc>
              <a:spcBef>
                <a:spcPts val="750"/>
              </a:spcBef>
              <a:spcAft>
                <a:spcPts val="0"/>
              </a:spcAft>
              <a:buClr>
                <a:schemeClr val="dk1"/>
              </a:buClr>
              <a:buSzPts val="2800"/>
              <a:buChar char="•"/>
            </a:pPr>
            <a:r>
              <a:rPr lang="en-US" sz="2800"/>
              <a:t>Pertanggung jawaban kriminal </a:t>
            </a:r>
            <a:endParaRPr/>
          </a:p>
        </p:txBody>
      </p:sp>
      <p:sp>
        <p:nvSpPr>
          <p:cNvPr id="483" name="Google Shape;483;p47"/>
          <p:cNvSpPr txBox="1"/>
          <p:nvPr/>
        </p:nvSpPr>
        <p:spPr>
          <a:xfrm>
            <a:off x="457200" y="6400800"/>
            <a:ext cx="1905000" cy="244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000">
                <a:solidFill>
                  <a:schemeClr val="dk1"/>
                </a:solidFill>
                <a:latin typeface="Arial Narrow"/>
                <a:ea typeface="Arial Narrow"/>
                <a:cs typeface="Arial Narrow"/>
                <a:sym typeface="Arial Narrow"/>
              </a:rPr>
              <a:t>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48"/>
          <p:cNvSpPr txBox="1"/>
          <p:nvPr>
            <p:ph type="title"/>
          </p:nvPr>
        </p:nvSpPr>
        <p:spPr>
          <a:xfrm>
            <a:off x="2133600" y="609600"/>
            <a:ext cx="5029200" cy="1143000"/>
          </a:xfrm>
          <a:prstGeom prst="rect">
            <a:avLst/>
          </a:prstGeom>
          <a:noFill/>
          <a:ln>
            <a:noFill/>
          </a:ln>
        </p:spPr>
        <p:txBody>
          <a:bodyPr anchorCtr="0" anchor="ctr" bIns="46025" lIns="92075" spcFirstLastPara="1" rIns="92075" wrap="square" tIns="46025">
            <a:normAutofit/>
          </a:bodyPr>
          <a:lstStyle/>
          <a:p>
            <a:pPr indent="0" lvl="0" marL="0" rtl="0" algn="l">
              <a:lnSpc>
                <a:spcPct val="90000"/>
              </a:lnSpc>
              <a:spcBef>
                <a:spcPts val="0"/>
              </a:spcBef>
              <a:spcAft>
                <a:spcPts val="0"/>
              </a:spcAft>
              <a:buClr>
                <a:schemeClr val="dk1"/>
              </a:buClr>
              <a:buSzPts val="3300"/>
              <a:buFont typeface="Calibri"/>
              <a:buNone/>
            </a:pPr>
            <a:r>
              <a:rPr lang="en-US"/>
              <a:t>Contoh Hukum kasus</a:t>
            </a:r>
            <a:endParaRPr/>
          </a:p>
        </p:txBody>
      </p:sp>
      <p:sp>
        <p:nvSpPr>
          <p:cNvPr id="490" name="Google Shape;490;p48"/>
          <p:cNvSpPr txBox="1"/>
          <p:nvPr>
            <p:ph idx="1" type="body"/>
          </p:nvPr>
        </p:nvSpPr>
        <p:spPr>
          <a:xfrm>
            <a:off x="1066800" y="2238034"/>
            <a:ext cx="6096000" cy="4114800"/>
          </a:xfrm>
          <a:prstGeom prst="rect">
            <a:avLst/>
          </a:prstGeom>
          <a:noFill/>
          <a:ln>
            <a:noFill/>
          </a:ln>
        </p:spPr>
        <p:txBody>
          <a:bodyPr anchorCtr="0" anchor="t" bIns="46025" lIns="92075" spcFirstLastPara="1" rIns="92075" wrap="square" tIns="46025">
            <a:normAutofit/>
          </a:bodyPr>
          <a:lstStyle/>
          <a:p>
            <a:pPr indent="-171450" lvl="0" marL="171450" rtl="0" algn="l">
              <a:lnSpc>
                <a:spcPct val="90000"/>
              </a:lnSpc>
              <a:spcBef>
                <a:spcPts val="0"/>
              </a:spcBef>
              <a:spcAft>
                <a:spcPts val="0"/>
              </a:spcAft>
              <a:buClr>
                <a:schemeClr val="dk1"/>
              </a:buClr>
              <a:buSzPts val="2800"/>
              <a:buNone/>
            </a:pPr>
            <a:r>
              <a:rPr lang="en-US" sz="2800"/>
              <a:t>Tentukan apakah :</a:t>
            </a:r>
            <a:endParaRPr/>
          </a:p>
          <a:p>
            <a:pPr indent="0" lvl="0" marL="171450" rtl="0" algn="l">
              <a:lnSpc>
                <a:spcPct val="75000"/>
              </a:lnSpc>
              <a:spcBef>
                <a:spcPts val="750"/>
              </a:spcBef>
              <a:spcAft>
                <a:spcPts val="0"/>
              </a:spcAft>
              <a:buClr>
                <a:schemeClr val="dk1"/>
              </a:buClr>
              <a:buSzPts val="2800"/>
              <a:buNone/>
            </a:pPr>
            <a:r>
              <a:t/>
            </a:r>
            <a:endParaRPr sz="2800"/>
          </a:p>
          <a:p>
            <a:pPr indent="-177800" lvl="0" marL="171450" rtl="0" algn="l">
              <a:lnSpc>
                <a:spcPct val="90000"/>
              </a:lnSpc>
              <a:spcBef>
                <a:spcPts val="750"/>
              </a:spcBef>
              <a:spcAft>
                <a:spcPts val="0"/>
              </a:spcAft>
              <a:buClr>
                <a:schemeClr val="dk1"/>
              </a:buClr>
              <a:buSzPts val="2800"/>
              <a:buChar char="•"/>
            </a:pPr>
            <a:r>
              <a:rPr lang="en-US" sz="2800"/>
              <a:t>Tugas pemeliharaan diterima</a:t>
            </a:r>
            <a:endParaRPr/>
          </a:p>
          <a:p>
            <a:pPr indent="0" lvl="0" marL="171450" rtl="0" algn="l">
              <a:lnSpc>
                <a:spcPct val="75000"/>
              </a:lnSpc>
              <a:spcBef>
                <a:spcPts val="750"/>
              </a:spcBef>
              <a:spcAft>
                <a:spcPts val="0"/>
              </a:spcAft>
              <a:buClr>
                <a:schemeClr val="dk1"/>
              </a:buClr>
              <a:buSzPts val="2800"/>
              <a:buNone/>
            </a:pPr>
            <a:r>
              <a:t/>
            </a:r>
            <a:endParaRPr sz="2800"/>
          </a:p>
          <a:p>
            <a:pPr indent="-177800" lvl="0" marL="171450" rtl="0" algn="l">
              <a:lnSpc>
                <a:spcPct val="90000"/>
              </a:lnSpc>
              <a:spcBef>
                <a:spcPts val="750"/>
              </a:spcBef>
              <a:spcAft>
                <a:spcPts val="0"/>
              </a:spcAft>
              <a:buClr>
                <a:schemeClr val="dk1"/>
              </a:buClr>
              <a:buSzPts val="2800"/>
              <a:buChar char="•"/>
            </a:pPr>
            <a:r>
              <a:rPr lang="en-US" sz="2800"/>
              <a:t>Tugas pemeliharaan dilanggar</a:t>
            </a:r>
            <a:endParaRPr/>
          </a:p>
          <a:p>
            <a:pPr indent="0" lvl="0" marL="171450" rtl="0" algn="l">
              <a:lnSpc>
                <a:spcPct val="75000"/>
              </a:lnSpc>
              <a:spcBef>
                <a:spcPts val="750"/>
              </a:spcBef>
              <a:spcAft>
                <a:spcPts val="0"/>
              </a:spcAft>
              <a:buClr>
                <a:schemeClr val="dk1"/>
              </a:buClr>
              <a:buSzPts val="2800"/>
              <a:buNone/>
            </a:pPr>
            <a:r>
              <a:t/>
            </a:r>
            <a:endParaRPr sz="2800"/>
          </a:p>
          <a:p>
            <a:pPr indent="-177800" lvl="0" marL="171450" rtl="0" algn="l">
              <a:lnSpc>
                <a:spcPct val="90000"/>
              </a:lnSpc>
              <a:spcBef>
                <a:spcPts val="750"/>
              </a:spcBef>
              <a:spcAft>
                <a:spcPts val="0"/>
              </a:spcAft>
              <a:buClr>
                <a:schemeClr val="dk1"/>
              </a:buClr>
              <a:buSzPts val="2800"/>
              <a:buChar char="•"/>
            </a:pPr>
            <a:r>
              <a:rPr lang="en-US" sz="2800"/>
              <a:t>Kerusakan yang disebabkan oleh</a:t>
            </a:r>
            <a:endParaRPr/>
          </a:p>
        </p:txBody>
      </p:sp>
      <p:sp>
        <p:nvSpPr>
          <p:cNvPr id="491" name="Google Shape;491;p48"/>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
        <p:nvSpPr>
          <p:cNvPr id="492" name="Google Shape;492;p48"/>
          <p:cNvSpPr txBox="1"/>
          <p:nvPr/>
        </p:nvSpPr>
        <p:spPr>
          <a:xfrm>
            <a:off x="0" y="6553200"/>
            <a:ext cx="1905000"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Narrow"/>
                <a:ea typeface="Arial Narrow"/>
                <a:cs typeface="Arial Narrow"/>
                <a:sym typeface="Arial Narrow"/>
              </a:rPr>
              <a: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9"/>
          <p:cNvSpPr txBox="1"/>
          <p:nvPr>
            <p:ph type="title"/>
          </p:nvPr>
        </p:nvSpPr>
        <p:spPr>
          <a:xfrm>
            <a:off x="457200" y="609600"/>
            <a:ext cx="8458200" cy="1143000"/>
          </a:xfrm>
          <a:prstGeom prst="rect">
            <a:avLst/>
          </a:prstGeom>
          <a:noFill/>
          <a:ln>
            <a:noFill/>
          </a:ln>
        </p:spPr>
        <p:txBody>
          <a:bodyPr anchorCtr="0" anchor="ctr" bIns="46025" lIns="92075" spcFirstLastPara="1" rIns="92075" wrap="square" tIns="46025">
            <a:normAutofit/>
          </a:bodyPr>
          <a:lstStyle/>
          <a:p>
            <a:pPr indent="0" lvl="0" marL="0" rtl="0" algn="ctr">
              <a:lnSpc>
                <a:spcPct val="90000"/>
              </a:lnSpc>
              <a:spcBef>
                <a:spcPts val="0"/>
              </a:spcBef>
              <a:spcAft>
                <a:spcPts val="0"/>
              </a:spcAft>
              <a:buClr>
                <a:schemeClr val="dk1"/>
              </a:buClr>
              <a:buSzPts val="4000"/>
              <a:buFont typeface="Calibri"/>
              <a:buNone/>
            </a:pPr>
            <a:r>
              <a:rPr lang="en-US" sz="4000"/>
              <a:t>Pembuktian yang mendatangkan akibat</a:t>
            </a:r>
            <a:endParaRPr/>
          </a:p>
        </p:txBody>
      </p:sp>
      <p:sp>
        <p:nvSpPr>
          <p:cNvPr id="499" name="Google Shape;499;p49"/>
          <p:cNvSpPr txBox="1"/>
          <p:nvPr>
            <p:ph idx="1" type="body"/>
          </p:nvPr>
        </p:nvSpPr>
        <p:spPr>
          <a:xfrm>
            <a:off x="762000" y="1828800"/>
            <a:ext cx="7696200" cy="4114800"/>
          </a:xfrm>
          <a:prstGeom prst="rect">
            <a:avLst/>
          </a:prstGeom>
          <a:noFill/>
          <a:ln>
            <a:noFill/>
          </a:ln>
        </p:spPr>
        <p:txBody>
          <a:bodyPr anchorCtr="0" anchor="t" bIns="46025" lIns="92075" spcFirstLastPara="1" rIns="92075" wrap="square" tIns="46025">
            <a:normAutofit/>
          </a:bodyPr>
          <a:lstStyle/>
          <a:p>
            <a:pPr indent="-177800" lvl="0" marL="171450" rtl="0" algn="l">
              <a:lnSpc>
                <a:spcPct val="90000"/>
              </a:lnSpc>
              <a:spcBef>
                <a:spcPts val="0"/>
              </a:spcBef>
              <a:spcAft>
                <a:spcPts val="0"/>
              </a:spcAft>
              <a:buClr>
                <a:schemeClr val="dk1"/>
              </a:buClr>
              <a:buSzPts val="2800"/>
              <a:buChar char="•"/>
            </a:pPr>
            <a:r>
              <a:rPr lang="en-US" sz="2800"/>
              <a:t>Harus ditetapkan hubungan antara penyebab dan efeknya</a:t>
            </a:r>
            <a:endParaRPr/>
          </a:p>
          <a:p>
            <a:pPr indent="0" lvl="0" marL="171450" rtl="0" algn="l">
              <a:lnSpc>
                <a:spcPct val="90000"/>
              </a:lnSpc>
              <a:spcBef>
                <a:spcPts val="750"/>
              </a:spcBef>
              <a:spcAft>
                <a:spcPts val="0"/>
              </a:spcAft>
              <a:buClr>
                <a:schemeClr val="dk1"/>
              </a:buClr>
              <a:buSzPts val="2800"/>
              <a:buNone/>
            </a:pPr>
            <a:r>
              <a:t/>
            </a:r>
            <a:endParaRPr sz="2800"/>
          </a:p>
          <a:p>
            <a:pPr indent="-177800" lvl="0" marL="171450" rtl="0" algn="l">
              <a:lnSpc>
                <a:spcPct val="90000"/>
              </a:lnSpc>
              <a:spcBef>
                <a:spcPts val="750"/>
              </a:spcBef>
              <a:spcAft>
                <a:spcPts val="0"/>
              </a:spcAft>
              <a:buClr>
                <a:schemeClr val="dk1"/>
              </a:buClr>
              <a:buSzPts val="2800"/>
              <a:buChar char="•"/>
            </a:pPr>
            <a:r>
              <a:rPr lang="en-US" sz="2800"/>
              <a:t>Seringkali komplek dan sukar dibuktikan</a:t>
            </a:r>
            <a:endParaRPr/>
          </a:p>
          <a:p>
            <a:pPr indent="0" lvl="0" marL="171450" rtl="0" algn="l">
              <a:lnSpc>
                <a:spcPct val="90000"/>
              </a:lnSpc>
              <a:spcBef>
                <a:spcPts val="750"/>
              </a:spcBef>
              <a:spcAft>
                <a:spcPts val="0"/>
              </a:spcAft>
              <a:buClr>
                <a:schemeClr val="dk1"/>
              </a:buClr>
              <a:buSzPts val="2800"/>
              <a:buNone/>
            </a:pPr>
            <a:r>
              <a:t/>
            </a:r>
            <a:endParaRPr sz="2800"/>
          </a:p>
          <a:p>
            <a:pPr indent="-177800" lvl="0" marL="171450" rtl="0" algn="l">
              <a:lnSpc>
                <a:spcPct val="90000"/>
              </a:lnSpc>
              <a:spcBef>
                <a:spcPts val="750"/>
              </a:spcBef>
              <a:spcAft>
                <a:spcPts val="0"/>
              </a:spcAft>
              <a:buClr>
                <a:schemeClr val="dk1"/>
              </a:buClr>
              <a:buSzPts val="2800"/>
              <a:buChar char="•"/>
            </a:pPr>
            <a:r>
              <a:rPr lang="en-US" sz="2800"/>
              <a:t>Untuk luka perlu pembuktian dari fenomena ‘‘kontribusi material”  </a:t>
            </a:r>
            <a:endParaRPr/>
          </a:p>
        </p:txBody>
      </p:sp>
      <p:sp>
        <p:nvSpPr>
          <p:cNvPr id="500" name="Google Shape;500;p49"/>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
        <p:nvSpPr>
          <p:cNvPr id="501" name="Google Shape;501;p49"/>
          <p:cNvSpPr txBox="1"/>
          <p:nvPr/>
        </p:nvSpPr>
        <p:spPr>
          <a:xfrm>
            <a:off x="533400" y="6248400"/>
            <a:ext cx="2362200"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Narrow"/>
                <a:ea typeface="Arial Narrow"/>
                <a:cs typeface="Arial Narrow"/>
                <a:sym typeface="Arial Narrow"/>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type="title"/>
          </p:nvPr>
        </p:nvSpPr>
        <p:spPr>
          <a:xfrm>
            <a:off x="1143000" y="304800"/>
            <a:ext cx="6781800" cy="1143000"/>
          </a:xfrm>
          <a:prstGeom prst="rect">
            <a:avLst/>
          </a:prstGeom>
          <a:noFill/>
          <a:ln>
            <a:noFill/>
          </a:ln>
          <a:effectLst>
            <a:outerShdw rotWithShape="0" algn="ctr">
              <a:schemeClr val="dk2"/>
            </a:outerShdw>
          </a:effectLst>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4800"/>
              <a:buFont typeface="Calibri"/>
              <a:buNone/>
            </a:pPr>
            <a:r>
              <a:rPr lang="en-US" sz="4800"/>
              <a:t>Pengantar (con’t)</a:t>
            </a:r>
            <a:endParaRPr/>
          </a:p>
        </p:txBody>
      </p:sp>
      <p:sp>
        <p:nvSpPr>
          <p:cNvPr id="120" name="Google Shape;120;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1" name="Google Shape;121;p5"/>
          <p:cNvSpPr/>
          <p:nvPr/>
        </p:nvSpPr>
        <p:spPr>
          <a:xfrm>
            <a:off x="546100" y="71438"/>
            <a:ext cx="449263" cy="314325"/>
          </a:xfrm>
          <a:prstGeom prst="rect">
            <a:avLst/>
          </a:prstGeom>
          <a:noFill/>
          <a:ln>
            <a:noFill/>
          </a:ln>
        </p:spPr>
        <p:txBody>
          <a:bodyPr anchorCtr="0" anchor="t" bIns="44450" lIns="90475" spcFirstLastPara="1" rIns="90475" wrap="square" tIns="44450">
            <a:spAutoFit/>
          </a:bodyPr>
          <a:lstStyle/>
          <a:p>
            <a:pPr indent="0" lvl="0" marL="0" marR="0" rtl="0" algn="r">
              <a:spcBef>
                <a:spcPts val="0"/>
              </a:spcBef>
              <a:spcAft>
                <a:spcPts val="0"/>
              </a:spcAft>
              <a:buNone/>
            </a:pPr>
            <a:r>
              <a:rPr b="1" lang="en-US" sz="1400">
                <a:solidFill>
                  <a:srgbClr val="FCFEB9"/>
                </a:solidFill>
                <a:latin typeface="Arial"/>
                <a:ea typeface="Arial"/>
                <a:cs typeface="Arial"/>
                <a:sym typeface="Arial"/>
              </a:rPr>
              <a:t>1-1</a:t>
            </a:r>
            <a:endParaRPr/>
          </a:p>
        </p:txBody>
      </p:sp>
      <p:sp>
        <p:nvSpPr>
          <p:cNvPr id="122" name="Google Shape;122;p5"/>
          <p:cNvSpPr txBox="1"/>
          <p:nvPr/>
        </p:nvSpPr>
        <p:spPr>
          <a:xfrm>
            <a:off x="1143000" y="1600200"/>
            <a:ext cx="7620000" cy="304698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400">
                <a:solidFill>
                  <a:schemeClr val="dk1"/>
                </a:solidFill>
                <a:latin typeface="Arial"/>
                <a:ea typeface="Arial"/>
                <a:cs typeface="Arial"/>
                <a:sym typeface="Arial"/>
              </a:rPr>
              <a:t>Terjadinya pergeseran paradigma mengenai kelayakan operasi industri tersebut, telah mendorong munculnya kebutuhan bagi lulusan bidang ilmu teknik (sarjana teknik, ST) yang bukan saja memiliki kompetensi yang baik dalam bidang keahliannya, namun juga memiliki pengetahuan, keahlian dan kesadaran mengenai kerbelanjutan, Kesehatan, dan keselamatan kerja. </a:t>
            </a:r>
            <a:endParaRPr b="1" sz="2400">
              <a:solidFill>
                <a:schemeClr val="dk1"/>
              </a:solidFill>
              <a:latin typeface="Arial"/>
              <a:ea typeface="Arial"/>
              <a:cs typeface="Arial"/>
              <a:sym typeface="Arial"/>
            </a:endParaRPr>
          </a:p>
        </p:txBody>
      </p:sp>
    </p:spTree>
  </p:cSld>
  <p:clrMapOvr>
    <a:masterClrMapping/>
  </p:clrMapOvr>
  <p:transition>
    <p:fade thruBlk="1"/>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0"/>
          <p:cNvSpPr txBox="1"/>
          <p:nvPr>
            <p:ph type="title"/>
          </p:nvPr>
        </p:nvSpPr>
        <p:spPr>
          <a:xfrm>
            <a:off x="609600" y="609600"/>
            <a:ext cx="8305800" cy="1143000"/>
          </a:xfrm>
          <a:prstGeom prst="rect">
            <a:avLst/>
          </a:prstGeom>
          <a:noFill/>
          <a:ln>
            <a:noFill/>
          </a:ln>
        </p:spPr>
        <p:txBody>
          <a:bodyPr anchorCtr="0" anchor="ctr" bIns="46025" lIns="92075" spcFirstLastPara="1" rIns="92075" wrap="square" tIns="46025">
            <a:normAutofit/>
          </a:bodyPr>
          <a:lstStyle/>
          <a:p>
            <a:pPr indent="0" lvl="0" marL="0" rtl="0" algn="l">
              <a:lnSpc>
                <a:spcPct val="90000"/>
              </a:lnSpc>
              <a:spcBef>
                <a:spcPts val="0"/>
              </a:spcBef>
              <a:spcAft>
                <a:spcPts val="0"/>
              </a:spcAft>
              <a:buClr>
                <a:schemeClr val="dk1"/>
              </a:buClr>
              <a:buSzPts val="3300"/>
              <a:buFont typeface="Calibri"/>
              <a:buNone/>
            </a:pPr>
            <a:r>
              <a:rPr lang="en-US"/>
              <a:t>Pertanggung jawaban hukum kasus</a:t>
            </a:r>
            <a:endParaRPr/>
          </a:p>
        </p:txBody>
      </p:sp>
      <p:sp>
        <p:nvSpPr>
          <p:cNvPr id="508" name="Google Shape;508;p50"/>
          <p:cNvSpPr txBox="1"/>
          <p:nvPr>
            <p:ph idx="1" type="body"/>
          </p:nvPr>
        </p:nvSpPr>
        <p:spPr>
          <a:xfrm>
            <a:off x="381000" y="1981200"/>
            <a:ext cx="8153400" cy="4114800"/>
          </a:xfrm>
          <a:prstGeom prst="rect">
            <a:avLst/>
          </a:prstGeom>
          <a:noFill/>
          <a:ln>
            <a:noFill/>
          </a:ln>
        </p:spPr>
        <p:txBody>
          <a:bodyPr anchorCtr="0" anchor="t" bIns="46025" lIns="92075" spcFirstLastPara="1" rIns="92075" wrap="square" tIns="46025">
            <a:normAutofit/>
          </a:bodyPr>
          <a:lstStyle/>
          <a:p>
            <a:pPr indent="-177800" lvl="0" marL="171450" rtl="0" algn="l">
              <a:lnSpc>
                <a:spcPct val="90000"/>
              </a:lnSpc>
              <a:spcBef>
                <a:spcPts val="0"/>
              </a:spcBef>
              <a:spcAft>
                <a:spcPts val="0"/>
              </a:spcAft>
              <a:buClr>
                <a:schemeClr val="dk1"/>
              </a:buClr>
              <a:buSzPts val="2800"/>
              <a:buChar char="•"/>
            </a:pPr>
            <a:r>
              <a:rPr lang="en-US" sz="2800"/>
              <a:t>Rylands vs Fletcher  -  tepat</a:t>
            </a:r>
            <a:endParaRPr/>
          </a:p>
          <a:p>
            <a:pPr indent="0" lvl="0" marL="171450" rtl="0" algn="l">
              <a:lnSpc>
                <a:spcPct val="90000"/>
              </a:lnSpc>
              <a:spcBef>
                <a:spcPts val="750"/>
              </a:spcBef>
              <a:spcAft>
                <a:spcPts val="0"/>
              </a:spcAft>
              <a:buClr>
                <a:schemeClr val="dk1"/>
              </a:buClr>
              <a:buSzPts val="2800"/>
              <a:buNone/>
            </a:pPr>
            <a:r>
              <a:t/>
            </a:r>
            <a:endParaRPr sz="2800"/>
          </a:p>
          <a:p>
            <a:pPr indent="-177800" lvl="0" marL="171450" rtl="0" algn="l">
              <a:lnSpc>
                <a:spcPct val="90000"/>
              </a:lnSpc>
              <a:spcBef>
                <a:spcPts val="750"/>
              </a:spcBef>
              <a:spcAft>
                <a:spcPts val="0"/>
              </a:spcAft>
              <a:buClr>
                <a:schemeClr val="dk1"/>
              </a:buClr>
              <a:buSzPts val="2800"/>
              <a:buChar char="•"/>
            </a:pPr>
            <a:r>
              <a:rPr lang="en-US" sz="2800"/>
              <a:t>Gangguan  -  Pribadi dan Publik</a:t>
            </a:r>
            <a:endParaRPr/>
          </a:p>
          <a:p>
            <a:pPr indent="0" lvl="0" marL="171450" rtl="0" algn="l">
              <a:lnSpc>
                <a:spcPct val="90000"/>
              </a:lnSpc>
              <a:spcBef>
                <a:spcPts val="750"/>
              </a:spcBef>
              <a:spcAft>
                <a:spcPts val="0"/>
              </a:spcAft>
              <a:buClr>
                <a:schemeClr val="dk1"/>
              </a:buClr>
              <a:buSzPts val="2800"/>
              <a:buNone/>
            </a:pPr>
            <a:r>
              <a:t/>
            </a:r>
            <a:endParaRPr sz="2800"/>
          </a:p>
          <a:p>
            <a:pPr indent="-177800" lvl="0" marL="171450" rtl="0" algn="l">
              <a:lnSpc>
                <a:spcPct val="90000"/>
              </a:lnSpc>
              <a:spcBef>
                <a:spcPts val="750"/>
              </a:spcBef>
              <a:spcAft>
                <a:spcPts val="0"/>
              </a:spcAft>
              <a:buClr>
                <a:schemeClr val="dk1"/>
              </a:buClr>
              <a:buSzPts val="2800"/>
              <a:buChar char="•"/>
            </a:pPr>
            <a:r>
              <a:rPr lang="en-US" sz="2800"/>
              <a:t>Kelalaian</a:t>
            </a:r>
            <a:endParaRPr/>
          </a:p>
          <a:p>
            <a:pPr indent="0" lvl="0" marL="171450" rtl="0" algn="l">
              <a:lnSpc>
                <a:spcPct val="90000"/>
              </a:lnSpc>
              <a:spcBef>
                <a:spcPts val="750"/>
              </a:spcBef>
              <a:spcAft>
                <a:spcPts val="0"/>
              </a:spcAft>
              <a:buClr>
                <a:schemeClr val="dk1"/>
              </a:buClr>
              <a:buSzPts val="2800"/>
              <a:buNone/>
            </a:pPr>
            <a:r>
              <a:t/>
            </a:r>
            <a:endParaRPr sz="2800"/>
          </a:p>
          <a:p>
            <a:pPr indent="-177800" lvl="0" marL="171450" rtl="0" algn="l">
              <a:lnSpc>
                <a:spcPct val="90000"/>
              </a:lnSpc>
              <a:spcBef>
                <a:spcPts val="750"/>
              </a:spcBef>
              <a:spcAft>
                <a:spcPts val="0"/>
              </a:spcAft>
              <a:buClr>
                <a:schemeClr val="dk1"/>
              </a:buClr>
              <a:buSzPts val="2800"/>
              <a:buChar char="•"/>
            </a:pPr>
            <a:r>
              <a:rPr lang="en-US" sz="2800"/>
              <a:t>Perusahaan Cambridge Water  vs Eastern Counties Leather</a:t>
            </a:r>
            <a:endParaRPr/>
          </a:p>
        </p:txBody>
      </p:sp>
      <p:sp>
        <p:nvSpPr>
          <p:cNvPr id="509" name="Google Shape;509;p50"/>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1"/>
          <p:cNvSpPr txBox="1"/>
          <p:nvPr>
            <p:ph type="title"/>
          </p:nvPr>
        </p:nvSpPr>
        <p:spPr>
          <a:xfrm>
            <a:off x="457200" y="304800"/>
            <a:ext cx="8686800" cy="1143000"/>
          </a:xfrm>
          <a:prstGeom prst="rect">
            <a:avLst/>
          </a:prstGeom>
          <a:noFill/>
          <a:ln>
            <a:noFill/>
          </a:ln>
        </p:spPr>
        <p:txBody>
          <a:bodyPr anchorCtr="0" anchor="ctr" bIns="46025" lIns="92075" spcFirstLastPara="1" rIns="92075" wrap="square" tIns="46025">
            <a:normAutofit/>
          </a:bodyPr>
          <a:lstStyle/>
          <a:p>
            <a:pPr indent="0" lvl="0" marL="0" rtl="0" algn="ctr">
              <a:lnSpc>
                <a:spcPct val="90000"/>
              </a:lnSpc>
              <a:spcBef>
                <a:spcPts val="0"/>
              </a:spcBef>
              <a:spcAft>
                <a:spcPts val="0"/>
              </a:spcAft>
              <a:buClr>
                <a:schemeClr val="dk1"/>
              </a:buClr>
              <a:buSzPts val="3600"/>
              <a:buFont typeface="Calibri"/>
              <a:buNone/>
            </a:pPr>
            <a:r>
              <a:rPr lang="en-US" sz="3600"/>
              <a:t>Pertanggung jawaban Undang - Undang</a:t>
            </a:r>
            <a:endParaRPr/>
          </a:p>
        </p:txBody>
      </p:sp>
      <p:sp>
        <p:nvSpPr>
          <p:cNvPr id="516" name="Google Shape;516;p51"/>
          <p:cNvSpPr txBox="1"/>
          <p:nvPr>
            <p:ph idx="1" type="body"/>
          </p:nvPr>
        </p:nvSpPr>
        <p:spPr>
          <a:xfrm>
            <a:off x="838200" y="1844675"/>
            <a:ext cx="8153400" cy="4114800"/>
          </a:xfrm>
          <a:prstGeom prst="rect">
            <a:avLst/>
          </a:prstGeom>
          <a:noFill/>
          <a:ln>
            <a:noFill/>
          </a:ln>
        </p:spPr>
        <p:txBody>
          <a:bodyPr anchorCtr="0" anchor="t" bIns="46025" lIns="92075" spcFirstLastPara="1" rIns="92075" wrap="square" tIns="46025">
            <a:normAutofit/>
          </a:bodyPr>
          <a:lstStyle/>
          <a:p>
            <a:pPr indent="-177800" lvl="0" marL="171450" rtl="0" algn="l">
              <a:lnSpc>
                <a:spcPct val="90000"/>
              </a:lnSpc>
              <a:spcBef>
                <a:spcPts val="0"/>
              </a:spcBef>
              <a:spcAft>
                <a:spcPts val="0"/>
              </a:spcAft>
              <a:buClr>
                <a:schemeClr val="dk1"/>
              </a:buClr>
              <a:buSzPts val="2800"/>
              <a:buChar char="•"/>
            </a:pPr>
            <a:r>
              <a:rPr lang="en-US" sz="2800"/>
              <a:t>Terutama memuat :</a:t>
            </a:r>
            <a:endParaRPr/>
          </a:p>
          <a:p>
            <a:pPr indent="-171450" lvl="0" marL="171450" rtl="0" algn="l">
              <a:lnSpc>
                <a:spcPct val="90000"/>
              </a:lnSpc>
              <a:spcBef>
                <a:spcPts val="750"/>
              </a:spcBef>
              <a:spcAft>
                <a:spcPts val="0"/>
              </a:spcAft>
              <a:buClr>
                <a:schemeClr val="dk1"/>
              </a:buClr>
              <a:buSzPts val="2800"/>
              <a:buNone/>
            </a:pPr>
            <a:r>
              <a:rPr lang="en-US" sz="2800"/>
              <a:t>	- Undang</a:t>
            </a:r>
            <a:r>
              <a:rPr b="1" baseline="30000" lang="en-US" sz="2800"/>
              <a:t>2 </a:t>
            </a:r>
            <a:r>
              <a:rPr lang="en-US" sz="2800"/>
              <a:t>Perlindungan Lingkungan</a:t>
            </a:r>
            <a:endParaRPr/>
          </a:p>
          <a:p>
            <a:pPr indent="-171450" lvl="0" marL="171450" rtl="0" algn="l">
              <a:lnSpc>
                <a:spcPct val="90000"/>
              </a:lnSpc>
              <a:spcBef>
                <a:spcPts val="750"/>
              </a:spcBef>
              <a:spcAft>
                <a:spcPts val="0"/>
              </a:spcAft>
              <a:buClr>
                <a:schemeClr val="dk1"/>
              </a:buClr>
              <a:buSzPts val="2800"/>
              <a:buNone/>
            </a:pPr>
            <a:r>
              <a:rPr lang="en-US" sz="2800"/>
              <a:t>	- Undang</a:t>
            </a:r>
            <a:r>
              <a:rPr b="1" baseline="30000" lang="en-US" sz="2800"/>
              <a:t>2 </a:t>
            </a:r>
            <a:r>
              <a:rPr lang="en-US" sz="2800"/>
              <a:t>sumber daya air</a:t>
            </a:r>
            <a:endParaRPr/>
          </a:p>
          <a:p>
            <a:pPr indent="-171450" lvl="0" marL="171450" rtl="0" algn="l">
              <a:lnSpc>
                <a:spcPct val="90000"/>
              </a:lnSpc>
              <a:spcBef>
                <a:spcPts val="750"/>
              </a:spcBef>
              <a:spcAft>
                <a:spcPts val="0"/>
              </a:spcAft>
              <a:buClr>
                <a:schemeClr val="dk1"/>
              </a:buClr>
              <a:buSzPts val="2800"/>
              <a:buNone/>
            </a:pPr>
            <a:r>
              <a:rPr lang="en-US" sz="2800"/>
              <a:t>	- Gabungan yang lama, tambahkan yang    </a:t>
            </a:r>
            <a:endParaRPr/>
          </a:p>
          <a:p>
            <a:pPr indent="-171450" lvl="0" marL="171450" rtl="0" algn="l">
              <a:lnSpc>
                <a:spcPct val="90000"/>
              </a:lnSpc>
              <a:spcBef>
                <a:spcPts val="750"/>
              </a:spcBef>
              <a:spcAft>
                <a:spcPts val="0"/>
              </a:spcAft>
              <a:buClr>
                <a:schemeClr val="dk1"/>
              </a:buClr>
              <a:buSzPts val="2800"/>
              <a:buNone/>
            </a:pPr>
            <a:r>
              <a:rPr lang="en-US" sz="2800"/>
              <a:t>      baru</a:t>
            </a:r>
            <a:endParaRPr/>
          </a:p>
          <a:p>
            <a:pPr indent="-177800" lvl="0" marL="171450" rtl="0" algn="l">
              <a:lnSpc>
                <a:spcPct val="90000"/>
              </a:lnSpc>
              <a:spcBef>
                <a:spcPts val="750"/>
              </a:spcBef>
              <a:spcAft>
                <a:spcPts val="0"/>
              </a:spcAft>
              <a:buClr>
                <a:schemeClr val="dk1"/>
              </a:buClr>
              <a:buSzPts val="2800"/>
              <a:buChar char="•"/>
            </a:pPr>
            <a:r>
              <a:rPr lang="en-US" sz="2800"/>
              <a:t>Dapat diperlukan penghentian dan pembersihan </a:t>
            </a:r>
            <a:endParaRPr/>
          </a:p>
          <a:p>
            <a:pPr indent="-177800" lvl="0" marL="171450" rtl="0" algn="l">
              <a:lnSpc>
                <a:spcPct val="90000"/>
              </a:lnSpc>
              <a:spcBef>
                <a:spcPts val="750"/>
              </a:spcBef>
              <a:spcAft>
                <a:spcPts val="0"/>
              </a:spcAft>
              <a:buClr>
                <a:schemeClr val="dk1"/>
              </a:buClr>
              <a:buSzPts val="2800"/>
              <a:buChar char="•"/>
            </a:pPr>
            <a:r>
              <a:rPr lang="en-US" sz="2800"/>
              <a:t>Dapat dibersihkan dan dicari kerusakan</a:t>
            </a:r>
            <a:endParaRPr/>
          </a:p>
        </p:txBody>
      </p:sp>
      <p:sp>
        <p:nvSpPr>
          <p:cNvPr id="517" name="Google Shape;517;p51"/>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52"/>
          <p:cNvSpPr txBox="1"/>
          <p:nvPr>
            <p:ph type="title"/>
          </p:nvPr>
        </p:nvSpPr>
        <p:spPr>
          <a:xfrm>
            <a:off x="381000" y="609600"/>
            <a:ext cx="85344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sz="4000"/>
              <a:t>Undang-Undang Perlindungan Lingkungan (EPA) 1990</a:t>
            </a:r>
            <a:endParaRPr/>
          </a:p>
        </p:txBody>
      </p:sp>
      <p:sp>
        <p:nvSpPr>
          <p:cNvPr id="523" name="Google Shape;523;p52"/>
          <p:cNvSpPr txBox="1"/>
          <p:nvPr>
            <p:ph idx="1" type="body"/>
          </p:nvPr>
        </p:nvSpPr>
        <p:spPr>
          <a:xfrm>
            <a:off x="685800" y="2309019"/>
            <a:ext cx="7772400" cy="4343400"/>
          </a:xfrm>
          <a:prstGeom prst="rect">
            <a:avLst/>
          </a:prstGeom>
          <a:noFill/>
          <a:ln>
            <a:noFill/>
          </a:ln>
        </p:spPr>
        <p:txBody>
          <a:bodyPr anchorCtr="0" anchor="t" bIns="45700" lIns="91425" spcFirstLastPara="1" rIns="91425" wrap="square" tIns="45700">
            <a:normAutofit/>
          </a:bodyPr>
          <a:lstStyle/>
          <a:p>
            <a:pPr indent="-171450" lvl="0" marL="171450" rtl="0" algn="l">
              <a:lnSpc>
                <a:spcPct val="120000"/>
              </a:lnSpc>
              <a:spcBef>
                <a:spcPts val="0"/>
              </a:spcBef>
              <a:spcAft>
                <a:spcPts val="0"/>
              </a:spcAft>
              <a:buClr>
                <a:schemeClr val="dk1"/>
              </a:buClr>
              <a:buSzPts val="2400"/>
              <a:buChar char="•"/>
            </a:pPr>
            <a:r>
              <a:rPr lang="en-US" sz="2400"/>
              <a:t>Bagian 1 – Proses di  Industri memerlukan pencegahan polusi yang terintegrasi*</a:t>
            </a:r>
            <a:endParaRPr/>
          </a:p>
          <a:p>
            <a:pPr indent="-171450" lvl="0" marL="171450" rtl="0" algn="l">
              <a:lnSpc>
                <a:spcPct val="120000"/>
              </a:lnSpc>
              <a:spcBef>
                <a:spcPts val="750"/>
              </a:spcBef>
              <a:spcAft>
                <a:spcPts val="0"/>
              </a:spcAft>
              <a:buClr>
                <a:schemeClr val="dk1"/>
              </a:buClr>
              <a:buSzPts val="2400"/>
              <a:buChar char="•"/>
            </a:pPr>
            <a:r>
              <a:rPr lang="en-US" sz="2400"/>
              <a:t>Bagian 2 – Tugas pemeliharaan limbah </a:t>
            </a:r>
            <a:endParaRPr/>
          </a:p>
          <a:p>
            <a:pPr indent="-171450" lvl="0" marL="171450" rtl="0" algn="l">
              <a:lnSpc>
                <a:spcPct val="120000"/>
              </a:lnSpc>
              <a:spcBef>
                <a:spcPts val="750"/>
              </a:spcBef>
              <a:spcAft>
                <a:spcPts val="0"/>
              </a:spcAft>
              <a:buClr>
                <a:schemeClr val="dk1"/>
              </a:buClr>
              <a:buSzPts val="2400"/>
              <a:buChar char="•"/>
            </a:pPr>
            <a:r>
              <a:rPr lang="en-US" sz="2400"/>
              <a:t>Bagian 3 – Undang</a:t>
            </a:r>
            <a:r>
              <a:rPr b="1" baseline="30000" lang="en-US" sz="2400"/>
              <a:t>2</a:t>
            </a:r>
            <a:r>
              <a:rPr lang="en-US" sz="2400"/>
              <a:t> gangguan</a:t>
            </a:r>
            <a:endParaRPr sz="2400"/>
          </a:p>
          <a:p>
            <a:pPr indent="-171450" lvl="0" marL="171450" rtl="0" algn="l">
              <a:lnSpc>
                <a:spcPct val="120000"/>
              </a:lnSpc>
              <a:spcBef>
                <a:spcPts val="750"/>
              </a:spcBef>
              <a:spcAft>
                <a:spcPts val="0"/>
              </a:spcAft>
              <a:buClr>
                <a:schemeClr val="dk1"/>
              </a:buClr>
              <a:buSzPts val="2400"/>
              <a:buChar char="•"/>
            </a:pPr>
            <a:r>
              <a:rPr lang="en-US" sz="2400"/>
              <a:t>Bagian 4 – Pengendalian sampah dan kotoran </a:t>
            </a:r>
            <a:endParaRPr/>
          </a:p>
          <a:p>
            <a:pPr indent="-171450" lvl="0" marL="171450" rtl="0" algn="l">
              <a:lnSpc>
                <a:spcPct val="40000"/>
              </a:lnSpc>
              <a:spcBef>
                <a:spcPts val="750"/>
              </a:spcBef>
              <a:spcAft>
                <a:spcPts val="0"/>
              </a:spcAft>
              <a:buClr>
                <a:schemeClr val="dk1"/>
              </a:buClr>
              <a:buSzPts val="2400"/>
              <a:buFont typeface="Calibri"/>
              <a:buNone/>
            </a:pPr>
            <a:r>
              <a:t/>
            </a:r>
            <a:endParaRPr sz="2400"/>
          </a:p>
          <a:p>
            <a:pPr indent="-171450" lvl="0" marL="171450" rtl="0" algn="l">
              <a:lnSpc>
                <a:spcPct val="40000"/>
              </a:lnSpc>
              <a:spcBef>
                <a:spcPts val="750"/>
              </a:spcBef>
              <a:spcAft>
                <a:spcPts val="0"/>
              </a:spcAft>
              <a:buClr>
                <a:schemeClr val="dk1"/>
              </a:buClr>
              <a:buSzPts val="2400"/>
              <a:buFont typeface="Calibri"/>
              <a:buNone/>
            </a:pPr>
            <a:r>
              <a:rPr lang="en-US" sz="2400"/>
              <a:t>*Ditambahkan  Environmental Protection (Prescribed</a:t>
            </a:r>
            <a:endParaRPr/>
          </a:p>
          <a:p>
            <a:pPr indent="-171450" lvl="0" marL="171450" rtl="0" algn="l">
              <a:lnSpc>
                <a:spcPct val="40000"/>
              </a:lnSpc>
              <a:spcBef>
                <a:spcPts val="750"/>
              </a:spcBef>
              <a:spcAft>
                <a:spcPts val="0"/>
              </a:spcAft>
              <a:buClr>
                <a:schemeClr val="dk1"/>
              </a:buClr>
              <a:buSzPts val="2400"/>
              <a:buFont typeface="Calibri"/>
              <a:buNone/>
            </a:pPr>
            <a:r>
              <a:t/>
            </a:r>
            <a:endParaRPr sz="2400"/>
          </a:p>
          <a:p>
            <a:pPr indent="-171450" lvl="0" marL="171450" rtl="0" algn="l">
              <a:lnSpc>
                <a:spcPct val="40000"/>
              </a:lnSpc>
              <a:spcBef>
                <a:spcPts val="750"/>
              </a:spcBef>
              <a:spcAft>
                <a:spcPts val="0"/>
              </a:spcAft>
              <a:buClr>
                <a:schemeClr val="dk1"/>
              </a:buClr>
              <a:buSzPts val="2400"/>
              <a:buFont typeface="Calibri"/>
              <a:buNone/>
            </a:pPr>
            <a:r>
              <a:rPr lang="en-US" sz="2400"/>
              <a:t>Processes and Substances)Regulations 1991</a:t>
            </a:r>
            <a:endParaRPr/>
          </a:p>
        </p:txBody>
      </p:sp>
      <p:sp>
        <p:nvSpPr>
          <p:cNvPr id="524" name="Google Shape;524;p52"/>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
        <p:nvSpPr>
          <p:cNvPr id="525" name="Google Shape;525;p52"/>
          <p:cNvSpPr txBox="1"/>
          <p:nvPr/>
        </p:nvSpPr>
        <p:spPr>
          <a:xfrm>
            <a:off x="0" y="6515100"/>
            <a:ext cx="2514600"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Narrow"/>
                <a:ea typeface="Arial Narrow"/>
                <a:cs typeface="Arial Narrow"/>
                <a:sym typeface="Arial Narrow"/>
              </a:rPr>
              <a:t>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53"/>
          <p:cNvSpPr txBox="1"/>
          <p:nvPr>
            <p:ph type="title"/>
          </p:nvPr>
        </p:nvSpPr>
        <p:spPr>
          <a:xfrm>
            <a:off x="381000" y="609600"/>
            <a:ext cx="85344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sz="4000"/>
              <a:t>Undang-Undang Perlindungan Lingkungan  1990</a:t>
            </a:r>
            <a:r>
              <a:rPr lang="en-US"/>
              <a:t> (lanjutan)</a:t>
            </a:r>
            <a:endParaRPr/>
          </a:p>
        </p:txBody>
      </p:sp>
      <p:sp>
        <p:nvSpPr>
          <p:cNvPr id="532" name="Google Shape;532;p53"/>
          <p:cNvSpPr txBox="1"/>
          <p:nvPr>
            <p:ph idx="1" type="body"/>
          </p:nvPr>
        </p:nvSpPr>
        <p:spPr>
          <a:xfrm>
            <a:off x="647700" y="2566182"/>
            <a:ext cx="8001000" cy="41148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400"/>
              <a:buChar char="•"/>
            </a:pPr>
            <a:r>
              <a:rPr lang="en-US" sz="2400"/>
              <a:t>Pengendalian polusi yang komprehensif</a:t>
            </a:r>
            <a:endParaRPr/>
          </a:p>
          <a:p>
            <a:pPr indent="-19050" lvl="0" marL="171450" rtl="0" algn="l">
              <a:lnSpc>
                <a:spcPct val="90000"/>
              </a:lnSpc>
              <a:spcBef>
                <a:spcPts val="750"/>
              </a:spcBef>
              <a:spcAft>
                <a:spcPts val="0"/>
              </a:spcAft>
              <a:buClr>
                <a:schemeClr val="dk1"/>
              </a:buClr>
              <a:buSzPts val="2400"/>
              <a:buNone/>
            </a:pPr>
            <a:r>
              <a:t/>
            </a:r>
            <a:endParaRPr sz="2400"/>
          </a:p>
          <a:p>
            <a:pPr indent="-171450" lvl="0" marL="171450" rtl="0" algn="l">
              <a:lnSpc>
                <a:spcPct val="90000"/>
              </a:lnSpc>
              <a:spcBef>
                <a:spcPts val="750"/>
              </a:spcBef>
              <a:spcAft>
                <a:spcPts val="0"/>
              </a:spcAft>
              <a:buClr>
                <a:schemeClr val="dk1"/>
              </a:buClr>
              <a:buSzPts val="2400"/>
              <a:buChar char="•"/>
            </a:pPr>
            <a:r>
              <a:rPr lang="en-US" sz="2400"/>
              <a:t>Otorisasi penentuan proses oleh Her Majesties Inspectorate of Pollution</a:t>
            </a:r>
            <a:endParaRPr/>
          </a:p>
          <a:p>
            <a:pPr indent="-19050" lvl="0" marL="171450" rtl="0" algn="l">
              <a:lnSpc>
                <a:spcPct val="90000"/>
              </a:lnSpc>
              <a:spcBef>
                <a:spcPts val="750"/>
              </a:spcBef>
              <a:spcAft>
                <a:spcPts val="0"/>
              </a:spcAft>
              <a:buClr>
                <a:schemeClr val="dk1"/>
              </a:buClr>
              <a:buSzPts val="2400"/>
              <a:buNone/>
            </a:pPr>
            <a:r>
              <a:t/>
            </a:r>
            <a:endParaRPr sz="2400"/>
          </a:p>
          <a:p>
            <a:pPr indent="-171450" lvl="0" marL="171450" rtl="0" algn="l">
              <a:lnSpc>
                <a:spcPct val="90000"/>
              </a:lnSpc>
              <a:spcBef>
                <a:spcPts val="750"/>
              </a:spcBef>
              <a:spcAft>
                <a:spcPts val="0"/>
              </a:spcAft>
              <a:buClr>
                <a:schemeClr val="dk1"/>
              </a:buClr>
              <a:buSzPts val="2400"/>
              <a:buChar char="•"/>
            </a:pPr>
            <a:r>
              <a:rPr lang="en-US" sz="2400"/>
              <a:t>Instansi setempat dapat menentukan proses polusi yang kurang serius  (Part B Proses)EPR 1991 (As Amended)</a:t>
            </a:r>
            <a:endParaRPr/>
          </a:p>
        </p:txBody>
      </p:sp>
      <p:sp>
        <p:nvSpPr>
          <p:cNvPr id="533" name="Google Shape;533;p53"/>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4"/>
          <p:cNvSpPr txBox="1"/>
          <p:nvPr>
            <p:ph type="title"/>
          </p:nvPr>
        </p:nvSpPr>
        <p:spPr>
          <a:xfrm>
            <a:off x="628650" y="365126"/>
            <a:ext cx="7886700" cy="1325563"/>
          </a:xfrm>
          <a:prstGeom prst="rect">
            <a:avLst/>
          </a:prstGeom>
          <a:noFill/>
          <a:ln>
            <a:noFill/>
          </a:ln>
        </p:spPr>
        <p:txBody>
          <a:bodyPr anchorCtr="0" anchor="ctr" bIns="46025" lIns="92075" spcFirstLastPara="1" rIns="92075" wrap="square" tIns="46025">
            <a:normAutofit/>
          </a:bodyPr>
          <a:lstStyle/>
          <a:p>
            <a:pPr indent="0" lvl="0" marL="0" rtl="0" algn="l">
              <a:lnSpc>
                <a:spcPct val="90000"/>
              </a:lnSpc>
              <a:spcBef>
                <a:spcPts val="0"/>
              </a:spcBef>
              <a:spcAft>
                <a:spcPts val="0"/>
              </a:spcAft>
              <a:buClr>
                <a:schemeClr val="dk1"/>
              </a:buClr>
              <a:buSzPts val="3300"/>
              <a:buFont typeface="Calibri"/>
              <a:buNone/>
            </a:pPr>
            <a:r>
              <a:rPr lang="en-US"/>
              <a:t>Undang-Undang Gangguan</a:t>
            </a:r>
            <a:endParaRPr/>
          </a:p>
        </p:txBody>
      </p:sp>
      <p:sp>
        <p:nvSpPr>
          <p:cNvPr id="540" name="Google Shape;540;p54"/>
          <p:cNvSpPr txBox="1"/>
          <p:nvPr>
            <p:ph idx="1" type="body"/>
          </p:nvPr>
        </p:nvSpPr>
        <p:spPr>
          <a:xfrm>
            <a:off x="628650" y="2133600"/>
            <a:ext cx="7696200" cy="4114800"/>
          </a:xfrm>
          <a:prstGeom prst="rect">
            <a:avLst/>
          </a:prstGeom>
          <a:noFill/>
          <a:ln>
            <a:noFill/>
          </a:ln>
        </p:spPr>
        <p:txBody>
          <a:bodyPr anchorCtr="0" anchor="t" bIns="46025" lIns="92075" spcFirstLastPara="1" rIns="92075" wrap="square" tIns="46025">
            <a:normAutofit/>
          </a:bodyPr>
          <a:lstStyle/>
          <a:p>
            <a:pPr indent="-171450" lvl="0" marL="171450" rtl="0" algn="l">
              <a:lnSpc>
                <a:spcPct val="90000"/>
              </a:lnSpc>
              <a:spcBef>
                <a:spcPts val="0"/>
              </a:spcBef>
              <a:spcAft>
                <a:spcPts val="0"/>
              </a:spcAft>
              <a:buClr>
                <a:schemeClr val="dk1"/>
              </a:buClr>
              <a:buSzPts val="2400"/>
              <a:buNone/>
            </a:pPr>
            <a:r>
              <a:rPr lang="en-US" sz="2400"/>
              <a:t>Didefinisikan sebagai:</a:t>
            </a:r>
            <a:endParaRPr/>
          </a:p>
          <a:p>
            <a:pPr indent="-19050" lvl="0" marL="171450" rtl="0" algn="l">
              <a:lnSpc>
                <a:spcPct val="75000"/>
              </a:lnSpc>
              <a:spcBef>
                <a:spcPts val="750"/>
              </a:spcBef>
              <a:spcAft>
                <a:spcPts val="0"/>
              </a:spcAft>
              <a:buClr>
                <a:schemeClr val="dk1"/>
              </a:buClr>
              <a:buSzPts val="2400"/>
              <a:buNone/>
            </a:pPr>
            <a:r>
              <a:t/>
            </a:r>
            <a:endParaRPr sz="2400"/>
          </a:p>
          <a:p>
            <a:pPr indent="-171450" lvl="0" marL="171450" rtl="0" algn="l">
              <a:lnSpc>
                <a:spcPct val="90000"/>
              </a:lnSpc>
              <a:spcBef>
                <a:spcPts val="750"/>
              </a:spcBef>
              <a:spcAft>
                <a:spcPts val="0"/>
              </a:spcAft>
              <a:buClr>
                <a:schemeClr val="dk1"/>
              </a:buClr>
              <a:buSzPts val="2400"/>
              <a:buChar char="•"/>
            </a:pPr>
            <a:r>
              <a:rPr lang="en-US" sz="2400"/>
              <a:t>"Akumulasi atau deposit dimana merugikan kesehatan atau ganggunan</a:t>
            </a:r>
            <a:endParaRPr/>
          </a:p>
          <a:p>
            <a:pPr indent="-171450" lvl="0" marL="171450" rtl="0" algn="l">
              <a:lnSpc>
                <a:spcPct val="90000"/>
              </a:lnSpc>
              <a:spcBef>
                <a:spcPts val="750"/>
              </a:spcBef>
              <a:spcAft>
                <a:spcPts val="0"/>
              </a:spcAft>
              <a:buClr>
                <a:schemeClr val="dk1"/>
              </a:buClr>
              <a:buSzPts val="2400"/>
              <a:buChar char="•"/>
            </a:pPr>
            <a:r>
              <a:rPr lang="en-US" sz="2400"/>
              <a:t>"Alasan apapun untuk suatu keadaan yang merugikan kesehatan atau gangguan</a:t>
            </a:r>
            <a:endParaRPr/>
          </a:p>
          <a:p>
            <a:pPr indent="-171450" lvl="0" marL="171450" rtl="0" algn="l">
              <a:lnSpc>
                <a:spcPct val="90000"/>
              </a:lnSpc>
              <a:spcBef>
                <a:spcPts val="750"/>
              </a:spcBef>
              <a:spcAft>
                <a:spcPts val="0"/>
              </a:spcAft>
              <a:buClr>
                <a:schemeClr val="dk1"/>
              </a:buClr>
              <a:buSzPts val="2400"/>
              <a:buChar char="•"/>
            </a:pPr>
            <a:r>
              <a:rPr lang="en-US" sz="2400"/>
              <a:t>EPA sections  80 - 82</a:t>
            </a:r>
            <a:endParaRPr/>
          </a:p>
        </p:txBody>
      </p:sp>
      <p:sp>
        <p:nvSpPr>
          <p:cNvPr id="541" name="Google Shape;541;p54"/>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
        <p:nvSpPr>
          <p:cNvPr id="542" name="Google Shape;542;p54"/>
          <p:cNvSpPr txBox="1"/>
          <p:nvPr/>
        </p:nvSpPr>
        <p:spPr>
          <a:xfrm>
            <a:off x="0" y="6400800"/>
            <a:ext cx="2133600"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200">
              <a:solidFill>
                <a:schemeClr val="dk1"/>
              </a:solidFill>
              <a:latin typeface="Arial Narrow"/>
              <a:ea typeface="Arial Narrow"/>
              <a:cs typeface="Arial Narrow"/>
              <a:sym typeface="Arial Narrow"/>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5"/>
          <p:cNvSpPr txBox="1"/>
          <p:nvPr>
            <p:ph type="title"/>
          </p:nvPr>
        </p:nvSpPr>
        <p:spPr>
          <a:xfrm>
            <a:off x="628650" y="365126"/>
            <a:ext cx="7886700" cy="1325563"/>
          </a:xfrm>
          <a:prstGeom prst="rect">
            <a:avLst/>
          </a:prstGeom>
          <a:noFill/>
          <a:ln>
            <a:noFill/>
          </a:ln>
        </p:spPr>
        <p:txBody>
          <a:bodyPr anchorCtr="0" anchor="ctr" bIns="46025" lIns="92075" spcFirstLastPara="1" rIns="92075" wrap="square" tIns="46025">
            <a:normAutofit/>
          </a:bodyPr>
          <a:lstStyle/>
          <a:p>
            <a:pPr indent="0" lvl="0" marL="0" rtl="0" algn="l">
              <a:lnSpc>
                <a:spcPct val="90000"/>
              </a:lnSpc>
              <a:spcBef>
                <a:spcPts val="0"/>
              </a:spcBef>
              <a:spcAft>
                <a:spcPts val="0"/>
              </a:spcAft>
              <a:buClr>
                <a:schemeClr val="dk1"/>
              </a:buClr>
              <a:buSzPts val="3300"/>
              <a:buFont typeface="Calibri"/>
              <a:buNone/>
            </a:pPr>
            <a:r>
              <a:rPr lang="en-US"/>
              <a:t>Kasus Hukum Gangguan</a:t>
            </a:r>
            <a:endParaRPr/>
          </a:p>
        </p:txBody>
      </p:sp>
      <p:sp>
        <p:nvSpPr>
          <p:cNvPr id="549" name="Google Shape;549;p55"/>
          <p:cNvSpPr txBox="1"/>
          <p:nvPr>
            <p:ph idx="1" type="body"/>
          </p:nvPr>
        </p:nvSpPr>
        <p:spPr>
          <a:xfrm>
            <a:off x="609600" y="1600200"/>
            <a:ext cx="7162800" cy="4114800"/>
          </a:xfrm>
          <a:prstGeom prst="rect">
            <a:avLst/>
          </a:prstGeom>
          <a:noFill/>
          <a:ln>
            <a:noFill/>
          </a:ln>
        </p:spPr>
        <p:txBody>
          <a:bodyPr anchorCtr="0" anchor="t" bIns="46025" lIns="92075" spcFirstLastPara="1" rIns="92075" wrap="square" tIns="46025">
            <a:normAutofit/>
          </a:bodyPr>
          <a:lstStyle/>
          <a:p>
            <a:pPr indent="-171450" lvl="0" marL="171450" rtl="0" algn="l">
              <a:lnSpc>
                <a:spcPct val="90000"/>
              </a:lnSpc>
              <a:spcBef>
                <a:spcPts val="0"/>
              </a:spcBef>
              <a:spcAft>
                <a:spcPts val="0"/>
              </a:spcAft>
              <a:buClr>
                <a:schemeClr val="dk1"/>
              </a:buClr>
              <a:buSzPts val="2400"/>
              <a:buFont typeface="Calibri"/>
              <a:buNone/>
            </a:pPr>
            <a:r>
              <a:rPr lang="en-US" sz="2400"/>
              <a:t>Harus dipertimbangkan :</a:t>
            </a:r>
            <a:endParaRPr/>
          </a:p>
          <a:p>
            <a:pPr indent="-19050" lvl="0" marL="171450" rtl="0" algn="l">
              <a:lnSpc>
                <a:spcPct val="80000"/>
              </a:lnSpc>
              <a:spcBef>
                <a:spcPts val="750"/>
              </a:spcBef>
              <a:spcAft>
                <a:spcPts val="0"/>
              </a:spcAft>
              <a:buClr>
                <a:schemeClr val="dk1"/>
              </a:buClr>
              <a:buSzPts val="2400"/>
              <a:buNone/>
            </a:pPr>
            <a:r>
              <a:t/>
            </a:r>
            <a:endParaRPr sz="2400"/>
          </a:p>
          <a:p>
            <a:pPr indent="-171450" lvl="0" marL="171450" rtl="0" algn="l">
              <a:lnSpc>
                <a:spcPct val="90000"/>
              </a:lnSpc>
              <a:spcBef>
                <a:spcPts val="750"/>
              </a:spcBef>
              <a:spcAft>
                <a:spcPts val="0"/>
              </a:spcAft>
              <a:buClr>
                <a:schemeClr val="dk1"/>
              </a:buClr>
              <a:buSzPts val="2400"/>
              <a:buChar char="•"/>
            </a:pPr>
            <a:r>
              <a:rPr lang="en-US" sz="2400"/>
              <a:t>Karakter lingkungan sekitar </a:t>
            </a:r>
            <a:endParaRPr/>
          </a:p>
          <a:p>
            <a:pPr indent="-171450" lvl="0" marL="171450" rtl="0" algn="l">
              <a:lnSpc>
                <a:spcPct val="90000"/>
              </a:lnSpc>
              <a:spcBef>
                <a:spcPts val="750"/>
              </a:spcBef>
              <a:spcAft>
                <a:spcPts val="0"/>
              </a:spcAft>
              <a:buClr>
                <a:schemeClr val="dk1"/>
              </a:buClr>
              <a:buSzPts val="2400"/>
              <a:buChar char="•"/>
            </a:pPr>
            <a:r>
              <a:rPr lang="en-US" sz="2400"/>
              <a:t>Standar kenyamanan </a:t>
            </a:r>
            <a:endParaRPr/>
          </a:p>
          <a:p>
            <a:pPr indent="-171450" lvl="0" marL="171450" rtl="0" algn="l">
              <a:lnSpc>
                <a:spcPct val="90000"/>
              </a:lnSpc>
              <a:spcBef>
                <a:spcPts val="750"/>
              </a:spcBef>
              <a:spcAft>
                <a:spcPts val="0"/>
              </a:spcAft>
              <a:buClr>
                <a:schemeClr val="dk1"/>
              </a:buClr>
              <a:buSzPts val="2400"/>
              <a:buChar char="•"/>
            </a:pPr>
            <a:r>
              <a:rPr lang="en-US" sz="2400"/>
              <a:t>Waktu dan lamanya</a:t>
            </a:r>
            <a:endParaRPr/>
          </a:p>
          <a:p>
            <a:pPr indent="-171450" lvl="0" marL="171450" rtl="0" algn="l">
              <a:lnSpc>
                <a:spcPct val="90000"/>
              </a:lnSpc>
              <a:spcBef>
                <a:spcPts val="750"/>
              </a:spcBef>
              <a:spcAft>
                <a:spcPts val="0"/>
              </a:spcAft>
              <a:buClr>
                <a:schemeClr val="dk1"/>
              </a:buClr>
              <a:buSzPts val="2400"/>
              <a:buChar char="•"/>
            </a:pPr>
            <a:r>
              <a:rPr lang="en-US" sz="2400"/>
              <a:t>Motif</a:t>
            </a:r>
            <a:endParaRPr/>
          </a:p>
          <a:p>
            <a:pPr indent="-171450" lvl="0" marL="171450" rtl="0" algn="l">
              <a:lnSpc>
                <a:spcPct val="90000"/>
              </a:lnSpc>
              <a:spcBef>
                <a:spcPts val="750"/>
              </a:spcBef>
              <a:spcAft>
                <a:spcPts val="0"/>
              </a:spcAft>
              <a:buClr>
                <a:schemeClr val="dk1"/>
              </a:buClr>
              <a:buSzPts val="2400"/>
              <a:buChar char="•"/>
            </a:pPr>
            <a:r>
              <a:rPr lang="en-US" sz="2400"/>
              <a:t>Gangguan</a:t>
            </a:r>
            <a:endParaRPr/>
          </a:p>
          <a:p>
            <a:pPr indent="-171450" lvl="0" marL="171450" rtl="0" algn="l">
              <a:lnSpc>
                <a:spcPct val="90000"/>
              </a:lnSpc>
              <a:spcBef>
                <a:spcPts val="750"/>
              </a:spcBef>
              <a:spcAft>
                <a:spcPts val="0"/>
              </a:spcAft>
              <a:buClr>
                <a:schemeClr val="dk1"/>
              </a:buClr>
              <a:buSzPts val="2400"/>
              <a:buChar char="•"/>
            </a:pPr>
            <a:r>
              <a:rPr lang="en-US" sz="2400"/>
              <a:t>Tidak layak </a:t>
            </a:r>
            <a:endParaRPr/>
          </a:p>
        </p:txBody>
      </p:sp>
      <p:sp>
        <p:nvSpPr>
          <p:cNvPr id="550" name="Google Shape;550;p55"/>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56"/>
          <p:cNvSpPr txBox="1"/>
          <p:nvPr>
            <p:ph type="title"/>
          </p:nvPr>
        </p:nvSpPr>
        <p:spPr>
          <a:xfrm>
            <a:off x="628650" y="365126"/>
            <a:ext cx="7886700" cy="1325563"/>
          </a:xfrm>
          <a:prstGeom prst="rect">
            <a:avLst/>
          </a:prstGeom>
          <a:noFill/>
          <a:ln>
            <a:noFill/>
          </a:ln>
        </p:spPr>
        <p:txBody>
          <a:bodyPr anchorCtr="0" anchor="ctr" bIns="46025" lIns="92075" spcFirstLastPara="1" rIns="92075" wrap="square" tIns="46025">
            <a:normAutofit/>
          </a:bodyPr>
          <a:lstStyle/>
          <a:p>
            <a:pPr indent="0" lvl="0" marL="0" rtl="0" algn="l">
              <a:lnSpc>
                <a:spcPct val="90000"/>
              </a:lnSpc>
              <a:spcBef>
                <a:spcPts val="0"/>
              </a:spcBef>
              <a:spcAft>
                <a:spcPts val="0"/>
              </a:spcAft>
              <a:buClr>
                <a:schemeClr val="dk1"/>
              </a:buClr>
              <a:buSzPts val="3300"/>
              <a:buFont typeface="Calibri"/>
              <a:buNone/>
            </a:pPr>
            <a:r>
              <a:rPr lang="en-US"/>
              <a:t>Tugas pemeliharaan </a:t>
            </a:r>
            <a:endParaRPr/>
          </a:p>
        </p:txBody>
      </p:sp>
      <p:sp>
        <p:nvSpPr>
          <p:cNvPr id="558" name="Google Shape;558;p56"/>
          <p:cNvSpPr txBox="1"/>
          <p:nvPr>
            <p:ph idx="1" type="body"/>
          </p:nvPr>
        </p:nvSpPr>
        <p:spPr>
          <a:xfrm>
            <a:off x="701040" y="1981200"/>
            <a:ext cx="7772400" cy="4724400"/>
          </a:xfrm>
          <a:prstGeom prst="rect">
            <a:avLst/>
          </a:prstGeom>
          <a:noFill/>
          <a:ln>
            <a:noFill/>
          </a:ln>
        </p:spPr>
        <p:txBody>
          <a:bodyPr anchorCtr="0" anchor="t" bIns="46025" lIns="92075" spcFirstLastPara="1" rIns="92075" wrap="square" tIns="46025">
            <a:normAutofit/>
          </a:bodyPr>
          <a:lstStyle/>
          <a:p>
            <a:pPr indent="-177800" lvl="0" marL="171450" rtl="0" algn="l">
              <a:lnSpc>
                <a:spcPct val="90000"/>
              </a:lnSpc>
              <a:spcBef>
                <a:spcPts val="0"/>
              </a:spcBef>
              <a:spcAft>
                <a:spcPts val="0"/>
              </a:spcAft>
              <a:buClr>
                <a:schemeClr val="dk1"/>
              </a:buClr>
              <a:buSzPts val="2800"/>
              <a:buChar char="•"/>
            </a:pPr>
            <a:r>
              <a:rPr lang="en-US" sz="2800"/>
              <a:t>Derajat pemeliharaan yang tidak menyebabkan kecelakaan pada tetangga</a:t>
            </a:r>
            <a:endParaRPr sz="2800"/>
          </a:p>
          <a:p>
            <a:pPr indent="-171450" lvl="0" marL="171450" rtl="0" algn="l">
              <a:lnSpc>
                <a:spcPct val="90000"/>
              </a:lnSpc>
              <a:spcBef>
                <a:spcPts val="750"/>
              </a:spcBef>
              <a:spcAft>
                <a:spcPts val="0"/>
              </a:spcAft>
              <a:buClr>
                <a:schemeClr val="dk1"/>
              </a:buClr>
              <a:buSzPts val="2800"/>
              <a:buFont typeface="Calibri"/>
              <a:buNone/>
            </a:pPr>
            <a:r>
              <a:t/>
            </a:r>
            <a:endParaRPr sz="2800"/>
          </a:p>
          <a:p>
            <a:pPr indent="-177800" lvl="0" marL="171450" rtl="0" algn="l">
              <a:lnSpc>
                <a:spcPct val="90000"/>
              </a:lnSpc>
              <a:spcBef>
                <a:spcPts val="750"/>
              </a:spcBef>
              <a:spcAft>
                <a:spcPts val="0"/>
              </a:spcAft>
              <a:buClr>
                <a:schemeClr val="dk1"/>
              </a:buClr>
              <a:buSzPts val="2800"/>
              <a:buChar char="•"/>
            </a:pPr>
            <a:r>
              <a:rPr lang="en-US" sz="2800"/>
              <a:t>EPA 90 terbatas pada pengambilan ukuran pada kondisi tertentu yang masuk akal</a:t>
            </a:r>
            <a:endParaRPr sz="2800"/>
          </a:p>
          <a:p>
            <a:pPr indent="0" lvl="0" marL="171450" rtl="0" algn="l">
              <a:lnSpc>
                <a:spcPct val="90000"/>
              </a:lnSpc>
              <a:spcBef>
                <a:spcPts val="750"/>
              </a:spcBef>
              <a:spcAft>
                <a:spcPts val="0"/>
              </a:spcAft>
              <a:buClr>
                <a:schemeClr val="dk1"/>
              </a:buClr>
              <a:buSzPts val="2800"/>
              <a:buNone/>
            </a:pPr>
            <a:r>
              <a:t/>
            </a:r>
            <a:endParaRPr sz="2800"/>
          </a:p>
          <a:p>
            <a:pPr indent="-177800" lvl="0" marL="171450" rtl="0" algn="l">
              <a:lnSpc>
                <a:spcPct val="90000"/>
              </a:lnSpc>
              <a:spcBef>
                <a:spcPts val="750"/>
              </a:spcBef>
              <a:spcAft>
                <a:spcPts val="0"/>
              </a:spcAft>
              <a:buClr>
                <a:schemeClr val="dk1"/>
              </a:buClr>
              <a:buSzPts val="2800"/>
              <a:buChar char="•"/>
            </a:pPr>
            <a:r>
              <a:rPr lang="en-US" sz="2800"/>
              <a:t>Menghindari undang</a:t>
            </a:r>
            <a:r>
              <a:rPr b="1" baseline="30000" lang="en-US" sz="2800"/>
              <a:t>2 </a:t>
            </a:r>
            <a:r>
              <a:rPr b="1" lang="en-US" sz="2800"/>
              <a:t> </a:t>
            </a:r>
            <a:r>
              <a:rPr lang="en-US" sz="2800"/>
              <a:t>dapat dianggap  mencelakakan tetangga</a:t>
            </a:r>
            <a:endParaRPr sz="2800"/>
          </a:p>
        </p:txBody>
      </p:sp>
      <p:sp>
        <p:nvSpPr>
          <p:cNvPr id="559" name="Google Shape;559;p56"/>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
        <p:nvSpPr>
          <p:cNvPr id="560" name="Google Shape;560;p56"/>
          <p:cNvSpPr txBox="1"/>
          <p:nvPr/>
        </p:nvSpPr>
        <p:spPr>
          <a:xfrm>
            <a:off x="0" y="6583363"/>
            <a:ext cx="2209800" cy="2746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Narrow"/>
                <a:ea typeface="Arial Narrow"/>
                <a:cs typeface="Arial Narrow"/>
                <a:sym typeface="Arial Narrow"/>
              </a:rPr>
              <a:t>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57"/>
          <p:cNvSpPr txBox="1"/>
          <p:nvPr>
            <p:ph type="title"/>
          </p:nvPr>
        </p:nvSpPr>
        <p:spPr>
          <a:xfrm>
            <a:off x="628650" y="365126"/>
            <a:ext cx="7886700" cy="1325563"/>
          </a:xfrm>
          <a:prstGeom prst="rect">
            <a:avLst/>
          </a:prstGeom>
          <a:noFill/>
          <a:ln>
            <a:noFill/>
          </a:ln>
        </p:spPr>
        <p:txBody>
          <a:bodyPr anchorCtr="0" anchor="ctr" bIns="46025" lIns="92075" spcFirstLastPara="1" rIns="92075" wrap="square" tIns="46025">
            <a:normAutofit/>
          </a:bodyPr>
          <a:lstStyle/>
          <a:p>
            <a:pPr indent="0" lvl="0" marL="0" rtl="0" algn="l">
              <a:lnSpc>
                <a:spcPct val="90000"/>
              </a:lnSpc>
              <a:spcBef>
                <a:spcPts val="0"/>
              </a:spcBef>
              <a:spcAft>
                <a:spcPts val="0"/>
              </a:spcAft>
              <a:buClr>
                <a:schemeClr val="dk1"/>
              </a:buClr>
              <a:buSzPts val="3300"/>
              <a:buFont typeface="Calibri"/>
              <a:buNone/>
            </a:pPr>
            <a:r>
              <a:rPr lang="en-US"/>
              <a:t>Tugas pemeliharaan</a:t>
            </a:r>
            <a:endParaRPr/>
          </a:p>
        </p:txBody>
      </p:sp>
      <p:sp>
        <p:nvSpPr>
          <p:cNvPr id="567" name="Google Shape;567;p57"/>
          <p:cNvSpPr txBox="1"/>
          <p:nvPr>
            <p:ph idx="1" type="body"/>
          </p:nvPr>
        </p:nvSpPr>
        <p:spPr>
          <a:xfrm>
            <a:off x="647407" y="2222695"/>
            <a:ext cx="8305800" cy="4648200"/>
          </a:xfrm>
          <a:prstGeom prst="rect">
            <a:avLst/>
          </a:prstGeom>
          <a:noFill/>
          <a:ln>
            <a:noFill/>
          </a:ln>
        </p:spPr>
        <p:txBody>
          <a:bodyPr anchorCtr="0" anchor="t" bIns="46025" lIns="92075" spcFirstLastPara="1" rIns="92075" wrap="square" tIns="46025">
            <a:normAutofit/>
          </a:bodyPr>
          <a:lstStyle/>
          <a:p>
            <a:pPr indent="-177800" lvl="0" marL="171450" rtl="0" algn="l">
              <a:lnSpc>
                <a:spcPct val="90000"/>
              </a:lnSpc>
              <a:spcBef>
                <a:spcPts val="0"/>
              </a:spcBef>
              <a:spcAft>
                <a:spcPts val="0"/>
              </a:spcAft>
              <a:buClr>
                <a:schemeClr val="dk1"/>
              </a:buClr>
              <a:buSzPts val="2800"/>
              <a:buChar char="•"/>
            </a:pPr>
            <a:r>
              <a:rPr lang="en-US" sz="2800"/>
              <a:t>EPA 90 part 2 membebankan undang</a:t>
            </a:r>
            <a:r>
              <a:rPr b="1" baseline="30000" lang="en-US" sz="2800"/>
              <a:t>2 </a:t>
            </a:r>
            <a:r>
              <a:rPr lang="en-US" sz="2800"/>
              <a:t>tugas pemeliharaan pada pembuat, importir, pemilik, pembawa limbah dan orang yang mengelola limbah. Limbah harus</a:t>
            </a:r>
            <a:endParaRPr/>
          </a:p>
          <a:p>
            <a:pPr indent="-177800" lvl="0" marL="171450" rtl="0" algn="l">
              <a:lnSpc>
                <a:spcPct val="90000"/>
              </a:lnSpc>
              <a:spcBef>
                <a:spcPts val="750"/>
              </a:spcBef>
              <a:spcAft>
                <a:spcPts val="0"/>
              </a:spcAft>
              <a:buClr>
                <a:schemeClr val="dk1"/>
              </a:buClr>
              <a:buSzPts val="2800"/>
              <a:buChar char="•"/>
            </a:pPr>
            <a:r>
              <a:rPr lang="en-US" sz="2800"/>
              <a:t>Dikelola secara legal</a:t>
            </a:r>
            <a:endParaRPr/>
          </a:p>
          <a:p>
            <a:pPr indent="-177800" lvl="0" marL="171450" rtl="0" algn="l">
              <a:lnSpc>
                <a:spcPct val="90000"/>
              </a:lnSpc>
              <a:spcBef>
                <a:spcPts val="750"/>
              </a:spcBef>
              <a:spcAft>
                <a:spcPts val="0"/>
              </a:spcAft>
              <a:buClr>
                <a:schemeClr val="dk1"/>
              </a:buClr>
              <a:buSzPts val="2800"/>
              <a:buChar char="•"/>
            </a:pPr>
            <a:r>
              <a:rPr lang="en-US" sz="2800"/>
              <a:t>Dipindahkan hanya oleh orang yang berwenang </a:t>
            </a:r>
            <a:endParaRPr/>
          </a:p>
          <a:p>
            <a:pPr indent="-177800" lvl="0" marL="171450" rtl="0" algn="l">
              <a:lnSpc>
                <a:spcPct val="90000"/>
              </a:lnSpc>
              <a:spcBef>
                <a:spcPts val="750"/>
              </a:spcBef>
              <a:spcAft>
                <a:spcPts val="0"/>
              </a:spcAft>
              <a:buClr>
                <a:schemeClr val="dk1"/>
              </a:buClr>
              <a:buSzPts val="2800"/>
              <a:buChar char="•"/>
            </a:pPr>
            <a:r>
              <a:rPr lang="en-US" sz="2800"/>
              <a:t>Diberi label dengan jelas</a:t>
            </a:r>
            <a:endParaRPr/>
          </a:p>
        </p:txBody>
      </p:sp>
      <p:sp>
        <p:nvSpPr>
          <p:cNvPr id="568" name="Google Shape;568;p5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58"/>
          <p:cNvSpPr txBox="1"/>
          <p:nvPr>
            <p:ph type="title"/>
          </p:nvPr>
        </p:nvSpPr>
        <p:spPr>
          <a:xfrm>
            <a:off x="533400" y="609600"/>
            <a:ext cx="2286000" cy="1143000"/>
          </a:xfrm>
          <a:prstGeom prst="rect">
            <a:avLst/>
          </a:prstGeom>
          <a:noFill/>
          <a:ln>
            <a:noFill/>
          </a:ln>
        </p:spPr>
        <p:txBody>
          <a:bodyPr anchorCtr="0" anchor="ctr" bIns="46025" lIns="92075" spcFirstLastPara="1" rIns="92075" wrap="square" tIns="46025">
            <a:normAutofit/>
          </a:bodyPr>
          <a:lstStyle/>
          <a:p>
            <a:pPr indent="0" lvl="0" marL="0" rtl="0" algn="ctr">
              <a:lnSpc>
                <a:spcPct val="90000"/>
              </a:lnSpc>
              <a:spcBef>
                <a:spcPts val="0"/>
              </a:spcBef>
              <a:spcAft>
                <a:spcPts val="0"/>
              </a:spcAft>
              <a:buClr>
                <a:schemeClr val="dk1"/>
              </a:buClr>
              <a:buSzPts val="3600"/>
              <a:buFont typeface="Calibri"/>
              <a:buNone/>
            </a:pPr>
            <a:r>
              <a:rPr lang="en-US" sz="3600"/>
              <a:t>Kelalaian</a:t>
            </a:r>
            <a:endParaRPr/>
          </a:p>
        </p:txBody>
      </p:sp>
      <p:sp>
        <p:nvSpPr>
          <p:cNvPr id="575" name="Google Shape;575;p58"/>
          <p:cNvSpPr txBox="1"/>
          <p:nvPr>
            <p:ph idx="1" type="body"/>
          </p:nvPr>
        </p:nvSpPr>
        <p:spPr>
          <a:xfrm>
            <a:off x="543951" y="2567354"/>
            <a:ext cx="8839200" cy="4114800"/>
          </a:xfrm>
          <a:prstGeom prst="rect">
            <a:avLst/>
          </a:prstGeom>
          <a:noFill/>
          <a:ln>
            <a:noFill/>
          </a:ln>
        </p:spPr>
        <p:txBody>
          <a:bodyPr anchorCtr="0" anchor="t" bIns="46025" lIns="92075" spcFirstLastPara="1" rIns="92075" wrap="square" tIns="46025">
            <a:normAutofit/>
          </a:bodyPr>
          <a:lstStyle/>
          <a:p>
            <a:pPr indent="-171450" lvl="0" marL="171450" rtl="0" algn="l">
              <a:lnSpc>
                <a:spcPct val="90000"/>
              </a:lnSpc>
              <a:spcBef>
                <a:spcPts val="0"/>
              </a:spcBef>
              <a:spcAft>
                <a:spcPts val="0"/>
              </a:spcAft>
              <a:buClr>
                <a:schemeClr val="dk1"/>
              </a:buClr>
              <a:buSzPts val="2400"/>
              <a:buChar char="•"/>
            </a:pPr>
            <a:r>
              <a:rPr lang="en-US" sz="2400"/>
              <a:t>Terjadi bila tugas pemeliharaan diabaikan</a:t>
            </a:r>
            <a:endParaRPr/>
          </a:p>
          <a:p>
            <a:pPr indent="-171450" lvl="0" marL="171450" rtl="0" algn="l">
              <a:lnSpc>
                <a:spcPct val="90000"/>
              </a:lnSpc>
              <a:spcBef>
                <a:spcPts val="750"/>
              </a:spcBef>
              <a:spcAft>
                <a:spcPts val="0"/>
              </a:spcAft>
              <a:buClr>
                <a:schemeClr val="dk1"/>
              </a:buClr>
              <a:buSzPts val="2400"/>
              <a:buChar char="•"/>
            </a:pPr>
            <a:r>
              <a:rPr lang="en-US" sz="2400"/>
              <a:t>Tugas pemeliharaan harus dimiliki</a:t>
            </a:r>
            <a:endParaRPr/>
          </a:p>
          <a:p>
            <a:pPr indent="-171450" lvl="0" marL="171450" rtl="0" algn="l">
              <a:lnSpc>
                <a:spcPct val="90000"/>
              </a:lnSpc>
              <a:spcBef>
                <a:spcPts val="750"/>
              </a:spcBef>
              <a:spcAft>
                <a:spcPts val="0"/>
              </a:spcAft>
              <a:buClr>
                <a:schemeClr val="dk1"/>
              </a:buClr>
              <a:buSzPts val="2400"/>
              <a:buChar char="•"/>
            </a:pPr>
            <a:r>
              <a:rPr lang="en-US" sz="2400"/>
              <a:t>Kegagalan standar pemeliharaan yang diminta oleh Tugas Pemeliharaan</a:t>
            </a:r>
            <a:endParaRPr/>
          </a:p>
          <a:p>
            <a:pPr indent="-171450" lvl="0" marL="171450" rtl="0" algn="l">
              <a:lnSpc>
                <a:spcPct val="90000"/>
              </a:lnSpc>
              <a:spcBef>
                <a:spcPts val="750"/>
              </a:spcBef>
              <a:spcAft>
                <a:spcPts val="0"/>
              </a:spcAft>
              <a:buClr>
                <a:schemeClr val="dk1"/>
              </a:buClr>
              <a:buSzPts val="2400"/>
              <a:buChar char="•"/>
            </a:pPr>
            <a:r>
              <a:rPr lang="en-US" sz="2400"/>
              <a:t>Kerusakan harus telah terjadi</a:t>
            </a:r>
            <a:endParaRPr/>
          </a:p>
          <a:p>
            <a:pPr indent="-171450" lvl="0" marL="171450" rtl="0" algn="l">
              <a:lnSpc>
                <a:spcPct val="90000"/>
              </a:lnSpc>
              <a:spcBef>
                <a:spcPts val="750"/>
              </a:spcBef>
              <a:spcAft>
                <a:spcPts val="0"/>
              </a:spcAft>
              <a:buClr>
                <a:schemeClr val="dk1"/>
              </a:buClr>
              <a:buSzPts val="2400"/>
              <a:buChar char="•"/>
            </a:pPr>
            <a:r>
              <a:rPr lang="en-US" sz="2400"/>
              <a:t>Berlakunya hukum Pertanggung jawaban</a:t>
            </a:r>
            <a:endParaRPr/>
          </a:p>
        </p:txBody>
      </p:sp>
      <p:sp>
        <p:nvSpPr>
          <p:cNvPr id="576" name="Google Shape;576;p58"/>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
        <p:nvSpPr>
          <p:cNvPr id="577" name="Google Shape;577;p58"/>
          <p:cNvSpPr txBox="1"/>
          <p:nvPr/>
        </p:nvSpPr>
        <p:spPr>
          <a:xfrm>
            <a:off x="0" y="6553200"/>
            <a:ext cx="2057400"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Narrow"/>
                <a:ea typeface="Arial Narrow"/>
                <a:cs typeface="Arial Narrow"/>
                <a:sym typeface="Arial Narrow"/>
              </a:rPr>
              <a:t>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5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dk1"/>
              </a:buClr>
              <a:buSzPts val="3600"/>
              <a:buFont typeface="Calibri"/>
              <a:buNone/>
            </a:pPr>
            <a:r>
              <a:rPr lang="en-US" sz="3600"/>
              <a:t>Peraturan Perlindungan Lingkungan </a:t>
            </a:r>
            <a:br>
              <a:rPr lang="en-US" sz="3600"/>
            </a:br>
            <a:r>
              <a:rPr lang="en-US" sz="3600"/>
              <a:t>(Tugas Pemeliharaan)</a:t>
            </a:r>
            <a:endParaRPr/>
          </a:p>
        </p:txBody>
      </p:sp>
      <p:sp>
        <p:nvSpPr>
          <p:cNvPr id="583" name="Google Shape;583;p59"/>
          <p:cNvSpPr txBox="1"/>
          <p:nvPr>
            <p:ph idx="1" type="body"/>
          </p:nvPr>
        </p:nvSpPr>
        <p:spPr>
          <a:xfrm>
            <a:off x="628650" y="2102266"/>
            <a:ext cx="7620000" cy="4114800"/>
          </a:xfrm>
          <a:prstGeom prst="rect">
            <a:avLst/>
          </a:prstGeom>
          <a:noFill/>
          <a:ln>
            <a:noFill/>
          </a:ln>
        </p:spPr>
        <p:txBody>
          <a:bodyPr anchorCtr="0" anchor="t" bIns="45700" lIns="91425" spcFirstLastPara="1" rIns="91425" wrap="square" tIns="45700">
            <a:normAutofit/>
          </a:bodyPr>
          <a:lstStyle/>
          <a:p>
            <a:pPr indent="-171450" lvl="0" marL="171450" rtl="0" algn="l">
              <a:lnSpc>
                <a:spcPct val="120000"/>
              </a:lnSpc>
              <a:spcBef>
                <a:spcPts val="0"/>
              </a:spcBef>
              <a:spcAft>
                <a:spcPts val="0"/>
              </a:spcAft>
              <a:buClr>
                <a:schemeClr val="dk1"/>
              </a:buClr>
              <a:buSzPts val="2400"/>
              <a:buChar char="•"/>
            </a:pPr>
            <a:r>
              <a:rPr lang="en-US" sz="2400"/>
              <a:t>Tidak boleh dibuang, pengelolaan dan penyimpanan dikendalikan</a:t>
            </a:r>
            <a:endParaRPr/>
          </a:p>
          <a:p>
            <a:pPr indent="-171450" lvl="0" marL="171450" rtl="0" algn="l">
              <a:lnSpc>
                <a:spcPct val="120000"/>
              </a:lnSpc>
              <a:spcBef>
                <a:spcPts val="750"/>
              </a:spcBef>
              <a:spcAft>
                <a:spcPts val="0"/>
              </a:spcAft>
              <a:buClr>
                <a:schemeClr val="dk1"/>
              </a:buClr>
              <a:buSzPts val="2400"/>
              <a:buChar char="•"/>
            </a:pPr>
            <a:r>
              <a:rPr lang="en-US" sz="2400"/>
              <a:t>Limbah yang dapat menyebabkan polusi atau berbahaya pada kesehatan </a:t>
            </a:r>
            <a:endParaRPr/>
          </a:p>
          <a:p>
            <a:pPr indent="-171450" lvl="0" marL="171450" rtl="0" algn="l">
              <a:lnSpc>
                <a:spcPct val="120000"/>
              </a:lnSpc>
              <a:spcBef>
                <a:spcPts val="750"/>
              </a:spcBef>
              <a:spcAft>
                <a:spcPts val="0"/>
              </a:spcAft>
              <a:buClr>
                <a:schemeClr val="dk1"/>
              </a:buClr>
              <a:buSzPts val="2400"/>
              <a:buChar char="•"/>
            </a:pPr>
            <a:r>
              <a:rPr lang="en-US" sz="2400"/>
              <a:t>Harus mempunyai izin </a:t>
            </a:r>
            <a:endParaRPr/>
          </a:p>
          <a:p>
            <a:pPr indent="-171450" lvl="0" marL="171450" rtl="0" algn="l">
              <a:lnSpc>
                <a:spcPct val="120000"/>
              </a:lnSpc>
              <a:spcBef>
                <a:spcPts val="750"/>
              </a:spcBef>
              <a:spcAft>
                <a:spcPts val="0"/>
              </a:spcAft>
              <a:buClr>
                <a:schemeClr val="dk1"/>
              </a:buClr>
              <a:buSzPts val="2400"/>
              <a:buChar char="•"/>
            </a:pPr>
            <a:r>
              <a:rPr lang="en-US" sz="2400"/>
              <a:t>Pencegahan pengeluarannya</a:t>
            </a:r>
            <a:endParaRPr/>
          </a:p>
          <a:p>
            <a:pPr indent="-171450" lvl="0" marL="171450" rtl="0" algn="l">
              <a:lnSpc>
                <a:spcPct val="120000"/>
              </a:lnSpc>
              <a:spcBef>
                <a:spcPts val="750"/>
              </a:spcBef>
              <a:spcAft>
                <a:spcPts val="0"/>
              </a:spcAft>
              <a:buClr>
                <a:schemeClr val="dk1"/>
              </a:buClr>
              <a:buSzPts val="2400"/>
              <a:buChar char="•"/>
            </a:pPr>
            <a:r>
              <a:rPr lang="en-US" sz="2400"/>
              <a:t>Pengiriman oleh orang yang berwenang dengan uraian jang lengkap dan rekaman</a:t>
            </a:r>
            <a:endParaRPr/>
          </a:p>
        </p:txBody>
      </p:sp>
      <p:sp>
        <p:nvSpPr>
          <p:cNvPr id="584" name="Google Shape;584;p59"/>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
        <p:nvSpPr>
          <p:cNvPr id="585" name="Google Shape;585;p59"/>
          <p:cNvSpPr txBox="1"/>
          <p:nvPr/>
        </p:nvSpPr>
        <p:spPr>
          <a:xfrm>
            <a:off x="0" y="6477000"/>
            <a:ext cx="2057400"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Narrow"/>
                <a:ea typeface="Arial Narrow"/>
                <a:cs typeface="Arial Narrow"/>
                <a:sym typeface="Arial Narrow"/>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sz="3300">
                <a:solidFill>
                  <a:schemeClr val="dk1"/>
                </a:solidFill>
                <a:latin typeface="Calibri"/>
                <a:ea typeface="Calibri"/>
                <a:cs typeface="Calibri"/>
                <a:sym typeface="Calibri"/>
              </a:rPr>
              <a:t>Pengertian Keberlanjutan</a:t>
            </a:r>
            <a:endParaRPr/>
          </a:p>
        </p:txBody>
      </p:sp>
      <p:sp>
        <p:nvSpPr>
          <p:cNvPr id="128" name="Google Shape;128;p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just">
              <a:lnSpc>
                <a:spcPct val="90000"/>
              </a:lnSpc>
              <a:spcBef>
                <a:spcPts val="0"/>
              </a:spcBef>
              <a:spcAft>
                <a:spcPts val="0"/>
              </a:spcAft>
              <a:buClr>
                <a:schemeClr val="dk1"/>
              </a:buClr>
              <a:buSzPts val="2100"/>
              <a:buChar char="•"/>
            </a:pPr>
            <a:r>
              <a:rPr b="1" lang="en-US"/>
              <a:t>Definisi Umum</a:t>
            </a:r>
            <a:r>
              <a:rPr lang="en-US"/>
              <a:t>: Memenuhi kebutuhan masa kini tanpa mengorbankan kemampuan generasi mendatang.</a:t>
            </a:r>
            <a:endParaRPr/>
          </a:p>
          <a:p>
            <a:pPr indent="-171450" lvl="0" marL="171450" rtl="0" algn="just">
              <a:lnSpc>
                <a:spcPct val="90000"/>
              </a:lnSpc>
              <a:spcBef>
                <a:spcPts val="750"/>
              </a:spcBef>
              <a:spcAft>
                <a:spcPts val="0"/>
              </a:spcAft>
              <a:buClr>
                <a:schemeClr val="dk1"/>
              </a:buClr>
              <a:buSzPts val="2100"/>
              <a:buChar char="•"/>
            </a:pPr>
            <a:r>
              <a:rPr b="1" lang="en-US"/>
              <a:t>Evolusi Konsep</a:t>
            </a:r>
            <a:r>
              <a:rPr lang="en-US"/>
              <a:t>: Dari fokus lingkungan menuju integrasi sosial dan ekonomi.</a:t>
            </a:r>
            <a:endParaRPr/>
          </a:p>
        </p:txBody>
      </p:sp>
      <p:pic>
        <p:nvPicPr>
          <p:cNvPr descr="Konsultan Keberlanjutan – PMPRO.ID" id="129" name="Google Shape;129;p6"/>
          <p:cNvPicPr preferRelativeResize="0"/>
          <p:nvPr/>
        </p:nvPicPr>
        <p:blipFill rotWithShape="1">
          <a:blip r:embed="rId3">
            <a:alphaModFix/>
          </a:blip>
          <a:srcRect b="0" l="0" r="0" t="0"/>
          <a:stretch/>
        </p:blipFill>
        <p:spPr>
          <a:xfrm>
            <a:off x="3048000" y="3242711"/>
            <a:ext cx="3276600" cy="32766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60"/>
          <p:cNvSpPr txBox="1"/>
          <p:nvPr>
            <p:ph type="title"/>
          </p:nvPr>
        </p:nvSpPr>
        <p:spPr>
          <a:xfrm>
            <a:off x="838200" y="533400"/>
            <a:ext cx="7620000" cy="1143000"/>
          </a:xfrm>
          <a:prstGeom prst="rect">
            <a:avLst/>
          </a:prstGeom>
          <a:noFill/>
          <a:ln>
            <a:noFill/>
          </a:ln>
        </p:spPr>
        <p:txBody>
          <a:bodyPr anchorCtr="0" anchor="ctr" bIns="46025" lIns="92075" spcFirstLastPara="1" rIns="92075" wrap="square" tIns="46025">
            <a:noAutofit/>
          </a:bodyPr>
          <a:lstStyle/>
          <a:p>
            <a:pPr indent="0" lvl="0" marL="0" rtl="0" algn="l">
              <a:lnSpc>
                <a:spcPct val="75000"/>
              </a:lnSpc>
              <a:spcBef>
                <a:spcPts val="0"/>
              </a:spcBef>
              <a:spcAft>
                <a:spcPts val="0"/>
              </a:spcAft>
              <a:buClr>
                <a:schemeClr val="dk1"/>
              </a:buClr>
              <a:buSzPts val="3600"/>
              <a:buFont typeface="Calibri"/>
              <a:buNone/>
            </a:pPr>
            <a:r>
              <a:rPr lang="en-US" sz="3600"/>
              <a:t>Peraturan Perlindungan Lingkungan</a:t>
            </a:r>
            <a:br>
              <a:rPr lang="en-US" sz="3600"/>
            </a:br>
            <a:r>
              <a:rPr lang="en-US" sz="3600"/>
              <a:t>( Penentuan Proses dan Bahan ) 1991</a:t>
            </a:r>
            <a:endParaRPr/>
          </a:p>
        </p:txBody>
      </p:sp>
      <p:sp>
        <p:nvSpPr>
          <p:cNvPr id="592" name="Google Shape;592;p60"/>
          <p:cNvSpPr txBox="1"/>
          <p:nvPr>
            <p:ph idx="1" type="body"/>
          </p:nvPr>
        </p:nvSpPr>
        <p:spPr>
          <a:xfrm>
            <a:off x="838200" y="2241551"/>
            <a:ext cx="7467600" cy="4114800"/>
          </a:xfrm>
          <a:prstGeom prst="rect">
            <a:avLst/>
          </a:prstGeom>
          <a:noFill/>
          <a:ln>
            <a:noFill/>
          </a:ln>
        </p:spPr>
        <p:txBody>
          <a:bodyPr anchorCtr="0" anchor="t" bIns="46025" lIns="92075" spcFirstLastPara="1" rIns="92075" wrap="square" tIns="46025">
            <a:noAutofit/>
          </a:bodyPr>
          <a:lstStyle/>
          <a:p>
            <a:pPr indent="-177800" lvl="0" marL="171450" rtl="0" algn="l">
              <a:lnSpc>
                <a:spcPct val="90000"/>
              </a:lnSpc>
              <a:spcBef>
                <a:spcPts val="0"/>
              </a:spcBef>
              <a:spcAft>
                <a:spcPts val="0"/>
              </a:spcAft>
              <a:buClr>
                <a:schemeClr val="dk1"/>
              </a:buClr>
              <a:buSzPts val="2800"/>
              <a:buChar char="•"/>
            </a:pPr>
            <a:r>
              <a:rPr lang="en-US" sz="2800"/>
              <a:t>Daftar proses yang telah ditentukan</a:t>
            </a:r>
            <a:endParaRPr/>
          </a:p>
          <a:p>
            <a:pPr indent="-177800" lvl="0" marL="171450" rtl="0" algn="l">
              <a:lnSpc>
                <a:spcPct val="80000"/>
              </a:lnSpc>
              <a:spcBef>
                <a:spcPts val="750"/>
              </a:spcBef>
              <a:spcAft>
                <a:spcPts val="0"/>
              </a:spcAft>
              <a:buClr>
                <a:schemeClr val="dk1"/>
              </a:buClr>
              <a:buSzPts val="2800"/>
              <a:buChar char="•"/>
            </a:pPr>
            <a:r>
              <a:rPr lang="en-US" sz="2800"/>
              <a:t>Pengendalian proses harus mempunyai wewenang </a:t>
            </a:r>
            <a:endParaRPr/>
          </a:p>
          <a:p>
            <a:pPr indent="0" lvl="0" marL="171450" rtl="0" algn="l">
              <a:lnSpc>
                <a:spcPct val="50000"/>
              </a:lnSpc>
              <a:spcBef>
                <a:spcPts val="750"/>
              </a:spcBef>
              <a:spcAft>
                <a:spcPts val="0"/>
              </a:spcAft>
              <a:buClr>
                <a:schemeClr val="dk1"/>
              </a:buClr>
              <a:buSzPts val="2800"/>
              <a:buNone/>
            </a:pPr>
            <a:r>
              <a:t/>
            </a:r>
            <a:endParaRPr sz="2800"/>
          </a:p>
          <a:p>
            <a:pPr indent="-177800" lvl="0" marL="171450" rtl="0" algn="l">
              <a:lnSpc>
                <a:spcPct val="80000"/>
              </a:lnSpc>
              <a:spcBef>
                <a:spcPts val="750"/>
              </a:spcBef>
              <a:spcAft>
                <a:spcPts val="0"/>
              </a:spcAft>
              <a:buClr>
                <a:schemeClr val="dk1"/>
              </a:buClr>
              <a:buSzPts val="2800"/>
              <a:buChar char="•"/>
            </a:pPr>
            <a:r>
              <a:rPr lang="en-US" sz="2800"/>
              <a:t>Yang berwenang dapat menghukum orang, perlu dibersihkan dan kerusakan ditanggulangi. EPA sections 26 /27</a:t>
            </a:r>
            <a:endParaRPr/>
          </a:p>
          <a:p>
            <a:pPr indent="0" lvl="0" marL="171450" rtl="0" algn="l">
              <a:lnSpc>
                <a:spcPct val="50000"/>
              </a:lnSpc>
              <a:spcBef>
                <a:spcPts val="750"/>
              </a:spcBef>
              <a:spcAft>
                <a:spcPts val="0"/>
              </a:spcAft>
              <a:buClr>
                <a:schemeClr val="dk1"/>
              </a:buClr>
              <a:buSzPts val="2800"/>
              <a:buNone/>
            </a:pPr>
            <a:r>
              <a:t/>
            </a:r>
            <a:endParaRPr sz="2800"/>
          </a:p>
          <a:p>
            <a:pPr indent="-177800" lvl="0" marL="171450" rtl="0" algn="l">
              <a:lnSpc>
                <a:spcPct val="80000"/>
              </a:lnSpc>
              <a:spcBef>
                <a:spcPts val="750"/>
              </a:spcBef>
              <a:spcAft>
                <a:spcPts val="0"/>
              </a:spcAft>
              <a:buClr>
                <a:schemeClr val="dk1"/>
              </a:buClr>
              <a:buSzPts val="2800"/>
              <a:buChar char="•"/>
            </a:pPr>
            <a:r>
              <a:rPr lang="en-US" sz="2800"/>
              <a:t>Melaksanakan proses tanpa peduli atau melanggar kepedulian ini termasuk hukum kriminal</a:t>
            </a:r>
            <a:endParaRPr/>
          </a:p>
        </p:txBody>
      </p:sp>
      <p:sp>
        <p:nvSpPr>
          <p:cNvPr id="593" name="Google Shape;593;p60"/>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61"/>
          <p:cNvSpPr txBox="1"/>
          <p:nvPr>
            <p:ph type="title"/>
          </p:nvPr>
        </p:nvSpPr>
        <p:spPr>
          <a:xfrm>
            <a:off x="104775" y="381000"/>
            <a:ext cx="2228850" cy="1143000"/>
          </a:xfrm>
          <a:prstGeom prst="rect">
            <a:avLst/>
          </a:prstGeom>
          <a:noFill/>
          <a:ln>
            <a:noFill/>
          </a:ln>
        </p:spPr>
        <p:txBody>
          <a:bodyPr anchorCtr="0" anchor="ctr" bIns="46025" lIns="92075" spcFirstLastPara="1" rIns="92075" wrap="square" tIns="46025">
            <a:normAutofit/>
          </a:bodyPr>
          <a:lstStyle/>
          <a:p>
            <a:pPr indent="0" lvl="0" marL="0" rtl="0" algn="ctr">
              <a:lnSpc>
                <a:spcPct val="90000"/>
              </a:lnSpc>
              <a:spcBef>
                <a:spcPts val="0"/>
              </a:spcBef>
              <a:spcAft>
                <a:spcPts val="0"/>
              </a:spcAft>
              <a:buClr>
                <a:schemeClr val="dk1"/>
              </a:buClr>
              <a:buSzPts val="3600"/>
              <a:buFont typeface="Calibri"/>
              <a:buNone/>
            </a:pPr>
            <a:r>
              <a:rPr lang="en-US" sz="3600"/>
              <a:t>Limbah </a:t>
            </a:r>
            <a:endParaRPr/>
          </a:p>
        </p:txBody>
      </p:sp>
      <p:sp>
        <p:nvSpPr>
          <p:cNvPr id="600" name="Google Shape;600;p61"/>
          <p:cNvSpPr txBox="1"/>
          <p:nvPr>
            <p:ph idx="1" type="body"/>
          </p:nvPr>
        </p:nvSpPr>
        <p:spPr>
          <a:xfrm>
            <a:off x="457200" y="1600200"/>
            <a:ext cx="8686800" cy="4114800"/>
          </a:xfrm>
          <a:prstGeom prst="rect">
            <a:avLst/>
          </a:prstGeom>
          <a:noFill/>
          <a:ln>
            <a:noFill/>
          </a:ln>
        </p:spPr>
        <p:txBody>
          <a:bodyPr anchorCtr="0" anchor="t" bIns="46025" lIns="92075" spcFirstLastPara="1" rIns="92075" wrap="square" tIns="46025">
            <a:normAutofit/>
          </a:bodyPr>
          <a:lstStyle/>
          <a:p>
            <a:pPr indent="-171450" lvl="0" marL="171450" rtl="0" algn="l">
              <a:lnSpc>
                <a:spcPct val="90000"/>
              </a:lnSpc>
              <a:spcBef>
                <a:spcPts val="0"/>
              </a:spcBef>
              <a:spcAft>
                <a:spcPts val="0"/>
              </a:spcAft>
              <a:buClr>
                <a:schemeClr val="dk1"/>
              </a:buClr>
              <a:buSzPts val="2800"/>
              <a:buNone/>
            </a:pPr>
            <a:r>
              <a:rPr lang="en-US" sz="2800"/>
              <a:t>Yang berwenang dapat meminta penghuni untuk</a:t>
            </a:r>
            <a:endParaRPr/>
          </a:p>
          <a:p>
            <a:pPr indent="-171450" lvl="0" marL="171450" rtl="0" algn="l">
              <a:lnSpc>
                <a:spcPct val="90000"/>
              </a:lnSpc>
              <a:spcBef>
                <a:spcPts val="750"/>
              </a:spcBef>
              <a:spcAft>
                <a:spcPts val="0"/>
              </a:spcAft>
              <a:buClr>
                <a:schemeClr val="dk1"/>
              </a:buClr>
              <a:buSzPts val="2800"/>
              <a:buNone/>
            </a:pPr>
            <a:r>
              <a:rPr lang="en-US" sz="2800"/>
              <a:t>membersihkan limbah atau dapat membersihkan </a:t>
            </a:r>
            <a:endParaRPr/>
          </a:p>
          <a:p>
            <a:pPr indent="-171450" lvl="0" marL="171450" rtl="0" algn="l">
              <a:lnSpc>
                <a:spcPct val="90000"/>
              </a:lnSpc>
              <a:spcBef>
                <a:spcPts val="750"/>
              </a:spcBef>
              <a:spcAft>
                <a:spcPts val="0"/>
              </a:spcAft>
              <a:buClr>
                <a:schemeClr val="dk1"/>
              </a:buClr>
              <a:buSzPts val="2800"/>
              <a:buNone/>
            </a:pPr>
            <a:r>
              <a:rPr lang="en-US" sz="2800"/>
              <a:t>limbah tersebut bila:</a:t>
            </a:r>
            <a:endParaRPr/>
          </a:p>
          <a:p>
            <a:pPr indent="-171450" lvl="0" marL="171450" rtl="0" algn="l">
              <a:lnSpc>
                <a:spcPct val="90000"/>
              </a:lnSpc>
              <a:spcBef>
                <a:spcPts val="750"/>
              </a:spcBef>
              <a:spcAft>
                <a:spcPts val="0"/>
              </a:spcAft>
              <a:buClr>
                <a:schemeClr val="dk1"/>
              </a:buClr>
              <a:buSzPts val="2800"/>
              <a:buNone/>
            </a:pPr>
            <a:r>
              <a:rPr lang="en-US" sz="2800"/>
              <a:t>	- Tanah itu tidak dihuni</a:t>
            </a:r>
            <a:endParaRPr/>
          </a:p>
          <a:p>
            <a:pPr indent="-171450" lvl="0" marL="171450" rtl="0" algn="l">
              <a:lnSpc>
                <a:spcPct val="90000"/>
              </a:lnSpc>
              <a:spcBef>
                <a:spcPts val="750"/>
              </a:spcBef>
              <a:spcAft>
                <a:spcPts val="0"/>
              </a:spcAft>
              <a:buClr>
                <a:schemeClr val="dk1"/>
              </a:buClr>
              <a:buSzPts val="2800"/>
              <a:buNone/>
            </a:pPr>
            <a:r>
              <a:rPr lang="en-US" sz="2800"/>
              <a:t>	- Penghuni tidak membuang atau mengetahui  izin    </a:t>
            </a:r>
            <a:endParaRPr/>
          </a:p>
          <a:p>
            <a:pPr indent="-171450" lvl="0" marL="171450" rtl="0" algn="l">
              <a:lnSpc>
                <a:spcPct val="90000"/>
              </a:lnSpc>
              <a:spcBef>
                <a:spcPts val="750"/>
              </a:spcBef>
              <a:spcAft>
                <a:spcPts val="0"/>
              </a:spcAft>
              <a:buClr>
                <a:schemeClr val="dk1"/>
              </a:buClr>
              <a:buSzPts val="2800"/>
              <a:buNone/>
            </a:pPr>
            <a:r>
              <a:rPr lang="en-US" sz="2800"/>
              <a:t>      pembuangan limbah tersebut </a:t>
            </a:r>
            <a:endParaRPr/>
          </a:p>
          <a:p>
            <a:pPr indent="-171450" lvl="0" marL="171450" rtl="0" algn="l">
              <a:lnSpc>
                <a:spcPct val="90000"/>
              </a:lnSpc>
              <a:spcBef>
                <a:spcPts val="750"/>
              </a:spcBef>
              <a:spcAft>
                <a:spcPts val="0"/>
              </a:spcAft>
              <a:buClr>
                <a:schemeClr val="dk1"/>
              </a:buClr>
              <a:buSzPts val="2800"/>
              <a:buNone/>
            </a:pPr>
            <a:r>
              <a:rPr lang="en-US" sz="2800"/>
              <a:t>	- Berbahaya bagi kesehatan manusia atau    </a:t>
            </a:r>
            <a:endParaRPr/>
          </a:p>
          <a:p>
            <a:pPr indent="-171450" lvl="0" marL="171450" rtl="0" algn="l">
              <a:lnSpc>
                <a:spcPct val="90000"/>
              </a:lnSpc>
              <a:spcBef>
                <a:spcPts val="750"/>
              </a:spcBef>
              <a:spcAft>
                <a:spcPts val="0"/>
              </a:spcAft>
              <a:buClr>
                <a:schemeClr val="dk1"/>
              </a:buClr>
              <a:buSzPts val="2800"/>
              <a:buNone/>
            </a:pPr>
            <a:r>
              <a:rPr lang="en-US" sz="2800"/>
              <a:t>      lingkungan dapat terjadi</a:t>
            </a:r>
            <a:endParaRPr/>
          </a:p>
        </p:txBody>
      </p:sp>
      <p:sp>
        <p:nvSpPr>
          <p:cNvPr id="601" name="Google Shape;601;p61"/>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
        <p:nvSpPr>
          <p:cNvPr id="602" name="Google Shape;602;p61"/>
          <p:cNvSpPr txBox="1"/>
          <p:nvPr/>
        </p:nvSpPr>
        <p:spPr>
          <a:xfrm>
            <a:off x="0" y="6477000"/>
            <a:ext cx="2438400"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Narrow"/>
                <a:ea typeface="Arial Narrow"/>
                <a:cs typeface="Arial Narrow"/>
                <a:sym typeface="Arial Narrow"/>
              </a:rPr>
              <a:t>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6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Limbah Khusus</a:t>
            </a:r>
            <a:endParaRPr/>
          </a:p>
        </p:txBody>
      </p:sp>
      <p:sp>
        <p:nvSpPr>
          <p:cNvPr id="608" name="Google Shape;608;p62"/>
          <p:cNvSpPr txBox="1"/>
          <p:nvPr>
            <p:ph idx="1" type="body"/>
          </p:nvPr>
        </p:nvSpPr>
        <p:spPr>
          <a:xfrm>
            <a:off x="762000" y="2075096"/>
            <a:ext cx="8001000" cy="4114800"/>
          </a:xfrm>
          <a:prstGeom prst="rect">
            <a:avLst/>
          </a:prstGeom>
          <a:noFill/>
          <a:ln>
            <a:noFill/>
          </a:ln>
        </p:spPr>
        <p:txBody>
          <a:bodyPr anchorCtr="0" anchor="t" bIns="45700" lIns="91425" spcFirstLastPara="1" rIns="91425" wrap="square" tIns="45700">
            <a:normAutofit/>
          </a:bodyPr>
          <a:lstStyle/>
          <a:p>
            <a:pPr indent="-203200" lvl="0" marL="171450" rtl="0" algn="l">
              <a:lnSpc>
                <a:spcPct val="90000"/>
              </a:lnSpc>
              <a:spcBef>
                <a:spcPts val="0"/>
              </a:spcBef>
              <a:spcAft>
                <a:spcPts val="0"/>
              </a:spcAft>
              <a:buClr>
                <a:schemeClr val="dk1"/>
              </a:buClr>
              <a:buSzPts val="3200"/>
              <a:buChar char="•"/>
            </a:pPr>
            <a:r>
              <a:rPr lang="en-US" sz="3200"/>
              <a:t>Mudah terbakar, beracun, mudah meledak, korosif, carcinogenic, iritasi, mengandung racun dsb</a:t>
            </a:r>
            <a:endParaRPr/>
          </a:p>
          <a:p>
            <a:pPr indent="-203200" lvl="0" marL="171450" rtl="0" algn="l">
              <a:lnSpc>
                <a:spcPct val="90000"/>
              </a:lnSpc>
              <a:spcBef>
                <a:spcPts val="750"/>
              </a:spcBef>
              <a:spcAft>
                <a:spcPts val="0"/>
              </a:spcAft>
              <a:buClr>
                <a:schemeClr val="dk1"/>
              </a:buClr>
              <a:buSzPts val="3200"/>
              <a:buChar char="•"/>
            </a:pPr>
            <a:r>
              <a:rPr lang="en-US" sz="3200"/>
              <a:t>Harus memenuhi Peraturan Tugas Pemeliharaan  1991 dan harus memberitahu agen lingkungan bila ada perpindahan</a:t>
            </a:r>
            <a:endParaRPr/>
          </a:p>
          <a:p>
            <a:pPr indent="-203200" lvl="0" marL="171450" rtl="0" algn="l">
              <a:lnSpc>
                <a:spcPct val="90000"/>
              </a:lnSpc>
              <a:spcBef>
                <a:spcPts val="750"/>
              </a:spcBef>
              <a:spcAft>
                <a:spcPts val="0"/>
              </a:spcAft>
              <a:buClr>
                <a:schemeClr val="dk1"/>
              </a:buClr>
              <a:buSzPts val="3200"/>
              <a:buChar char="•"/>
            </a:pPr>
            <a:r>
              <a:rPr lang="en-US" sz="3200"/>
              <a:t>Pencampuran dari limbah ini dilarang </a:t>
            </a:r>
            <a:endParaRPr/>
          </a:p>
          <a:p>
            <a:pPr indent="-203200" lvl="0" marL="171450" rtl="0" algn="l">
              <a:lnSpc>
                <a:spcPct val="90000"/>
              </a:lnSpc>
              <a:spcBef>
                <a:spcPts val="750"/>
              </a:spcBef>
              <a:spcAft>
                <a:spcPts val="0"/>
              </a:spcAft>
              <a:buClr>
                <a:schemeClr val="dk1"/>
              </a:buClr>
              <a:buSzPts val="3200"/>
              <a:buChar char="•"/>
            </a:pPr>
            <a:r>
              <a:rPr lang="en-US" sz="3200"/>
              <a:t>Harus diberi tanda dengan jelas</a:t>
            </a:r>
            <a:endParaRPr/>
          </a:p>
        </p:txBody>
      </p:sp>
      <p:sp>
        <p:nvSpPr>
          <p:cNvPr id="609" name="Google Shape;609;p62"/>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
        <p:nvSpPr>
          <p:cNvPr id="610" name="Google Shape;610;p62"/>
          <p:cNvSpPr txBox="1"/>
          <p:nvPr/>
        </p:nvSpPr>
        <p:spPr>
          <a:xfrm>
            <a:off x="0" y="6553200"/>
            <a:ext cx="2286000"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Narrow"/>
                <a:ea typeface="Arial Narrow"/>
                <a:cs typeface="Arial Narrow"/>
                <a:sym typeface="Arial Narrow"/>
              </a:rPr>
              <a:t>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6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Limbah Lainnya</a:t>
            </a:r>
            <a:endParaRPr/>
          </a:p>
        </p:txBody>
      </p:sp>
      <p:sp>
        <p:nvSpPr>
          <p:cNvPr id="616" name="Google Shape;616;p63"/>
          <p:cNvSpPr txBox="1"/>
          <p:nvPr>
            <p:ph idx="1" type="body"/>
          </p:nvPr>
        </p:nvSpPr>
        <p:spPr>
          <a:xfrm>
            <a:off x="838200" y="1600200"/>
            <a:ext cx="7543800" cy="4114800"/>
          </a:xfrm>
          <a:prstGeom prst="rect">
            <a:avLst/>
          </a:prstGeom>
          <a:noFill/>
          <a:ln>
            <a:noFill/>
          </a:ln>
        </p:spPr>
        <p:txBody>
          <a:bodyPr anchorCtr="0" anchor="t" bIns="45700" lIns="91425" spcFirstLastPara="1" rIns="91425" wrap="square" tIns="45700">
            <a:normAutofit/>
          </a:bodyPr>
          <a:lstStyle/>
          <a:p>
            <a:pPr indent="-177800" lvl="0" marL="171450" rtl="0" algn="l">
              <a:lnSpc>
                <a:spcPct val="90000"/>
              </a:lnSpc>
              <a:spcBef>
                <a:spcPts val="0"/>
              </a:spcBef>
              <a:spcAft>
                <a:spcPts val="0"/>
              </a:spcAft>
              <a:buClr>
                <a:schemeClr val="dk1"/>
              </a:buClr>
              <a:buSzPts val="2800"/>
              <a:buChar char="•"/>
            </a:pPr>
            <a:r>
              <a:rPr lang="en-US" sz="2800"/>
              <a:t>Pengendalian asbes ditempat kerja, peraturan  1987, 1992 Amd 1999.  Kontraktor harus mempunyai izin</a:t>
            </a:r>
            <a:endParaRPr/>
          </a:p>
          <a:p>
            <a:pPr indent="-177800" lvl="0" marL="171450" rtl="0" algn="l">
              <a:lnSpc>
                <a:spcPct val="90000"/>
              </a:lnSpc>
              <a:spcBef>
                <a:spcPts val="750"/>
              </a:spcBef>
              <a:spcAft>
                <a:spcPts val="0"/>
              </a:spcAft>
              <a:buClr>
                <a:schemeClr val="dk1"/>
              </a:buClr>
              <a:buSzPts val="2800"/>
              <a:buChar char="•"/>
            </a:pPr>
            <a:r>
              <a:rPr lang="en-US" sz="2800"/>
              <a:t>Hukum Bahan Radioaktif 1993 disyaratkan untuk mendaftar pada agen lingungan untuk penyimpanan atau penggunaannya</a:t>
            </a:r>
            <a:endParaRPr/>
          </a:p>
          <a:p>
            <a:pPr indent="-177800" lvl="0" marL="171450" rtl="0" algn="l">
              <a:lnSpc>
                <a:spcPct val="90000"/>
              </a:lnSpc>
              <a:spcBef>
                <a:spcPts val="750"/>
              </a:spcBef>
              <a:spcAft>
                <a:spcPts val="0"/>
              </a:spcAft>
              <a:buClr>
                <a:schemeClr val="dk1"/>
              </a:buClr>
              <a:buSzPts val="2800"/>
              <a:buChar char="•"/>
            </a:pPr>
            <a:r>
              <a:rPr lang="en-US" sz="2800"/>
              <a:t>Kewenangan untuk pembuangannya</a:t>
            </a:r>
            <a:endParaRPr/>
          </a:p>
        </p:txBody>
      </p:sp>
      <p:sp>
        <p:nvSpPr>
          <p:cNvPr id="617" name="Google Shape;617;p63"/>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
        <p:nvSpPr>
          <p:cNvPr id="618" name="Google Shape;618;p63"/>
          <p:cNvSpPr txBox="1"/>
          <p:nvPr/>
        </p:nvSpPr>
        <p:spPr>
          <a:xfrm>
            <a:off x="0" y="6553200"/>
            <a:ext cx="2514600"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Narrow"/>
                <a:ea typeface="Arial Narrow"/>
                <a:cs typeface="Arial Narrow"/>
                <a:sym typeface="Arial Narrow"/>
              </a:rPr>
              <a:t>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64"/>
          <p:cNvSpPr txBox="1"/>
          <p:nvPr>
            <p:ph type="title"/>
          </p:nvPr>
        </p:nvSpPr>
        <p:spPr>
          <a:xfrm>
            <a:off x="533400" y="609600"/>
            <a:ext cx="5334000" cy="1143000"/>
          </a:xfrm>
          <a:prstGeom prst="rect">
            <a:avLst/>
          </a:prstGeom>
          <a:noFill/>
          <a:ln>
            <a:noFill/>
          </a:ln>
        </p:spPr>
        <p:txBody>
          <a:bodyPr anchorCtr="0" anchor="ctr" bIns="46025" lIns="92075" spcFirstLastPara="1" rIns="92075" wrap="square" tIns="46025">
            <a:normAutofit/>
          </a:bodyPr>
          <a:lstStyle/>
          <a:p>
            <a:pPr indent="0" lvl="0" marL="0" rtl="0" algn="ctr">
              <a:lnSpc>
                <a:spcPct val="90000"/>
              </a:lnSpc>
              <a:spcBef>
                <a:spcPts val="0"/>
              </a:spcBef>
              <a:spcAft>
                <a:spcPts val="0"/>
              </a:spcAft>
              <a:buClr>
                <a:schemeClr val="dk1"/>
              </a:buClr>
              <a:buSzPts val="3300"/>
              <a:buFont typeface="Calibri"/>
              <a:buNone/>
            </a:pPr>
            <a:r>
              <a:rPr lang="en-US"/>
              <a:t>Pertanggung Jawaban Kriminal</a:t>
            </a:r>
            <a:endParaRPr/>
          </a:p>
        </p:txBody>
      </p:sp>
      <p:sp>
        <p:nvSpPr>
          <p:cNvPr id="625" name="Google Shape;625;p64"/>
          <p:cNvSpPr txBox="1"/>
          <p:nvPr>
            <p:ph idx="1" type="body"/>
          </p:nvPr>
        </p:nvSpPr>
        <p:spPr>
          <a:xfrm>
            <a:off x="502920" y="2362200"/>
            <a:ext cx="8077200" cy="4114800"/>
          </a:xfrm>
          <a:prstGeom prst="rect">
            <a:avLst/>
          </a:prstGeom>
          <a:noFill/>
          <a:ln>
            <a:noFill/>
          </a:ln>
        </p:spPr>
        <p:txBody>
          <a:bodyPr anchorCtr="0" anchor="t" bIns="46025" lIns="92075" spcFirstLastPara="1" rIns="92075" wrap="square" tIns="46025">
            <a:normAutofit/>
          </a:bodyPr>
          <a:lstStyle/>
          <a:p>
            <a:pPr indent="-177800" lvl="0" marL="171450" rtl="0" algn="l">
              <a:lnSpc>
                <a:spcPct val="90000"/>
              </a:lnSpc>
              <a:spcBef>
                <a:spcPts val="0"/>
              </a:spcBef>
              <a:spcAft>
                <a:spcPts val="0"/>
              </a:spcAft>
              <a:buClr>
                <a:schemeClr val="dk1"/>
              </a:buClr>
              <a:buSzPts val="2800"/>
              <a:buChar char="•"/>
            </a:pPr>
            <a:r>
              <a:rPr lang="en-US" sz="2800"/>
              <a:t>Melanggar undang</a:t>
            </a:r>
            <a:r>
              <a:rPr b="1" baseline="30000" lang="en-US" sz="2800"/>
              <a:t>2 </a:t>
            </a:r>
            <a:r>
              <a:rPr lang="en-US" sz="2800"/>
              <a:t> atau gagal memenuhi tugas pemeliharaan</a:t>
            </a:r>
            <a:endParaRPr/>
          </a:p>
          <a:p>
            <a:pPr indent="-177800" lvl="0" marL="171450" rtl="0" algn="l">
              <a:lnSpc>
                <a:spcPct val="90000"/>
              </a:lnSpc>
              <a:spcBef>
                <a:spcPts val="750"/>
              </a:spcBef>
              <a:spcAft>
                <a:spcPts val="0"/>
              </a:spcAft>
              <a:buClr>
                <a:schemeClr val="dk1"/>
              </a:buClr>
              <a:buSzPts val="2800"/>
              <a:buChar char="•"/>
            </a:pPr>
            <a:r>
              <a:rPr lang="en-US" sz="2800"/>
              <a:t>Tanggung jawab dapat pada direktur, manajer atau pada perusahaan</a:t>
            </a:r>
            <a:endParaRPr/>
          </a:p>
          <a:p>
            <a:pPr indent="-177800" lvl="0" marL="171450" rtl="0" algn="l">
              <a:lnSpc>
                <a:spcPct val="90000"/>
              </a:lnSpc>
              <a:spcBef>
                <a:spcPts val="750"/>
              </a:spcBef>
              <a:spcAft>
                <a:spcPts val="0"/>
              </a:spcAft>
              <a:buClr>
                <a:schemeClr val="dk1"/>
              </a:buClr>
              <a:buSzPts val="2800"/>
              <a:buChar char="•"/>
            </a:pPr>
            <a:r>
              <a:rPr lang="en-US" sz="2800"/>
              <a:t>Mencakup perhatian, kerja secara diam-diam dan kelalaian </a:t>
            </a:r>
            <a:endParaRPr/>
          </a:p>
          <a:p>
            <a:pPr indent="-177800" lvl="0" marL="171450" rtl="0" algn="l">
              <a:lnSpc>
                <a:spcPct val="90000"/>
              </a:lnSpc>
              <a:spcBef>
                <a:spcPts val="750"/>
              </a:spcBef>
              <a:spcAft>
                <a:spcPts val="0"/>
              </a:spcAft>
              <a:buClr>
                <a:schemeClr val="dk1"/>
              </a:buClr>
              <a:buSzPts val="2800"/>
              <a:buChar char="•"/>
            </a:pPr>
            <a:r>
              <a:rPr lang="en-US" sz="2800"/>
              <a:t>Tuntutan secara sukses   98%</a:t>
            </a:r>
            <a:endParaRPr/>
          </a:p>
        </p:txBody>
      </p:sp>
      <p:sp>
        <p:nvSpPr>
          <p:cNvPr id="626" name="Google Shape;626;p64"/>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
        <p:nvSpPr>
          <p:cNvPr id="627" name="Google Shape;627;p64"/>
          <p:cNvSpPr txBox="1"/>
          <p:nvPr/>
        </p:nvSpPr>
        <p:spPr>
          <a:xfrm>
            <a:off x="0" y="6477000"/>
            <a:ext cx="2209800"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Narrow"/>
                <a:ea typeface="Arial Narrow"/>
                <a:cs typeface="Arial Narrow"/>
                <a:sym typeface="Arial Narrow"/>
              </a:rPr>
              <a:t>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65"/>
          <p:cNvSpPr txBox="1"/>
          <p:nvPr>
            <p:ph type="title"/>
          </p:nvPr>
        </p:nvSpPr>
        <p:spPr>
          <a:xfrm>
            <a:off x="628650" y="365126"/>
            <a:ext cx="7886700" cy="1325563"/>
          </a:xfrm>
          <a:prstGeom prst="rect">
            <a:avLst/>
          </a:prstGeom>
          <a:noFill/>
          <a:ln>
            <a:noFill/>
          </a:ln>
        </p:spPr>
        <p:txBody>
          <a:bodyPr anchorCtr="0" anchor="ctr" bIns="46025" lIns="92075" spcFirstLastPara="1" rIns="92075" wrap="square" tIns="46025">
            <a:normAutofit/>
          </a:bodyPr>
          <a:lstStyle/>
          <a:p>
            <a:pPr indent="0" lvl="0" marL="0" rtl="0" algn="l">
              <a:lnSpc>
                <a:spcPct val="90000"/>
              </a:lnSpc>
              <a:spcBef>
                <a:spcPts val="0"/>
              </a:spcBef>
              <a:spcAft>
                <a:spcPts val="0"/>
              </a:spcAft>
              <a:buClr>
                <a:schemeClr val="dk1"/>
              </a:buClr>
              <a:buSzPts val="3300"/>
              <a:buFont typeface="Calibri"/>
              <a:buNone/>
            </a:pPr>
            <a:r>
              <a:rPr lang="en-US"/>
              <a:t>Contoh Penuntutan</a:t>
            </a:r>
            <a:endParaRPr/>
          </a:p>
        </p:txBody>
      </p:sp>
      <p:sp>
        <p:nvSpPr>
          <p:cNvPr id="635" name="Google Shape;635;p65"/>
          <p:cNvSpPr txBox="1"/>
          <p:nvPr>
            <p:ph idx="1" type="body"/>
          </p:nvPr>
        </p:nvSpPr>
        <p:spPr>
          <a:xfrm>
            <a:off x="481525" y="1905000"/>
            <a:ext cx="8001000" cy="4953000"/>
          </a:xfrm>
          <a:prstGeom prst="rect">
            <a:avLst/>
          </a:prstGeom>
          <a:noFill/>
          <a:ln>
            <a:noFill/>
          </a:ln>
        </p:spPr>
        <p:txBody>
          <a:bodyPr anchorCtr="0" anchor="t" bIns="46025" lIns="92075" spcFirstLastPara="1" rIns="92075" wrap="square" tIns="46025">
            <a:normAutofit/>
          </a:bodyPr>
          <a:lstStyle/>
          <a:p>
            <a:pPr indent="-177800" lvl="0" marL="171450" rtl="0" algn="l">
              <a:lnSpc>
                <a:spcPct val="90000"/>
              </a:lnSpc>
              <a:spcBef>
                <a:spcPts val="0"/>
              </a:spcBef>
              <a:spcAft>
                <a:spcPts val="0"/>
              </a:spcAft>
              <a:buClr>
                <a:schemeClr val="dk1"/>
              </a:buClr>
              <a:buSzPts val="2800"/>
              <a:buChar char="•"/>
            </a:pPr>
            <a:r>
              <a:rPr lang="en-US" sz="2800"/>
              <a:t>1990 Pembuangan minyak ke sungai  Mersey £1,000,000  </a:t>
            </a:r>
            <a:endParaRPr/>
          </a:p>
          <a:p>
            <a:pPr indent="-177800" lvl="0" marL="171450" rtl="0" algn="l">
              <a:lnSpc>
                <a:spcPct val="90000"/>
              </a:lnSpc>
              <a:spcBef>
                <a:spcPts val="750"/>
              </a:spcBef>
              <a:spcAft>
                <a:spcPts val="0"/>
              </a:spcAft>
              <a:buClr>
                <a:schemeClr val="dk1"/>
              </a:buClr>
              <a:buSzPts val="2800"/>
              <a:buChar char="•"/>
            </a:pPr>
            <a:r>
              <a:rPr lang="en-US" sz="2800"/>
              <a:t>1992   Penimbunan ilegal limbah industris (direktur ) 6 bulan dipenjara </a:t>
            </a:r>
            <a:endParaRPr/>
          </a:p>
          <a:p>
            <a:pPr indent="-177800" lvl="0" marL="171450" rtl="0" algn="l">
              <a:lnSpc>
                <a:spcPct val="90000"/>
              </a:lnSpc>
              <a:spcBef>
                <a:spcPts val="750"/>
              </a:spcBef>
              <a:spcAft>
                <a:spcPts val="0"/>
              </a:spcAft>
              <a:buClr>
                <a:schemeClr val="dk1"/>
              </a:buClr>
              <a:buSzPts val="2800"/>
              <a:buChar char="•"/>
            </a:pPr>
            <a:r>
              <a:rPr lang="en-US" sz="2800"/>
              <a:t>1993   Penumpahan  effluent ke sungai £75,000</a:t>
            </a:r>
            <a:endParaRPr/>
          </a:p>
          <a:p>
            <a:pPr indent="-177800" lvl="0" marL="171450" rtl="0" algn="l">
              <a:lnSpc>
                <a:spcPct val="90000"/>
              </a:lnSpc>
              <a:spcBef>
                <a:spcPts val="750"/>
              </a:spcBef>
              <a:spcAft>
                <a:spcPts val="0"/>
              </a:spcAft>
              <a:buClr>
                <a:schemeClr val="dk1"/>
              </a:buClr>
              <a:buSzPts val="2800"/>
              <a:buChar char="•"/>
            </a:pPr>
            <a:r>
              <a:rPr lang="en-US" sz="2800"/>
              <a:t>1994   Melanggar perhatian air buangan    £45,000</a:t>
            </a:r>
            <a:endParaRPr/>
          </a:p>
          <a:p>
            <a:pPr indent="-177800" lvl="0" marL="171450" rtl="0" algn="l">
              <a:lnSpc>
                <a:spcPct val="90000"/>
              </a:lnSpc>
              <a:spcBef>
                <a:spcPts val="750"/>
              </a:spcBef>
              <a:spcAft>
                <a:spcPts val="0"/>
              </a:spcAft>
              <a:buClr>
                <a:schemeClr val="dk1"/>
              </a:buClr>
              <a:buSzPts val="2800"/>
              <a:buChar char="•"/>
            </a:pPr>
            <a:r>
              <a:rPr lang="en-US" sz="2800"/>
              <a:t>1999   Harbour Authority for Negligence over Sea Empress oil spill  £4,000,000</a:t>
            </a:r>
            <a:endParaRPr/>
          </a:p>
        </p:txBody>
      </p:sp>
      <p:sp>
        <p:nvSpPr>
          <p:cNvPr id="636" name="Google Shape;636;p65"/>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
        <p:nvSpPr>
          <p:cNvPr id="637" name="Google Shape;637;p65"/>
          <p:cNvSpPr txBox="1"/>
          <p:nvPr/>
        </p:nvSpPr>
        <p:spPr>
          <a:xfrm>
            <a:off x="0" y="6477000"/>
            <a:ext cx="1828800"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Narrow"/>
                <a:ea typeface="Arial Narrow"/>
                <a:cs typeface="Arial Narrow"/>
                <a:sym typeface="Arial Narrow"/>
              </a:rPr>
              <a:t>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66"/>
          <p:cNvSpPr txBox="1"/>
          <p:nvPr>
            <p:ph type="title"/>
          </p:nvPr>
        </p:nvSpPr>
        <p:spPr>
          <a:xfrm>
            <a:off x="533400" y="609600"/>
            <a:ext cx="8382000" cy="1143000"/>
          </a:xfrm>
          <a:prstGeom prst="rect">
            <a:avLst/>
          </a:prstGeom>
          <a:noFill/>
          <a:ln>
            <a:noFill/>
          </a:ln>
        </p:spPr>
        <p:txBody>
          <a:bodyPr anchorCtr="0" anchor="ctr" bIns="46025" lIns="92075" spcFirstLastPara="1" rIns="92075" wrap="square" tIns="46025">
            <a:normAutofit/>
          </a:bodyPr>
          <a:lstStyle/>
          <a:p>
            <a:pPr indent="0" lvl="0" marL="0" rtl="0" algn="l">
              <a:lnSpc>
                <a:spcPct val="90000"/>
              </a:lnSpc>
              <a:spcBef>
                <a:spcPts val="0"/>
              </a:spcBef>
              <a:spcAft>
                <a:spcPts val="0"/>
              </a:spcAft>
              <a:buClr>
                <a:schemeClr val="dk1"/>
              </a:buClr>
              <a:buSzPts val="3300"/>
              <a:buFont typeface="Calibri"/>
              <a:buNone/>
            </a:pPr>
            <a:r>
              <a:rPr lang="en-US"/>
              <a:t>Undang-Undang Sumber Daya Air </a:t>
            </a:r>
            <a:endParaRPr/>
          </a:p>
        </p:txBody>
      </p:sp>
      <p:sp>
        <p:nvSpPr>
          <p:cNvPr id="644" name="Google Shape;644;p66"/>
          <p:cNvSpPr txBox="1"/>
          <p:nvPr>
            <p:ph idx="1" type="body"/>
          </p:nvPr>
        </p:nvSpPr>
        <p:spPr>
          <a:xfrm>
            <a:off x="457200" y="2363788"/>
            <a:ext cx="8534400" cy="4494212"/>
          </a:xfrm>
          <a:prstGeom prst="rect">
            <a:avLst/>
          </a:prstGeom>
          <a:noFill/>
          <a:ln>
            <a:noFill/>
          </a:ln>
        </p:spPr>
        <p:txBody>
          <a:bodyPr anchorCtr="0" anchor="t" bIns="46025" lIns="92075" spcFirstLastPara="1" rIns="92075" wrap="square" tIns="46025">
            <a:normAutofit/>
          </a:bodyPr>
          <a:lstStyle/>
          <a:p>
            <a:pPr indent="-171450" lvl="0" marL="171450" rtl="0" algn="l">
              <a:lnSpc>
                <a:spcPct val="90000"/>
              </a:lnSpc>
              <a:spcBef>
                <a:spcPts val="0"/>
              </a:spcBef>
              <a:spcAft>
                <a:spcPts val="0"/>
              </a:spcAft>
              <a:buClr>
                <a:schemeClr val="dk1"/>
              </a:buClr>
              <a:buSzPts val="2400"/>
              <a:buChar char="•"/>
            </a:pPr>
            <a:r>
              <a:rPr lang="en-US" sz="2400"/>
              <a:t>Pelanggaran yang menyebabkan atau mengetahui adanya zat beracun, berbahaya, pencemaran atau limbah padat masuk dalam air yang dikendalikan</a:t>
            </a:r>
            <a:endParaRPr/>
          </a:p>
          <a:p>
            <a:pPr indent="-171450" lvl="0" marL="171450" rtl="0" algn="l">
              <a:lnSpc>
                <a:spcPct val="90000"/>
              </a:lnSpc>
              <a:spcBef>
                <a:spcPts val="750"/>
              </a:spcBef>
              <a:spcAft>
                <a:spcPts val="0"/>
              </a:spcAft>
              <a:buClr>
                <a:schemeClr val="dk1"/>
              </a:buClr>
              <a:buSzPts val="2400"/>
              <a:buFont typeface="Calibri"/>
              <a:buNone/>
            </a:pPr>
            <a:r>
              <a:t/>
            </a:r>
            <a:endParaRPr sz="2400"/>
          </a:p>
          <a:p>
            <a:pPr indent="-171450" lvl="0" marL="171450" rtl="0" algn="l">
              <a:lnSpc>
                <a:spcPct val="90000"/>
              </a:lnSpc>
              <a:spcBef>
                <a:spcPts val="750"/>
              </a:spcBef>
              <a:spcAft>
                <a:spcPts val="0"/>
              </a:spcAft>
              <a:buClr>
                <a:schemeClr val="dk1"/>
              </a:buClr>
              <a:buSzPts val="2400"/>
              <a:buChar char="•"/>
            </a:pPr>
            <a:r>
              <a:rPr lang="en-US" sz="2400"/>
              <a:t>Berlaku pertanggung jawaban yang ketat</a:t>
            </a:r>
            <a:endParaRPr/>
          </a:p>
          <a:p>
            <a:pPr indent="-171450" lvl="0" marL="171450" rtl="0" algn="l">
              <a:lnSpc>
                <a:spcPct val="90000"/>
              </a:lnSpc>
              <a:spcBef>
                <a:spcPts val="750"/>
              </a:spcBef>
              <a:spcAft>
                <a:spcPts val="0"/>
              </a:spcAft>
              <a:buClr>
                <a:schemeClr val="dk1"/>
              </a:buClr>
              <a:buSzPts val="2400"/>
              <a:buFont typeface="Calibri"/>
              <a:buNone/>
            </a:pPr>
            <a:r>
              <a:t/>
            </a:r>
            <a:endParaRPr sz="2400"/>
          </a:p>
          <a:p>
            <a:pPr indent="-171450" lvl="0" marL="171450" rtl="0" algn="l">
              <a:lnSpc>
                <a:spcPct val="90000"/>
              </a:lnSpc>
              <a:spcBef>
                <a:spcPts val="750"/>
              </a:spcBef>
              <a:spcAft>
                <a:spcPts val="0"/>
              </a:spcAft>
              <a:buClr>
                <a:schemeClr val="dk1"/>
              </a:buClr>
              <a:buSzPts val="2400"/>
              <a:buChar char="•"/>
            </a:pPr>
            <a:r>
              <a:rPr lang="en-US" sz="2400"/>
              <a:t>Seksi 85 mensyaratkan hanya untuk undang-undang yang menyebabkan pencemaran</a:t>
            </a:r>
            <a:endParaRPr/>
          </a:p>
        </p:txBody>
      </p:sp>
      <p:sp>
        <p:nvSpPr>
          <p:cNvPr id="645" name="Google Shape;645;p66"/>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
        <p:nvSpPr>
          <p:cNvPr id="646" name="Google Shape;646;p66"/>
          <p:cNvSpPr txBox="1"/>
          <p:nvPr/>
        </p:nvSpPr>
        <p:spPr>
          <a:xfrm>
            <a:off x="304800" y="6400800"/>
            <a:ext cx="1828800"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Narrow"/>
                <a:ea typeface="Arial Narrow"/>
                <a:cs typeface="Arial Narrow"/>
                <a:sym typeface="Arial Narrow"/>
              </a:rPr>
              <a:t>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67"/>
          <p:cNvSpPr txBox="1"/>
          <p:nvPr>
            <p:ph type="title"/>
          </p:nvPr>
        </p:nvSpPr>
        <p:spPr>
          <a:xfrm>
            <a:off x="762000" y="533400"/>
            <a:ext cx="6781800" cy="1143000"/>
          </a:xfrm>
          <a:prstGeom prst="rect">
            <a:avLst/>
          </a:prstGeom>
          <a:noFill/>
          <a:ln>
            <a:noFill/>
          </a:ln>
        </p:spPr>
        <p:txBody>
          <a:bodyPr anchorCtr="0" anchor="ctr" bIns="46025" lIns="92075" spcFirstLastPara="1" rIns="92075" wrap="square" tIns="46025">
            <a:normAutofit/>
          </a:bodyPr>
          <a:lstStyle/>
          <a:p>
            <a:pPr indent="0" lvl="0" marL="0" rtl="0" algn="ctr">
              <a:lnSpc>
                <a:spcPct val="90000"/>
              </a:lnSpc>
              <a:spcBef>
                <a:spcPts val="0"/>
              </a:spcBef>
              <a:spcAft>
                <a:spcPts val="0"/>
              </a:spcAft>
              <a:buClr>
                <a:schemeClr val="dk1"/>
              </a:buClr>
              <a:buSzPts val="3300"/>
              <a:buFont typeface="Calibri"/>
              <a:buNone/>
            </a:pPr>
            <a:r>
              <a:rPr lang="en-US"/>
              <a:t>Peduli pada Pembuangan</a:t>
            </a:r>
            <a:endParaRPr/>
          </a:p>
        </p:txBody>
      </p:sp>
      <p:sp>
        <p:nvSpPr>
          <p:cNvPr id="653" name="Google Shape;653;p67"/>
          <p:cNvSpPr txBox="1"/>
          <p:nvPr>
            <p:ph idx="1" type="body"/>
          </p:nvPr>
        </p:nvSpPr>
        <p:spPr>
          <a:xfrm>
            <a:off x="762000" y="2133600"/>
            <a:ext cx="7772400" cy="4724400"/>
          </a:xfrm>
          <a:prstGeom prst="rect">
            <a:avLst/>
          </a:prstGeom>
          <a:noFill/>
          <a:ln>
            <a:noFill/>
          </a:ln>
        </p:spPr>
        <p:txBody>
          <a:bodyPr anchorCtr="0" anchor="t" bIns="46025" lIns="92075" spcFirstLastPara="1" rIns="92075" wrap="square" tIns="46025">
            <a:normAutofit/>
          </a:bodyPr>
          <a:lstStyle/>
          <a:p>
            <a:pPr indent="-171450" lvl="0" marL="171450" rtl="0" algn="l">
              <a:lnSpc>
                <a:spcPct val="90000"/>
              </a:lnSpc>
              <a:spcBef>
                <a:spcPts val="0"/>
              </a:spcBef>
              <a:spcAft>
                <a:spcPts val="0"/>
              </a:spcAft>
              <a:buClr>
                <a:schemeClr val="dk1"/>
              </a:buClr>
              <a:buSzPts val="2800"/>
              <a:buNone/>
            </a:pPr>
            <a:r>
              <a:rPr lang="en-US" sz="2800"/>
              <a:t>Dapat mencakup keadaan:</a:t>
            </a:r>
            <a:endParaRPr/>
          </a:p>
          <a:p>
            <a:pPr indent="0" lvl="0" marL="171450" rtl="0" algn="l">
              <a:lnSpc>
                <a:spcPct val="50000"/>
              </a:lnSpc>
              <a:spcBef>
                <a:spcPts val="750"/>
              </a:spcBef>
              <a:spcAft>
                <a:spcPts val="0"/>
              </a:spcAft>
              <a:buClr>
                <a:schemeClr val="dk1"/>
              </a:buClr>
              <a:buSzPts val="2800"/>
              <a:buNone/>
            </a:pPr>
            <a:r>
              <a:t/>
            </a:r>
            <a:endParaRPr sz="2800"/>
          </a:p>
          <a:p>
            <a:pPr indent="-177800" lvl="0" marL="171450" rtl="0" algn="l">
              <a:lnSpc>
                <a:spcPct val="90000"/>
              </a:lnSpc>
              <a:spcBef>
                <a:spcPts val="750"/>
              </a:spcBef>
              <a:spcAft>
                <a:spcPts val="0"/>
              </a:spcAft>
              <a:buClr>
                <a:schemeClr val="dk1"/>
              </a:buClr>
              <a:buSzPts val="2800"/>
              <a:buChar char="•"/>
            </a:pPr>
            <a:r>
              <a:rPr lang="en-US" sz="2800"/>
              <a:t>Tempat buangan &amp; jenis outlet </a:t>
            </a:r>
            <a:endParaRPr/>
          </a:p>
          <a:p>
            <a:pPr indent="-177800" lvl="0" marL="171450" rtl="0" algn="l">
              <a:lnSpc>
                <a:spcPct val="90000"/>
              </a:lnSpc>
              <a:spcBef>
                <a:spcPts val="750"/>
              </a:spcBef>
              <a:spcAft>
                <a:spcPts val="0"/>
              </a:spcAft>
              <a:buClr>
                <a:schemeClr val="dk1"/>
              </a:buClr>
              <a:buSzPts val="2800"/>
              <a:buChar char="•"/>
            </a:pPr>
            <a:r>
              <a:rPr lang="en-US" sz="2800"/>
              <a:t>Sifat, asal, komposisi, temperatur, volume dan kecepatan</a:t>
            </a:r>
            <a:endParaRPr/>
          </a:p>
          <a:p>
            <a:pPr indent="-177800" lvl="0" marL="171450" rtl="0" algn="l">
              <a:lnSpc>
                <a:spcPct val="90000"/>
              </a:lnSpc>
              <a:spcBef>
                <a:spcPts val="750"/>
              </a:spcBef>
              <a:spcAft>
                <a:spcPts val="0"/>
              </a:spcAft>
              <a:buClr>
                <a:schemeClr val="dk1"/>
              </a:buClr>
              <a:buSzPts val="2800"/>
              <a:buChar char="•"/>
            </a:pPr>
            <a:r>
              <a:rPr lang="en-US" sz="2800"/>
              <a:t>Langkah untuk mengurangi pencemaran</a:t>
            </a:r>
            <a:endParaRPr/>
          </a:p>
          <a:p>
            <a:pPr indent="-177800" lvl="0" marL="171450" rtl="0" algn="l">
              <a:lnSpc>
                <a:spcPct val="90000"/>
              </a:lnSpc>
              <a:spcBef>
                <a:spcPts val="750"/>
              </a:spcBef>
              <a:spcAft>
                <a:spcPts val="0"/>
              </a:spcAft>
              <a:buClr>
                <a:schemeClr val="dk1"/>
              </a:buClr>
              <a:buSzPts val="2800"/>
              <a:buChar char="•"/>
            </a:pPr>
            <a:r>
              <a:rPr lang="en-US" sz="2800"/>
              <a:t>Fasilitas untuk pengambilan contoh dan pencatatan juga perekaman</a:t>
            </a:r>
            <a:endParaRPr/>
          </a:p>
          <a:p>
            <a:pPr indent="-177800" lvl="0" marL="171450" rtl="0" algn="l">
              <a:lnSpc>
                <a:spcPct val="90000"/>
              </a:lnSpc>
              <a:spcBef>
                <a:spcPts val="750"/>
              </a:spcBef>
              <a:spcAft>
                <a:spcPts val="0"/>
              </a:spcAft>
              <a:buClr>
                <a:schemeClr val="dk1"/>
              </a:buClr>
              <a:buSzPts val="2800"/>
              <a:buChar char="•"/>
            </a:pPr>
            <a:r>
              <a:rPr lang="en-US" sz="2800"/>
              <a:t>Pelaporan pada yang berwajib</a:t>
            </a:r>
            <a:endParaRPr/>
          </a:p>
        </p:txBody>
      </p:sp>
      <p:sp>
        <p:nvSpPr>
          <p:cNvPr id="654" name="Google Shape;654;p67"/>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
        <p:nvSpPr>
          <p:cNvPr id="655" name="Google Shape;655;p67"/>
          <p:cNvSpPr txBox="1"/>
          <p:nvPr/>
        </p:nvSpPr>
        <p:spPr>
          <a:xfrm>
            <a:off x="609600" y="6248400"/>
            <a:ext cx="2514600"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Narrow"/>
                <a:ea typeface="Arial Narrow"/>
                <a:cs typeface="Arial Narrow"/>
                <a:sym typeface="Arial Narrow"/>
              </a:rPr>
              <a:t>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68"/>
          <p:cNvSpPr txBox="1"/>
          <p:nvPr>
            <p:ph type="title"/>
          </p:nvPr>
        </p:nvSpPr>
        <p:spPr>
          <a:xfrm>
            <a:off x="381000" y="609600"/>
            <a:ext cx="8534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Peduli pada Pembuangan (lanjutan)</a:t>
            </a:r>
            <a:endParaRPr/>
          </a:p>
        </p:txBody>
      </p:sp>
      <p:sp>
        <p:nvSpPr>
          <p:cNvPr id="661" name="Google Shape;661;p68"/>
          <p:cNvSpPr txBox="1"/>
          <p:nvPr>
            <p:ph idx="1" type="body"/>
          </p:nvPr>
        </p:nvSpPr>
        <p:spPr>
          <a:xfrm>
            <a:off x="352425" y="2228557"/>
            <a:ext cx="8439150" cy="3810000"/>
          </a:xfrm>
          <a:prstGeom prst="rect">
            <a:avLst/>
          </a:prstGeom>
          <a:noFill/>
          <a:ln>
            <a:noFill/>
          </a:ln>
        </p:spPr>
        <p:txBody>
          <a:bodyPr anchorCtr="0" anchor="t" bIns="45700" lIns="91425" spcFirstLastPara="1" rIns="91425" wrap="square" tIns="45700">
            <a:normAutofit/>
          </a:bodyPr>
          <a:lstStyle/>
          <a:p>
            <a:pPr indent="31750" lvl="0" marL="171450" rtl="0" algn="l">
              <a:lnSpc>
                <a:spcPct val="90000"/>
              </a:lnSpc>
              <a:spcBef>
                <a:spcPts val="0"/>
              </a:spcBef>
              <a:spcAft>
                <a:spcPts val="0"/>
              </a:spcAft>
              <a:buClr>
                <a:schemeClr val="dk1"/>
              </a:buClr>
              <a:buSzPts val="2800"/>
              <a:buFont typeface="Calibri"/>
              <a:buNone/>
            </a:pPr>
            <a:r>
              <a:t/>
            </a:r>
            <a:endParaRPr sz="2800"/>
          </a:p>
          <a:p>
            <a:pPr indent="31750" lvl="0" marL="171450" rtl="0" algn="just">
              <a:lnSpc>
                <a:spcPct val="90000"/>
              </a:lnSpc>
              <a:spcBef>
                <a:spcPts val="750"/>
              </a:spcBef>
              <a:spcAft>
                <a:spcPts val="0"/>
              </a:spcAft>
              <a:buClr>
                <a:schemeClr val="dk1"/>
              </a:buClr>
              <a:buSzPts val="2800"/>
              <a:buFont typeface="Calibri"/>
              <a:buNone/>
            </a:pPr>
            <a:r>
              <a:rPr lang="en-US" sz="2800"/>
              <a:t>Pengendalian pencemaran (peduli pada pembuangan) peraturan tahun 1989 mensyaratkan izin untuk pembuangan limbah dan kepedulian harus dilakukan pendaftaran pada publik yang tersedia. </a:t>
            </a:r>
            <a:endParaRPr/>
          </a:p>
          <a:p>
            <a:pPr indent="31750" lvl="0" marL="171450" rtl="0" algn="just">
              <a:lnSpc>
                <a:spcPct val="90000"/>
              </a:lnSpc>
              <a:spcBef>
                <a:spcPts val="750"/>
              </a:spcBef>
              <a:spcAft>
                <a:spcPts val="0"/>
              </a:spcAft>
              <a:buClr>
                <a:schemeClr val="dk1"/>
              </a:buClr>
              <a:buSzPts val="2800"/>
              <a:buFont typeface="Calibri"/>
              <a:buNone/>
            </a:pPr>
            <a:r>
              <a:rPr lang="en-US" sz="2800"/>
              <a:t>Sistem ditetapkan dalam pengendalian pencemaran ( Pemakaian, Permohonan dan Pendaftaran) Peraturan  1996.</a:t>
            </a:r>
            <a:endParaRPr/>
          </a:p>
        </p:txBody>
      </p:sp>
      <p:sp>
        <p:nvSpPr>
          <p:cNvPr id="662" name="Google Shape;662;p68"/>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
        <p:nvSpPr>
          <p:cNvPr id="663" name="Google Shape;663;p68"/>
          <p:cNvSpPr txBox="1"/>
          <p:nvPr/>
        </p:nvSpPr>
        <p:spPr>
          <a:xfrm>
            <a:off x="0" y="6477000"/>
            <a:ext cx="2438400"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Narrow"/>
                <a:ea typeface="Arial Narrow"/>
                <a:cs typeface="Arial Narrow"/>
                <a:sym typeface="Arial Narrow"/>
              </a:rPr>
              <a:t>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69"/>
          <p:cNvSpPr txBox="1"/>
          <p:nvPr>
            <p:ph type="title"/>
          </p:nvPr>
        </p:nvSpPr>
        <p:spPr>
          <a:xfrm>
            <a:off x="609600" y="457200"/>
            <a:ext cx="80010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Undang – Undang Air Industri 1991</a:t>
            </a:r>
            <a:endParaRPr/>
          </a:p>
        </p:txBody>
      </p:sp>
      <p:sp>
        <p:nvSpPr>
          <p:cNvPr id="669" name="Google Shape;669;p69"/>
          <p:cNvSpPr txBox="1"/>
          <p:nvPr>
            <p:ph idx="1" type="body"/>
          </p:nvPr>
        </p:nvSpPr>
        <p:spPr>
          <a:xfrm>
            <a:off x="672025" y="2133600"/>
            <a:ext cx="7620000" cy="41148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400"/>
              <a:buChar char="•"/>
            </a:pPr>
            <a:r>
              <a:rPr lang="en-US" sz="2400"/>
              <a:t>Mencakup pembuangan untuk saluran  air kotor dan diperlukan kepedulian dari operator saluran air  atau untuk penentuan proses agen lingkungan </a:t>
            </a:r>
            <a:endParaRPr/>
          </a:p>
          <a:p>
            <a:pPr indent="-171450" lvl="0" marL="171450" rtl="0" algn="l">
              <a:lnSpc>
                <a:spcPct val="90000"/>
              </a:lnSpc>
              <a:spcBef>
                <a:spcPts val="750"/>
              </a:spcBef>
              <a:spcAft>
                <a:spcPts val="0"/>
              </a:spcAft>
              <a:buClr>
                <a:schemeClr val="dk1"/>
              </a:buClr>
              <a:buSzPts val="2400"/>
              <a:buChar char="•"/>
            </a:pPr>
            <a:r>
              <a:rPr lang="en-US" sz="2400"/>
              <a:t>Diperlukan operator yang efisien &amp; ekonomis</a:t>
            </a:r>
            <a:endParaRPr/>
          </a:p>
          <a:p>
            <a:pPr indent="-171450" lvl="0" marL="171450" rtl="0" algn="just">
              <a:lnSpc>
                <a:spcPct val="90000"/>
              </a:lnSpc>
              <a:spcBef>
                <a:spcPts val="750"/>
              </a:spcBef>
              <a:spcAft>
                <a:spcPts val="0"/>
              </a:spcAft>
              <a:buClr>
                <a:schemeClr val="dk1"/>
              </a:buClr>
              <a:buSzPts val="2400"/>
              <a:buChar char="•"/>
            </a:pPr>
            <a:r>
              <a:rPr lang="en-US" sz="2400"/>
              <a:t>Larangan – hal yang dapat menyebabkan masalah pada saluran air kotor , bercampur dengan aliran bebas atau pengaruh yang merugikan pada perlakuan atau buangan, petroleum spirit, calcium carbide atau limbah diatas 110</a:t>
            </a:r>
            <a:r>
              <a:rPr baseline="30000" lang="en-US" sz="2400"/>
              <a:t>0</a:t>
            </a:r>
            <a:r>
              <a:rPr lang="en-US" sz="2400"/>
              <a:t> F</a:t>
            </a:r>
            <a:endParaRPr/>
          </a:p>
        </p:txBody>
      </p:sp>
      <p:sp>
        <p:nvSpPr>
          <p:cNvPr id="670" name="Google Shape;670;p69"/>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
        <p:nvSpPr>
          <p:cNvPr id="671" name="Google Shape;671;p69"/>
          <p:cNvSpPr txBox="1"/>
          <p:nvPr/>
        </p:nvSpPr>
        <p:spPr>
          <a:xfrm>
            <a:off x="0" y="6629400"/>
            <a:ext cx="2362200"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Narrow"/>
                <a:ea typeface="Arial Narrow"/>
                <a:cs typeface="Arial Narrow"/>
                <a:sym typeface="Arial Narrow"/>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sz="3300">
                <a:solidFill>
                  <a:schemeClr val="dk1"/>
                </a:solidFill>
                <a:latin typeface="Calibri"/>
                <a:ea typeface="Calibri"/>
                <a:cs typeface="Calibri"/>
                <a:sym typeface="Calibri"/>
              </a:rPr>
              <a:t>Tiga Pilar Keberlanjutan</a:t>
            </a:r>
            <a:endParaRPr/>
          </a:p>
        </p:txBody>
      </p:sp>
      <p:sp>
        <p:nvSpPr>
          <p:cNvPr id="135" name="Google Shape;135;p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90000"/>
              </a:lnSpc>
              <a:spcBef>
                <a:spcPts val="0"/>
              </a:spcBef>
              <a:spcAft>
                <a:spcPts val="0"/>
              </a:spcAft>
              <a:buClr>
                <a:schemeClr val="dk1"/>
              </a:buClr>
              <a:buSzPts val="2100"/>
              <a:buNone/>
            </a:pPr>
            <a:r>
              <a:rPr lang="en-US"/>
              <a:t>• </a:t>
            </a:r>
            <a:r>
              <a:rPr b="1" lang="en-US"/>
              <a:t>Lingkungan (Environmental):</a:t>
            </a:r>
            <a:endParaRPr/>
          </a:p>
          <a:p>
            <a:pPr indent="0" lvl="0" marL="0" rtl="0" algn="just">
              <a:lnSpc>
                <a:spcPct val="90000"/>
              </a:lnSpc>
              <a:spcBef>
                <a:spcPts val="750"/>
              </a:spcBef>
              <a:spcAft>
                <a:spcPts val="0"/>
              </a:spcAft>
              <a:buClr>
                <a:schemeClr val="dk1"/>
              </a:buClr>
              <a:buSzPts val="2100"/>
              <a:buNone/>
            </a:pPr>
            <a:r>
              <a:rPr lang="en-US"/>
              <a:t>  - Konservasi Sumber Daya</a:t>
            </a:r>
            <a:endParaRPr/>
          </a:p>
          <a:p>
            <a:pPr indent="0" lvl="0" marL="0" rtl="0" algn="just">
              <a:lnSpc>
                <a:spcPct val="90000"/>
              </a:lnSpc>
              <a:spcBef>
                <a:spcPts val="750"/>
              </a:spcBef>
              <a:spcAft>
                <a:spcPts val="0"/>
              </a:spcAft>
              <a:buClr>
                <a:schemeClr val="dk1"/>
              </a:buClr>
              <a:buSzPts val="2100"/>
              <a:buNone/>
            </a:pPr>
            <a:r>
              <a:rPr lang="en-US"/>
              <a:t>  - Pelestarian Keanekaragaman Hayati</a:t>
            </a:r>
            <a:endParaRPr/>
          </a:p>
          <a:p>
            <a:pPr indent="0" lvl="0" marL="0" rtl="0" algn="just">
              <a:lnSpc>
                <a:spcPct val="90000"/>
              </a:lnSpc>
              <a:spcBef>
                <a:spcPts val="750"/>
              </a:spcBef>
              <a:spcAft>
                <a:spcPts val="0"/>
              </a:spcAft>
              <a:buClr>
                <a:schemeClr val="dk1"/>
              </a:buClr>
              <a:buSzPts val="2100"/>
              <a:buNone/>
            </a:pPr>
            <a:r>
              <a:rPr lang="en-US"/>
              <a:t>  - Pengelolaan Sumber Daya Alam</a:t>
            </a:r>
            <a:endParaRPr/>
          </a:p>
          <a:p>
            <a:pPr indent="0" lvl="0" marL="0" rtl="0" algn="just">
              <a:lnSpc>
                <a:spcPct val="90000"/>
              </a:lnSpc>
              <a:spcBef>
                <a:spcPts val="750"/>
              </a:spcBef>
              <a:spcAft>
                <a:spcPts val="0"/>
              </a:spcAft>
              <a:buClr>
                <a:schemeClr val="dk1"/>
              </a:buClr>
              <a:buSzPts val="2100"/>
              <a:buNone/>
            </a:pPr>
            <a:r>
              <a:rPr lang="en-US"/>
              <a:t>• </a:t>
            </a:r>
            <a:r>
              <a:rPr b="1" lang="en-US"/>
              <a:t>Sosial (Social):</a:t>
            </a:r>
            <a:endParaRPr/>
          </a:p>
          <a:p>
            <a:pPr indent="0" lvl="0" marL="0" rtl="0" algn="just">
              <a:lnSpc>
                <a:spcPct val="90000"/>
              </a:lnSpc>
              <a:spcBef>
                <a:spcPts val="750"/>
              </a:spcBef>
              <a:spcAft>
                <a:spcPts val="0"/>
              </a:spcAft>
              <a:buClr>
                <a:schemeClr val="dk1"/>
              </a:buClr>
              <a:buSzPts val="2100"/>
              <a:buNone/>
            </a:pPr>
            <a:r>
              <a:rPr lang="en-US"/>
              <a:t>  - Kesetaraan Sosial</a:t>
            </a:r>
            <a:endParaRPr/>
          </a:p>
          <a:p>
            <a:pPr indent="0" lvl="0" marL="0" rtl="0" algn="just">
              <a:lnSpc>
                <a:spcPct val="90000"/>
              </a:lnSpc>
              <a:spcBef>
                <a:spcPts val="750"/>
              </a:spcBef>
              <a:spcAft>
                <a:spcPts val="0"/>
              </a:spcAft>
              <a:buClr>
                <a:schemeClr val="dk1"/>
              </a:buClr>
              <a:buSzPts val="2100"/>
              <a:buNone/>
            </a:pPr>
            <a:r>
              <a:rPr lang="en-US"/>
              <a:t>  - Pendidikan dan Kesadaran Masyarakat</a:t>
            </a:r>
            <a:endParaRPr/>
          </a:p>
          <a:p>
            <a:pPr indent="0" lvl="0" marL="0" rtl="0" algn="just">
              <a:lnSpc>
                <a:spcPct val="90000"/>
              </a:lnSpc>
              <a:spcBef>
                <a:spcPts val="750"/>
              </a:spcBef>
              <a:spcAft>
                <a:spcPts val="0"/>
              </a:spcAft>
              <a:buClr>
                <a:schemeClr val="dk1"/>
              </a:buClr>
              <a:buSzPts val="2100"/>
              <a:buNone/>
            </a:pPr>
            <a:r>
              <a:rPr lang="en-US"/>
              <a:t>  - Kesehatan dan Kesejahteraan</a:t>
            </a:r>
            <a:endParaRPr/>
          </a:p>
          <a:p>
            <a:pPr indent="0" lvl="0" marL="0" rtl="0" algn="just">
              <a:lnSpc>
                <a:spcPct val="90000"/>
              </a:lnSpc>
              <a:spcBef>
                <a:spcPts val="750"/>
              </a:spcBef>
              <a:spcAft>
                <a:spcPts val="0"/>
              </a:spcAft>
              <a:buClr>
                <a:schemeClr val="dk1"/>
              </a:buClr>
              <a:buSzPts val="2100"/>
              <a:buNone/>
            </a:pPr>
            <a:r>
              <a:rPr lang="en-US"/>
              <a:t>• </a:t>
            </a:r>
            <a:r>
              <a:rPr b="1" lang="en-US"/>
              <a:t>Ekonomi (Economic):</a:t>
            </a:r>
            <a:endParaRPr/>
          </a:p>
          <a:p>
            <a:pPr indent="0" lvl="0" marL="0" rtl="0" algn="just">
              <a:lnSpc>
                <a:spcPct val="90000"/>
              </a:lnSpc>
              <a:spcBef>
                <a:spcPts val="750"/>
              </a:spcBef>
              <a:spcAft>
                <a:spcPts val="0"/>
              </a:spcAft>
              <a:buClr>
                <a:schemeClr val="dk1"/>
              </a:buClr>
              <a:buSzPts val="2100"/>
              <a:buNone/>
            </a:pPr>
            <a:r>
              <a:rPr lang="en-US"/>
              <a:t>  - Ekonomi Hijau</a:t>
            </a:r>
            <a:endParaRPr/>
          </a:p>
          <a:p>
            <a:pPr indent="0" lvl="0" marL="0" rtl="0" algn="just">
              <a:lnSpc>
                <a:spcPct val="90000"/>
              </a:lnSpc>
              <a:spcBef>
                <a:spcPts val="750"/>
              </a:spcBef>
              <a:spcAft>
                <a:spcPts val="0"/>
              </a:spcAft>
              <a:buClr>
                <a:schemeClr val="dk1"/>
              </a:buClr>
              <a:buSzPts val="2100"/>
              <a:buNone/>
            </a:pPr>
            <a:r>
              <a:rPr lang="en-US"/>
              <a:t>  - Produksi dan Konsumsi Berkelanjutan</a:t>
            </a:r>
            <a:endParaRPr/>
          </a:p>
          <a:p>
            <a:pPr indent="0" lvl="0" marL="0" rtl="0" algn="just">
              <a:lnSpc>
                <a:spcPct val="90000"/>
              </a:lnSpc>
              <a:spcBef>
                <a:spcPts val="750"/>
              </a:spcBef>
              <a:spcAft>
                <a:spcPts val="0"/>
              </a:spcAft>
              <a:buClr>
                <a:schemeClr val="dk1"/>
              </a:buClr>
              <a:buSzPts val="2100"/>
              <a:buNone/>
            </a:pPr>
            <a:r>
              <a:rPr lang="en-US"/>
              <a:t>  - Inovasi untuk Keberlanjutan</a:t>
            </a:r>
            <a:endParaRPr/>
          </a:p>
        </p:txBody>
      </p:sp>
      <p:pic>
        <p:nvPicPr>
          <p:cNvPr descr="Tiga Pilar Keberlanjutan: Lingkungan, Ekonomi, dan Sosial – Talk Sustainable" id="136" name="Google Shape;136;p7"/>
          <p:cNvPicPr preferRelativeResize="0"/>
          <p:nvPr/>
        </p:nvPicPr>
        <p:blipFill rotWithShape="1">
          <a:blip r:embed="rId3">
            <a:alphaModFix/>
          </a:blip>
          <a:srcRect b="0" l="0" r="0" t="0"/>
          <a:stretch/>
        </p:blipFill>
        <p:spPr>
          <a:xfrm>
            <a:off x="5105400" y="1905000"/>
            <a:ext cx="3810000" cy="38100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70"/>
          <p:cNvSpPr txBox="1"/>
          <p:nvPr>
            <p:ph type="title"/>
          </p:nvPr>
        </p:nvSpPr>
        <p:spPr>
          <a:xfrm>
            <a:off x="628650" y="365126"/>
            <a:ext cx="7886700" cy="1325563"/>
          </a:xfrm>
          <a:prstGeom prst="rect">
            <a:avLst/>
          </a:prstGeom>
          <a:noFill/>
          <a:ln>
            <a:noFill/>
          </a:ln>
        </p:spPr>
        <p:txBody>
          <a:bodyPr anchorCtr="0" anchor="ctr" bIns="46025" lIns="92075" spcFirstLastPara="1" rIns="92075" wrap="square" tIns="46025">
            <a:normAutofit/>
          </a:bodyPr>
          <a:lstStyle/>
          <a:p>
            <a:pPr indent="0" lvl="0" marL="0" rtl="0" algn="l">
              <a:lnSpc>
                <a:spcPct val="90000"/>
              </a:lnSpc>
              <a:spcBef>
                <a:spcPts val="0"/>
              </a:spcBef>
              <a:spcAft>
                <a:spcPts val="0"/>
              </a:spcAft>
              <a:buClr>
                <a:schemeClr val="dk1"/>
              </a:buClr>
              <a:buSzPts val="3300"/>
              <a:buFont typeface="Calibri"/>
              <a:buNone/>
            </a:pPr>
            <a:r>
              <a:rPr lang="en-US"/>
              <a:t>Undang undang</a:t>
            </a:r>
            <a:r>
              <a:rPr baseline="30000" lang="en-US"/>
              <a:t> </a:t>
            </a:r>
            <a:r>
              <a:rPr lang="en-US"/>
              <a:t>Lingkungan 1995</a:t>
            </a:r>
            <a:endParaRPr/>
          </a:p>
        </p:txBody>
      </p:sp>
      <p:sp>
        <p:nvSpPr>
          <p:cNvPr id="678" name="Google Shape;678;p70"/>
          <p:cNvSpPr txBox="1"/>
          <p:nvPr>
            <p:ph idx="1" type="body"/>
          </p:nvPr>
        </p:nvSpPr>
        <p:spPr>
          <a:xfrm>
            <a:off x="685800" y="1524000"/>
            <a:ext cx="8153400" cy="4572000"/>
          </a:xfrm>
          <a:prstGeom prst="rect">
            <a:avLst/>
          </a:prstGeom>
          <a:noFill/>
          <a:ln>
            <a:noFill/>
          </a:ln>
        </p:spPr>
        <p:txBody>
          <a:bodyPr anchorCtr="0" anchor="t" bIns="46025" lIns="92075" spcFirstLastPara="1" rIns="92075" wrap="square" tIns="46025">
            <a:normAutofit/>
          </a:bodyPr>
          <a:lstStyle/>
          <a:p>
            <a:pPr indent="-171450" lvl="0" marL="171450" rtl="0" algn="l">
              <a:lnSpc>
                <a:spcPct val="90000"/>
              </a:lnSpc>
              <a:spcBef>
                <a:spcPts val="0"/>
              </a:spcBef>
              <a:spcAft>
                <a:spcPts val="0"/>
              </a:spcAft>
              <a:buClr>
                <a:schemeClr val="dk1"/>
              </a:buClr>
              <a:buSzPts val="2800"/>
              <a:buFont typeface="Calibri"/>
              <a:buNone/>
            </a:pPr>
            <a:r>
              <a:rPr lang="en-US" sz="2800"/>
              <a:t>Diperlukan kewenangan setempat untuk</a:t>
            </a:r>
            <a:endParaRPr sz="2800"/>
          </a:p>
          <a:p>
            <a:pPr indent="-171450" lvl="0" marL="171450" rtl="0" algn="l">
              <a:lnSpc>
                <a:spcPct val="90000"/>
              </a:lnSpc>
              <a:spcBef>
                <a:spcPts val="750"/>
              </a:spcBef>
              <a:spcAft>
                <a:spcPts val="0"/>
              </a:spcAft>
              <a:buClr>
                <a:schemeClr val="dk1"/>
              </a:buClr>
              <a:buSzPts val="2800"/>
              <a:buFont typeface="Calibri"/>
              <a:buNone/>
            </a:pPr>
            <a:r>
              <a:rPr lang="en-US" sz="2800"/>
              <a:t>memeriksa daerahnya untuk menentukan:</a:t>
            </a:r>
            <a:endParaRPr/>
          </a:p>
          <a:p>
            <a:pPr indent="-171450" lvl="0" marL="171450" rtl="0" algn="l">
              <a:lnSpc>
                <a:spcPct val="90000"/>
              </a:lnSpc>
              <a:spcBef>
                <a:spcPts val="750"/>
              </a:spcBef>
              <a:spcAft>
                <a:spcPts val="0"/>
              </a:spcAft>
              <a:buClr>
                <a:schemeClr val="dk1"/>
              </a:buClr>
              <a:buSzPts val="2800"/>
              <a:buFont typeface="Calibri"/>
              <a:buNone/>
            </a:pPr>
            <a:r>
              <a:t/>
            </a:r>
            <a:endParaRPr sz="2800"/>
          </a:p>
          <a:p>
            <a:pPr indent="-177800" lvl="0" marL="171450" rtl="0" algn="l">
              <a:lnSpc>
                <a:spcPct val="60000"/>
              </a:lnSpc>
              <a:spcBef>
                <a:spcPts val="750"/>
              </a:spcBef>
              <a:spcAft>
                <a:spcPts val="0"/>
              </a:spcAft>
              <a:buClr>
                <a:schemeClr val="dk1"/>
              </a:buClr>
              <a:buSzPts val="2800"/>
              <a:buChar char="•"/>
            </a:pPr>
            <a:r>
              <a:rPr lang="en-US" sz="2800"/>
              <a:t>Tanah yang tercemar </a:t>
            </a:r>
            <a:endParaRPr/>
          </a:p>
          <a:p>
            <a:pPr indent="-171450" lvl="0" marL="171450" rtl="0" algn="l">
              <a:lnSpc>
                <a:spcPct val="60000"/>
              </a:lnSpc>
              <a:spcBef>
                <a:spcPts val="750"/>
              </a:spcBef>
              <a:spcAft>
                <a:spcPts val="0"/>
              </a:spcAft>
              <a:buClr>
                <a:schemeClr val="dk1"/>
              </a:buClr>
              <a:buSzPts val="2800"/>
              <a:buFont typeface="Calibri"/>
              <a:buNone/>
            </a:pPr>
            <a:r>
              <a:t/>
            </a:r>
            <a:endParaRPr sz="2800"/>
          </a:p>
          <a:p>
            <a:pPr indent="-177800" lvl="0" marL="171450" rtl="0" algn="l">
              <a:lnSpc>
                <a:spcPct val="90000"/>
              </a:lnSpc>
              <a:spcBef>
                <a:spcPts val="750"/>
              </a:spcBef>
              <a:spcAft>
                <a:spcPts val="0"/>
              </a:spcAft>
              <a:buClr>
                <a:schemeClr val="dk1"/>
              </a:buClr>
              <a:buSzPts val="2800"/>
              <a:buChar char="•"/>
            </a:pPr>
            <a:r>
              <a:rPr lang="en-US" sz="2800"/>
              <a:t>Penutupan tempat buangan (dimana limbah dibuang secara ilegal) </a:t>
            </a:r>
            <a:endParaRPr/>
          </a:p>
          <a:p>
            <a:pPr indent="-171450" lvl="0" marL="171450" rtl="0" algn="l">
              <a:lnSpc>
                <a:spcPct val="80000"/>
              </a:lnSpc>
              <a:spcBef>
                <a:spcPts val="750"/>
              </a:spcBef>
              <a:spcAft>
                <a:spcPts val="0"/>
              </a:spcAft>
              <a:buClr>
                <a:schemeClr val="dk1"/>
              </a:buClr>
              <a:buSzPts val="2800"/>
              <a:buFont typeface="Calibri"/>
              <a:buNone/>
            </a:pPr>
            <a:r>
              <a:t/>
            </a:r>
            <a:endParaRPr sz="2800"/>
          </a:p>
          <a:p>
            <a:pPr indent="-177800" lvl="0" marL="171450" rtl="0" algn="l">
              <a:lnSpc>
                <a:spcPct val="90000"/>
              </a:lnSpc>
              <a:spcBef>
                <a:spcPts val="750"/>
              </a:spcBef>
              <a:spcAft>
                <a:spcPts val="0"/>
              </a:spcAft>
              <a:buClr>
                <a:schemeClr val="dk1"/>
              </a:buClr>
              <a:buSzPts val="2800"/>
              <a:buChar char="•"/>
            </a:pPr>
            <a:r>
              <a:rPr lang="en-US" sz="2800"/>
              <a:t>Tempat khusus (yang dapat menyebabkan bahaya serius atau pencemaran)</a:t>
            </a:r>
            <a:endParaRPr/>
          </a:p>
        </p:txBody>
      </p:sp>
      <p:sp>
        <p:nvSpPr>
          <p:cNvPr id="679" name="Google Shape;679;p70"/>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
        <p:nvSpPr>
          <p:cNvPr id="680" name="Google Shape;680;p70"/>
          <p:cNvSpPr txBox="1"/>
          <p:nvPr/>
        </p:nvSpPr>
        <p:spPr>
          <a:xfrm>
            <a:off x="0" y="6553200"/>
            <a:ext cx="1828800"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Narrow"/>
                <a:ea typeface="Arial Narrow"/>
                <a:cs typeface="Arial Narrow"/>
                <a:sym typeface="Arial Narrow"/>
              </a:rPr>
              <a:t>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71"/>
          <p:cNvSpPr txBox="1"/>
          <p:nvPr>
            <p:ph type="title"/>
          </p:nvPr>
        </p:nvSpPr>
        <p:spPr>
          <a:xfrm>
            <a:off x="457200" y="609600"/>
            <a:ext cx="84582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t>Peraturan Pengendalian Resiko Kecelakaan Major 1999</a:t>
            </a:r>
            <a:endParaRPr/>
          </a:p>
        </p:txBody>
      </p:sp>
      <p:sp>
        <p:nvSpPr>
          <p:cNvPr id="686" name="Google Shape;686;p71"/>
          <p:cNvSpPr txBox="1"/>
          <p:nvPr>
            <p:ph idx="1" type="body"/>
          </p:nvPr>
        </p:nvSpPr>
        <p:spPr>
          <a:xfrm>
            <a:off x="647700" y="2209899"/>
            <a:ext cx="8229600" cy="41148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400"/>
              <a:buChar char="•"/>
            </a:pPr>
            <a:r>
              <a:rPr lang="en-US" sz="2400"/>
              <a:t>Menggantikan CIMAH   (Control of Industrial Major Accident Hazards) untuk menerapkan  EC Directive </a:t>
            </a:r>
            <a:endParaRPr/>
          </a:p>
          <a:p>
            <a:pPr indent="-171450" lvl="0" marL="171450" rtl="0" algn="l">
              <a:lnSpc>
                <a:spcPct val="90000"/>
              </a:lnSpc>
              <a:spcBef>
                <a:spcPts val="750"/>
              </a:spcBef>
              <a:spcAft>
                <a:spcPts val="0"/>
              </a:spcAft>
              <a:buClr>
                <a:schemeClr val="dk1"/>
              </a:buClr>
              <a:buSzPts val="2400"/>
              <a:buChar char="•"/>
            </a:pPr>
            <a:r>
              <a:rPr lang="en-US" sz="2400"/>
              <a:t>Persyaratan untuk penanganan penyimpanan dan penggunaan bahan berbahaya seperti klorin, Ledakan LPG  yang dapat membahayakan lingkungan untuk mencegah kecelakaan </a:t>
            </a:r>
            <a:endParaRPr/>
          </a:p>
          <a:p>
            <a:pPr indent="-171450" lvl="0" marL="171450" rtl="0" algn="l">
              <a:lnSpc>
                <a:spcPct val="90000"/>
              </a:lnSpc>
              <a:spcBef>
                <a:spcPts val="750"/>
              </a:spcBef>
              <a:spcAft>
                <a:spcPts val="0"/>
              </a:spcAft>
              <a:buClr>
                <a:schemeClr val="dk1"/>
              </a:buClr>
              <a:buSzPts val="2400"/>
              <a:buChar char="•"/>
            </a:pPr>
            <a:r>
              <a:rPr lang="en-US" sz="2400"/>
              <a:t>Harus memberitahukan rincian dasar pada badan yang berwenang ( HSE + EA )</a:t>
            </a:r>
            <a:endParaRPr/>
          </a:p>
          <a:p>
            <a:pPr indent="-171450" lvl="0" marL="171450" rtl="0" algn="l">
              <a:lnSpc>
                <a:spcPct val="90000"/>
              </a:lnSpc>
              <a:spcBef>
                <a:spcPts val="750"/>
              </a:spcBef>
              <a:spcAft>
                <a:spcPts val="0"/>
              </a:spcAft>
              <a:buClr>
                <a:schemeClr val="dk1"/>
              </a:buClr>
              <a:buSzPts val="2400"/>
              <a:buChar char="•"/>
            </a:pPr>
            <a:r>
              <a:rPr lang="en-US" sz="2400"/>
              <a:t>Harus mempunyai rencana pelaksanaan dalam keadaan darurat dan bagaimana cara untuk mengurangi efeknya.</a:t>
            </a:r>
            <a:endParaRPr/>
          </a:p>
        </p:txBody>
      </p:sp>
      <p:sp>
        <p:nvSpPr>
          <p:cNvPr id="687" name="Google Shape;687;p71"/>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
        <p:nvSpPr>
          <p:cNvPr id="688" name="Google Shape;688;p71"/>
          <p:cNvSpPr txBox="1"/>
          <p:nvPr/>
        </p:nvSpPr>
        <p:spPr>
          <a:xfrm>
            <a:off x="0" y="6477000"/>
            <a:ext cx="1905000"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Narrow"/>
                <a:ea typeface="Arial Narrow"/>
                <a:cs typeface="Arial Narrow"/>
                <a:sym typeface="Arial Narrow"/>
              </a:rPr>
              <a:t>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72"/>
          <p:cNvSpPr txBox="1"/>
          <p:nvPr>
            <p:ph type="title"/>
          </p:nvPr>
        </p:nvSpPr>
        <p:spPr>
          <a:xfrm>
            <a:off x="628650" y="609600"/>
            <a:ext cx="828675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Peraturan Pengemasan 1998 </a:t>
            </a:r>
            <a:br>
              <a:rPr lang="en-US" sz="3600"/>
            </a:br>
            <a:r>
              <a:rPr lang="en-US" sz="3600"/>
              <a:t>( Persyaratan penting )</a:t>
            </a:r>
            <a:endParaRPr/>
          </a:p>
        </p:txBody>
      </p:sp>
      <p:sp>
        <p:nvSpPr>
          <p:cNvPr id="694" name="Google Shape;694;p72"/>
          <p:cNvSpPr txBox="1"/>
          <p:nvPr>
            <p:ph idx="1" type="body"/>
          </p:nvPr>
        </p:nvSpPr>
        <p:spPr>
          <a:xfrm>
            <a:off x="793799" y="2424113"/>
            <a:ext cx="7696200" cy="4114800"/>
          </a:xfrm>
          <a:prstGeom prst="rect">
            <a:avLst/>
          </a:prstGeom>
          <a:noFill/>
          <a:ln>
            <a:noFill/>
          </a:ln>
        </p:spPr>
        <p:txBody>
          <a:bodyPr anchorCtr="0" anchor="t" bIns="45700" lIns="91425" spcFirstLastPara="1" rIns="91425" wrap="square" tIns="45700">
            <a:normAutofit/>
          </a:bodyPr>
          <a:lstStyle/>
          <a:p>
            <a:pPr indent="-177800" lvl="0" marL="171450" rtl="0" algn="l">
              <a:lnSpc>
                <a:spcPct val="90000"/>
              </a:lnSpc>
              <a:spcBef>
                <a:spcPts val="0"/>
              </a:spcBef>
              <a:spcAft>
                <a:spcPts val="0"/>
              </a:spcAft>
              <a:buClr>
                <a:schemeClr val="dk1"/>
              </a:buClr>
              <a:buSzPts val="2800"/>
              <a:buChar char="•"/>
            </a:pPr>
            <a:r>
              <a:rPr lang="en-US" sz="2800"/>
              <a:t>Harus menentukan orang yang bertanggung jawab.</a:t>
            </a:r>
            <a:endParaRPr/>
          </a:p>
          <a:p>
            <a:pPr indent="-177800" lvl="0" marL="171450" rtl="0" algn="l">
              <a:lnSpc>
                <a:spcPct val="90000"/>
              </a:lnSpc>
              <a:spcBef>
                <a:spcPts val="750"/>
              </a:spcBef>
              <a:spcAft>
                <a:spcPts val="0"/>
              </a:spcAft>
              <a:buClr>
                <a:schemeClr val="dk1"/>
              </a:buClr>
              <a:buSzPts val="2800"/>
              <a:buChar char="•"/>
            </a:pPr>
            <a:r>
              <a:rPr lang="en-US" sz="2800"/>
              <a:t>Gunakan jumlah pengemasan yang minimum untuk menjaga tingkat aman seperlunya, kesehatan dan penerimaan oleh pelanggan </a:t>
            </a:r>
            <a:endParaRPr/>
          </a:p>
          <a:p>
            <a:pPr indent="-177800" lvl="0" marL="171450" rtl="0" algn="l">
              <a:lnSpc>
                <a:spcPct val="90000"/>
              </a:lnSpc>
              <a:spcBef>
                <a:spcPts val="750"/>
              </a:spcBef>
              <a:spcAft>
                <a:spcPts val="0"/>
              </a:spcAft>
              <a:buClr>
                <a:schemeClr val="dk1"/>
              </a:buClr>
              <a:buSzPts val="2800"/>
              <a:buChar char="•"/>
            </a:pPr>
            <a:r>
              <a:rPr lang="en-US" sz="2800"/>
              <a:t>Harus didesain untuk dapat digunakan kembali atau pengumpulan dan mengurangi dampak pada lingkungan</a:t>
            </a:r>
            <a:endParaRPr/>
          </a:p>
        </p:txBody>
      </p:sp>
      <p:sp>
        <p:nvSpPr>
          <p:cNvPr id="695" name="Google Shape;695;p72"/>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
        <p:nvSpPr>
          <p:cNvPr id="696" name="Google Shape;696;p72"/>
          <p:cNvSpPr txBox="1"/>
          <p:nvPr/>
        </p:nvSpPr>
        <p:spPr>
          <a:xfrm>
            <a:off x="0" y="6477000"/>
            <a:ext cx="2133600"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Narrow"/>
                <a:ea typeface="Arial Narrow"/>
                <a:cs typeface="Arial Narrow"/>
                <a:sym typeface="Arial Narrow"/>
              </a:rPr>
              <a:t>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7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Hukum Yang Lain</a:t>
            </a:r>
            <a:endParaRPr/>
          </a:p>
        </p:txBody>
      </p:sp>
      <p:sp>
        <p:nvSpPr>
          <p:cNvPr id="703" name="Google Shape;703;p73"/>
          <p:cNvSpPr txBox="1"/>
          <p:nvPr>
            <p:ph idx="1" type="body"/>
          </p:nvPr>
        </p:nvSpPr>
        <p:spPr>
          <a:xfrm>
            <a:off x="990600" y="1600200"/>
            <a:ext cx="7696200" cy="4114800"/>
          </a:xfrm>
          <a:prstGeom prst="rect">
            <a:avLst/>
          </a:prstGeom>
          <a:noFill/>
          <a:ln>
            <a:noFill/>
          </a:ln>
        </p:spPr>
        <p:txBody>
          <a:bodyPr anchorCtr="0" anchor="t" bIns="45700" lIns="91425" spcFirstLastPara="1" rIns="91425" wrap="square" tIns="45700">
            <a:noAutofit/>
          </a:bodyPr>
          <a:lstStyle/>
          <a:p>
            <a:pPr indent="-177800" lvl="0" marL="171450" rtl="0" algn="l">
              <a:lnSpc>
                <a:spcPct val="90000"/>
              </a:lnSpc>
              <a:spcBef>
                <a:spcPts val="0"/>
              </a:spcBef>
              <a:spcAft>
                <a:spcPts val="0"/>
              </a:spcAft>
              <a:buClr>
                <a:schemeClr val="dk1"/>
              </a:buClr>
              <a:buSzPts val="2800"/>
              <a:buChar char="•"/>
            </a:pPr>
            <a:r>
              <a:rPr lang="en-US" sz="2800"/>
              <a:t>Salmon + Freshwater Fisheries Act 1975</a:t>
            </a:r>
            <a:endParaRPr/>
          </a:p>
          <a:p>
            <a:pPr indent="-177800" lvl="0" marL="171450" rtl="0" algn="l">
              <a:lnSpc>
                <a:spcPct val="90000"/>
              </a:lnSpc>
              <a:spcBef>
                <a:spcPts val="750"/>
              </a:spcBef>
              <a:spcAft>
                <a:spcPts val="0"/>
              </a:spcAft>
              <a:buClr>
                <a:schemeClr val="dk1"/>
              </a:buClr>
              <a:buSzPts val="2800"/>
              <a:buChar char="•"/>
            </a:pPr>
            <a:r>
              <a:rPr lang="en-US" sz="2800"/>
              <a:t>Refuse Disposal ( Amenity ) Act 1978.</a:t>
            </a:r>
            <a:endParaRPr/>
          </a:p>
          <a:p>
            <a:pPr indent="-177800" lvl="0" marL="171450" rtl="0" algn="l">
              <a:lnSpc>
                <a:spcPct val="90000"/>
              </a:lnSpc>
              <a:spcBef>
                <a:spcPts val="750"/>
              </a:spcBef>
              <a:spcAft>
                <a:spcPts val="0"/>
              </a:spcAft>
              <a:buClr>
                <a:schemeClr val="dk1"/>
              </a:buClr>
              <a:buSzPts val="2800"/>
              <a:buChar char="•"/>
            </a:pPr>
            <a:r>
              <a:rPr lang="en-US" sz="2800"/>
              <a:t>Radioactive Substances Act 1993.</a:t>
            </a:r>
            <a:endParaRPr/>
          </a:p>
          <a:p>
            <a:pPr indent="-177800" lvl="0" marL="171450" rtl="0" algn="l">
              <a:lnSpc>
                <a:spcPct val="90000"/>
              </a:lnSpc>
              <a:spcBef>
                <a:spcPts val="750"/>
              </a:spcBef>
              <a:spcAft>
                <a:spcPts val="0"/>
              </a:spcAft>
              <a:buClr>
                <a:schemeClr val="dk1"/>
              </a:buClr>
              <a:buSzPts val="2800"/>
              <a:buChar char="•"/>
            </a:pPr>
            <a:r>
              <a:rPr lang="en-US" sz="2800"/>
              <a:t>Planning ( Hazardous Substances) Act 1993.</a:t>
            </a:r>
            <a:endParaRPr/>
          </a:p>
          <a:p>
            <a:pPr indent="-177800" lvl="0" marL="171450" rtl="0" algn="l">
              <a:lnSpc>
                <a:spcPct val="90000"/>
              </a:lnSpc>
              <a:spcBef>
                <a:spcPts val="750"/>
              </a:spcBef>
              <a:spcAft>
                <a:spcPts val="0"/>
              </a:spcAft>
              <a:buClr>
                <a:schemeClr val="dk1"/>
              </a:buClr>
              <a:buSzPts val="2800"/>
              <a:buChar char="•"/>
            </a:pPr>
            <a:r>
              <a:rPr lang="en-US" sz="2800"/>
              <a:t>Clean Air Act 1993.</a:t>
            </a:r>
            <a:endParaRPr/>
          </a:p>
          <a:p>
            <a:pPr indent="-177800" lvl="0" marL="171450" rtl="0" algn="l">
              <a:lnSpc>
                <a:spcPct val="90000"/>
              </a:lnSpc>
              <a:spcBef>
                <a:spcPts val="750"/>
              </a:spcBef>
              <a:spcAft>
                <a:spcPts val="0"/>
              </a:spcAft>
              <a:buClr>
                <a:schemeClr val="dk1"/>
              </a:buClr>
              <a:buSzPts val="2800"/>
              <a:buChar char="•"/>
            </a:pPr>
            <a:r>
              <a:rPr lang="en-US" sz="2800"/>
              <a:t>Urban Wastewater Treatment Regulations 1994.</a:t>
            </a:r>
            <a:endParaRPr/>
          </a:p>
          <a:p>
            <a:pPr indent="-177800" lvl="0" marL="171450" rtl="0" algn="l">
              <a:lnSpc>
                <a:spcPct val="90000"/>
              </a:lnSpc>
              <a:spcBef>
                <a:spcPts val="750"/>
              </a:spcBef>
              <a:spcAft>
                <a:spcPts val="0"/>
              </a:spcAft>
              <a:buClr>
                <a:schemeClr val="dk1"/>
              </a:buClr>
              <a:buSzPts val="2800"/>
              <a:buChar char="•"/>
            </a:pPr>
            <a:r>
              <a:rPr lang="en-US" sz="2800"/>
              <a:t>Waste Management Regulations 1996+1997.</a:t>
            </a:r>
            <a:endParaRPr/>
          </a:p>
          <a:p>
            <a:pPr indent="-177800" lvl="0" marL="171450" rtl="0" algn="l">
              <a:lnSpc>
                <a:spcPct val="90000"/>
              </a:lnSpc>
              <a:spcBef>
                <a:spcPts val="750"/>
              </a:spcBef>
              <a:spcAft>
                <a:spcPts val="0"/>
              </a:spcAft>
              <a:buClr>
                <a:schemeClr val="dk1"/>
              </a:buClr>
              <a:buSzPts val="2800"/>
              <a:buChar char="•"/>
            </a:pPr>
            <a:r>
              <a:rPr lang="en-US" sz="2800"/>
              <a:t>Producer Responsibility Obligations (Packaging Waste) Regulations 1997 Amended 1999.</a:t>
            </a:r>
            <a:endParaRPr/>
          </a:p>
          <a:p>
            <a:pPr indent="0" lvl="0" marL="171450" rtl="0" algn="l">
              <a:lnSpc>
                <a:spcPct val="90000"/>
              </a:lnSpc>
              <a:spcBef>
                <a:spcPts val="750"/>
              </a:spcBef>
              <a:spcAft>
                <a:spcPts val="0"/>
              </a:spcAft>
              <a:buClr>
                <a:schemeClr val="dk1"/>
              </a:buClr>
              <a:buSzPts val="2800"/>
              <a:buNone/>
            </a:pPr>
            <a:r>
              <a:t/>
            </a:r>
            <a:endParaRPr sz="2800"/>
          </a:p>
        </p:txBody>
      </p:sp>
      <p:sp>
        <p:nvSpPr>
          <p:cNvPr id="704" name="Google Shape;704;p73"/>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74"/>
          <p:cNvSpPr txBox="1"/>
          <p:nvPr>
            <p:ph type="title"/>
          </p:nvPr>
        </p:nvSpPr>
        <p:spPr>
          <a:xfrm>
            <a:off x="685800" y="457200"/>
            <a:ext cx="47244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300"/>
              <a:buFont typeface="Calibri"/>
              <a:buNone/>
            </a:pPr>
            <a:r>
              <a:rPr lang="en-US"/>
              <a:t>Undang-Undang Yang Baru</a:t>
            </a:r>
            <a:endParaRPr/>
          </a:p>
        </p:txBody>
      </p:sp>
      <p:sp>
        <p:nvSpPr>
          <p:cNvPr id="710" name="Google Shape;710;p74"/>
          <p:cNvSpPr txBox="1"/>
          <p:nvPr>
            <p:ph idx="1" type="body"/>
          </p:nvPr>
        </p:nvSpPr>
        <p:spPr>
          <a:xfrm>
            <a:off x="533400" y="1600200"/>
            <a:ext cx="8153400" cy="41148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400"/>
              <a:buChar char="•"/>
            </a:pPr>
            <a:r>
              <a:rPr lang="en-US" sz="2400"/>
              <a:t>Implementasi dari Directive 96/61/EC pada  Pencegahan dan Pengendalian Polusi Ter-integrasi diterbitkan 1999 perluasan dari  IPC dan memerlukan </a:t>
            </a:r>
            <a:r>
              <a:rPr i="1" lang="en-US" sz="2400" u="sng"/>
              <a:t>Best Available Techniques</a:t>
            </a:r>
            <a:r>
              <a:rPr lang="en-US" sz="2400"/>
              <a:t> untuk pekerjaan yang baru atau yang berubah, berlaku pada instalasi yang sudah ada sampai 2007.</a:t>
            </a:r>
            <a:endParaRPr/>
          </a:p>
          <a:p>
            <a:pPr indent="-171450" lvl="0" marL="171450" rtl="0" algn="l">
              <a:lnSpc>
                <a:spcPct val="90000"/>
              </a:lnSpc>
              <a:spcBef>
                <a:spcPts val="750"/>
              </a:spcBef>
              <a:spcAft>
                <a:spcPts val="0"/>
              </a:spcAft>
              <a:buClr>
                <a:schemeClr val="dk1"/>
              </a:buClr>
              <a:buSzPts val="2400"/>
              <a:buChar char="•"/>
            </a:pPr>
            <a:r>
              <a:rPr lang="en-US" sz="2400"/>
              <a:t>Implementasi pada  Directive 97/11/EC pada EIA memperluas hukum saat ini dan departemen yang membuat perencanaan bertanggung jawab atas keputusan </a:t>
            </a:r>
            <a:endParaRPr/>
          </a:p>
          <a:p>
            <a:pPr indent="-171450" lvl="0" marL="171450" rtl="0" algn="l">
              <a:lnSpc>
                <a:spcPct val="90000"/>
              </a:lnSpc>
              <a:spcBef>
                <a:spcPts val="750"/>
              </a:spcBef>
              <a:spcAft>
                <a:spcPts val="0"/>
              </a:spcAft>
              <a:buClr>
                <a:schemeClr val="dk1"/>
              </a:buClr>
              <a:buSzPts val="2400"/>
              <a:buChar char="•"/>
            </a:pPr>
            <a:r>
              <a:rPr lang="en-US" sz="2400"/>
              <a:t>Kewajiban penghasil pengepakan bertambah</a:t>
            </a:r>
            <a:endParaRPr/>
          </a:p>
        </p:txBody>
      </p:sp>
      <p:sp>
        <p:nvSpPr>
          <p:cNvPr id="711" name="Google Shape;711;p74"/>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
        <p:nvSpPr>
          <p:cNvPr id="712" name="Google Shape;712;p74"/>
          <p:cNvSpPr txBox="1"/>
          <p:nvPr/>
        </p:nvSpPr>
        <p:spPr>
          <a:xfrm>
            <a:off x="0" y="6400800"/>
            <a:ext cx="2667000"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200">
              <a:solidFill>
                <a:schemeClr val="dk1"/>
              </a:solidFill>
              <a:latin typeface="Arial Narrow"/>
              <a:ea typeface="Arial Narrow"/>
              <a:cs typeface="Arial Narrow"/>
              <a:sym typeface="Arial Narrow"/>
            </a:endParaRPr>
          </a:p>
        </p:txBody>
      </p:sp>
      <p:sp>
        <p:nvSpPr>
          <p:cNvPr id="713" name="Google Shape;713;p74"/>
          <p:cNvSpPr txBox="1"/>
          <p:nvPr/>
        </p:nvSpPr>
        <p:spPr>
          <a:xfrm>
            <a:off x="0" y="6583362"/>
            <a:ext cx="2438400"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Narrow"/>
                <a:ea typeface="Arial Narrow"/>
                <a:cs typeface="Arial Narrow"/>
                <a:sym typeface="Arial Narrow"/>
              </a:rPr>
              <a:t>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75"/>
          <p:cNvSpPr txBox="1"/>
          <p:nvPr>
            <p:ph type="title"/>
          </p:nvPr>
        </p:nvSpPr>
        <p:spPr>
          <a:xfrm>
            <a:off x="685800" y="196849"/>
            <a:ext cx="6783558"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Undang-Undang Masa Depan</a:t>
            </a:r>
            <a:endParaRPr/>
          </a:p>
        </p:txBody>
      </p:sp>
      <p:sp>
        <p:nvSpPr>
          <p:cNvPr id="719" name="Google Shape;719;p75"/>
          <p:cNvSpPr txBox="1"/>
          <p:nvPr>
            <p:ph idx="1" type="body"/>
          </p:nvPr>
        </p:nvSpPr>
        <p:spPr>
          <a:xfrm>
            <a:off x="685800" y="1600200"/>
            <a:ext cx="7772400" cy="4495800"/>
          </a:xfrm>
          <a:prstGeom prst="rect">
            <a:avLst/>
          </a:prstGeom>
          <a:noFill/>
          <a:ln>
            <a:noFill/>
          </a:ln>
        </p:spPr>
        <p:txBody>
          <a:bodyPr anchorCtr="0" anchor="t" bIns="45700" lIns="91425" spcFirstLastPara="1" rIns="91425" wrap="square" tIns="45700">
            <a:normAutofit lnSpcReduction="10000"/>
          </a:bodyPr>
          <a:lstStyle/>
          <a:p>
            <a:pPr indent="-171450" lvl="0" marL="171450" rtl="0" algn="l">
              <a:lnSpc>
                <a:spcPct val="90000"/>
              </a:lnSpc>
              <a:spcBef>
                <a:spcPts val="0"/>
              </a:spcBef>
              <a:spcAft>
                <a:spcPts val="0"/>
              </a:spcAft>
              <a:buClr>
                <a:schemeClr val="dk1"/>
              </a:buClr>
              <a:buSzPts val="2400"/>
              <a:buChar char="•"/>
            </a:pPr>
            <a:r>
              <a:rPr lang="en-US" sz="2400"/>
              <a:t>Perdagangan Emisi.</a:t>
            </a:r>
            <a:endParaRPr/>
          </a:p>
          <a:p>
            <a:pPr indent="-171450" lvl="0" marL="171450" rtl="0" algn="l">
              <a:lnSpc>
                <a:spcPct val="90000"/>
              </a:lnSpc>
              <a:spcBef>
                <a:spcPts val="750"/>
              </a:spcBef>
              <a:spcAft>
                <a:spcPts val="0"/>
              </a:spcAft>
              <a:buClr>
                <a:schemeClr val="dk1"/>
              </a:buClr>
              <a:buSzPts val="2400"/>
              <a:buChar char="•"/>
            </a:pPr>
            <a:r>
              <a:rPr lang="en-US" sz="2400"/>
              <a:t>GMO’s (Genetically Modified Organism)</a:t>
            </a:r>
            <a:endParaRPr/>
          </a:p>
          <a:p>
            <a:pPr indent="-171450" lvl="0" marL="171450" rtl="0" algn="l">
              <a:lnSpc>
                <a:spcPct val="90000"/>
              </a:lnSpc>
              <a:spcBef>
                <a:spcPts val="750"/>
              </a:spcBef>
              <a:spcAft>
                <a:spcPts val="0"/>
              </a:spcAft>
              <a:buClr>
                <a:schemeClr val="dk1"/>
              </a:buClr>
              <a:buSzPts val="2400"/>
              <a:buChar char="•"/>
            </a:pPr>
            <a:r>
              <a:rPr lang="en-US" sz="2400"/>
              <a:t>Manajemen Bunyi.</a:t>
            </a:r>
            <a:endParaRPr/>
          </a:p>
          <a:p>
            <a:pPr indent="-171450" lvl="0" marL="171450" rtl="0" algn="l">
              <a:lnSpc>
                <a:spcPct val="90000"/>
              </a:lnSpc>
              <a:spcBef>
                <a:spcPts val="750"/>
              </a:spcBef>
              <a:spcAft>
                <a:spcPts val="0"/>
              </a:spcAft>
              <a:buClr>
                <a:schemeClr val="dk1"/>
              </a:buClr>
              <a:buSzPts val="2400"/>
              <a:buChar char="•"/>
            </a:pPr>
            <a:r>
              <a:rPr lang="en-US" sz="2400"/>
              <a:t>Pembersihan kendaraan </a:t>
            </a:r>
            <a:endParaRPr/>
          </a:p>
          <a:p>
            <a:pPr indent="-171450" lvl="0" marL="171450" rtl="0" algn="l">
              <a:lnSpc>
                <a:spcPct val="90000"/>
              </a:lnSpc>
              <a:spcBef>
                <a:spcPts val="750"/>
              </a:spcBef>
              <a:spcAft>
                <a:spcPts val="0"/>
              </a:spcAft>
              <a:buClr>
                <a:schemeClr val="dk1"/>
              </a:buClr>
              <a:buSzPts val="2400"/>
              <a:buChar char="•"/>
            </a:pPr>
            <a:r>
              <a:rPr lang="en-US" sz="2400"/>
              <a:t>WEEE (Waste Electrical an Electronic Equipment  Recycling)</a:t>
            </a:r>
            <a:endParaRPr/>
          </a:p>
          <a:p>
            <a:pPr indent="-171450" lvl="0" marL="171450" rtl="0" algn="l">
              <a:lnSpc>
                <a:spcPct val="90000"/>
              </a:lnSpc>
              <a:spcBef>
                <a:spcPts val="750"/>
              </a:spcBef>
              <a:spcAft>
                <a:spcPts val="0"/>
              </a:spcAft>
              <a:buClr>
                <a:schemeClr val="dk1"/>
              </a:buClr>
              <a:buSzPts val="2400"/>
              <a:buChar char="•"/>
            </a:pPr>
            <a:r>
              <a:rPr lang="en-US" sz="2400"/>
              <a:t>RoHS (Restriction of Hazardous Substances)</a:t>
            </a:r>
            <a:endParaRPr/>
          </a:p>
          <a:p>
            <a:pPr indent="-171450" lvl="0" marL="171450" rtl="0" algn="l">
              <a:lnSpc>
                <a:spcPct val="90000"/>
              </a:lnSpc>
              <a:spcBef>
                <a:spcPts val="750"/>
              </a:spcBef>
              <a:spcAft>
                <a:spcPts val="0"/>
              </a:spcAft>
              <a:buClr>
                <a:schemeClr val="dk1"/>
              </a:buClr>
              <a:buSzPts val="2400"/>
              <a:buChar char="•"/>
            </a:pPr>
            <a:r>
              <a:rPr lang="en-US" sz="2400"/>
              <a:t>Landfill.</a:t>
            </a:r>
            <a:endParaRPr/>
          </a:p>
          <a:p>
            <a:pPr indent="-171450" lvl="0" marL="171450" rtl="0" algn="l">
              <a:lnSpc>
                <a:spcPct val="90000"/>
              </a:lnSpc>
              <a:spcBef>
                <a:spcPts val="750"/>
              </a:spcBef>
              <a:spcAft>
                <a:spcPts val="0"/>
              </a:spcAft>
              <a:buClr>
                <a:schemeClr val="dk1"/>
              </a:buClr>
              <a:buSzPts val="2400"/>
              <a:buChar char="•"/>
            </a:pPr>
            <a:r>
              <a:rPr lang="en-US" sz="2400"/>
              <a:t>Tambahan pada peraturan pengemasan .</a:t>
            </a:r>
            <a:endParaRPr/>
          </a:p>
          <a:p>
            <a:pPr indent="-171450" lvl="0" marL="171450" rtl="0" algn="l">
              <a:lnSpc>
                <a:spcPct val="90000"/>
              </a:lnSpc>
              <a:spcBef>
                <a:spcPts val="750"/>
              </a:spcBef>
              <a:spcAft>
                <a:spcPts val="0"/>
              </a:spcAft>
              <a:buClr>
                <a:schemeClr val="dk1"/>
              </a:buClr>
              <a:buSzPts val="2400"/>
              <a:buChar char="•"/>
            </a:pPr>
            <a:r>
              <a:rPr lang="en-US" sz="2400"/>
              <a:t>Tagihan baru air </a:t>
            </a:r>
            <a:endParaRPr/>
          </a:p>
          <a:p>
            <a:pPr indent="-171450" lvl="0" marL="171450" rtl="0" algn="l">
              <a:lnSpc>
                <a:spcPct val="90000"/>
              </a:lnSpc>
              <a:spcBef>
                <a:spcPts val="750"/>
              </a:spcBef>
              <a:spcAft>
                <a:spcPts val="0"/>
              </a:spcAft>
              <a:buClr>
                <a:schemeClr val="dk1"/>
              </a:buClr>
              <a:buSzPts val="2400"/>
              <a:buChar char="•"/>
            </a:pPr>
            <a:r>
              <a:rPr lang="en-US" sz="2400"/>
              <a:t>Pertanggung jawaban sipil terhadap lingkungan yang berbahaya </a:t>
            </a:r>
            <a:endParaRPr/>
          </a:p>
        </p:txBody>
      </p:sp>
      <p:sp>
        <p:nvSpPr>
          <p:cNvPr id="720" name="Google Shape;720;p75"/>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
        <p:nvSpPr>
          <p:cNvPr id="721" name="Google Shape;721;p75"/>
          <p:cNvSpPr txBox="1"/>
          <p:nvPr/>
        </p:nvSpPr>
        <p:spPr>
          <a:xfrm>
            <a:off x="0" y="6400800"/>
            <a:ext cx="2286000"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Narrow"/>
                <a:ea typeface="Arial Narrow"/>
                <a:cs typeface="Arial Narrow"/>
                <a:sym typeface="Arial Narrow"/>
              </a:rPr>
              <a:t>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76"/>
          <p:cNvSpPr txBox="1"/>
          <p:nvPr>
            <p:ph type="title"/>
          </p:nvPr>
        </p:nvSpPr>
        <p:spPr>
          <a:xfrm>
            <a:off x="762000" y="342900"/>
            <a:ext cx="81534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Pelaksanaan</a:t>
            </a:r>
            <a:endParaRPr/>
          </a:p>
        </p:txBody>
      </p:sp>
      <p:sp>
        <p:nvSpPr>
          <p:cNvPr id="727" name="Google Shape;727;p76"/>
          <p:cNvSpPr txBox="1"/>
          <p:nvPr>
            <p:ph idx="1" type="body"/>
          </p:nvPr>
        </p:nvSpPr>
        <p:spPr>
          <a:xfrm>
            <a:off x="760828" y="1863725"/>
            <a:ext cx="7315200" cy="41148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400"/>
              <a:buChar char="•"/>
            </a:pPr>
            <a:r>
              <a:rPr lang="en-US" sz="2400"/>
              <a:t>Oleh agen lingkungan atau instansi setempat -</a:t>
            </a:r>
            <a:endParaRPr/>
          </a:p>
          <a:p>
            <a:pPr indent="-171450" lvl="0" marL="171450" rtl="0" algn="l">
              <a:lnSpc>
                <a:spcPct val="90000"/>
              </a:lnSpc>
              <a:spcBef>
                <a:spcPts val="750"/>
              </a:spcBef>
              <a:spcAft>
                <a:spcPts val="0"/>
              </a:spcAft>
              <a:buClr>
                <a:schemeClr val="dk1"/>
              </a:buClr>
              <a:buSzPts val="2400"/>
              <a:buChar char="•"/>
            </a:pPr>
            <a:r>
              <a:rPr lang="en-US" sz="2400"/>
              <a:t>Peringatan dan Perhatian .</a:t>
            </a:r>
            <a:endParaRPr/>
          </a:p>
          <a:p>
            <a:pPr indent="-171450" lvl="0" marL="171450" rtl="0" algn="l">
              <a:lnSpc>
                <a:spcPct val="90000"/>
              </a:lnSpc>
              <a:spcBef>
                <a:spcPts val="750"/>
              </a:spcBef>
              <a:spcAft>
                <a:spcPts val="0"/>
              </a:spcAft>
              <a:buClr>
                <a:schemeClr val="dk1"/>
              </a:buClr>
              <a:buSzPts val="2400"/>
              <a:buChar char="•"/>
            </a:pPr>
            <a:r>
              <a:rPr lang="en-US" sz="2400"/>
              <a:t>Pelaksanaan dan Pemberitahuan kerja .</a:t>
            </a:r>
            <a:endParaRPr/>
          </a:p>
          <a:p>
            <a:pPr indent="-171450" lvl="0" marL="171450" rtl="0" algn="l">
              <a:lnSpc>
                <a:spcPct val="90000"/>
              </a:lnSpc>
              <a:spcBef>
                <a:spcPts val="750"/>
              </a:spcBef>
              <a:spcAft>
                <a:spcPts val="0"/>
              </a:spcAft>
              <a:buClr>
                <a:schemeClr val="dk1"/>
              </a:buClr>
              <a:buSzPts val="2400"/>
              <a:buChar char="•"/>
            </a:pPr>
            <a:r>
              <a:rPr lang="en-US" sz="2400"/>
              <a:t>Pemberitahuan Larangan .</a:t>
            </a:r>
            <a:endParaRPr/>
          </a:p>
          <a:p>
            <a:pPr indent="-171450" lvl="0" marL="171450" rtl="0" algn="l">
              <a:lnSpc>
                <a:spcPct val="90000"/>
              </a:lnSpc>
              <a:spcBef>
                <a:spcPts val="750"/>
              </a:spcBef>
              <a:spcAft>
                <a:spcPts val="0"/>
              </a:spcAft>
              <a:buClr>
                <a:schemeClr val="dk1"/>
              </a:buClr>
              <a:buSzPts val="2400"/>
              <a:buChar char="•"/>
            </a:pPr>
            <a:r>
              <a:rPr lang="en-US" sz="2400"/>
              <a:t>Pencabutan dan penundaan izin .</a:t>
            </a:r>
            <a:endParaRPr/>
          </a:p>
          <a:p>
            <a:pPr indent="-171450" lvl="0" marL="171450" rtl="0" algn="l">
              <a:lnSpc>
                <a:spcPct val="90000"/>
              </a:lnSpc>
              <a:spcBef>
                <a:spcPts val="750"/>
              </a:spcBef>
              <a:spcAft>
                <a:spcPts val="0"/>
              </a:spcAft>
              <a:buClr>
                <a:schemeClr val="dk1"/>
              </a:buClr>
              <a:buSzPts val="2400"/>
              <a:buChar char="•"/>
            </a:pPr>
            <a:r>
              <a:rPr lang="en-US" sz="2400"/>
              <a:t>Kondisi perizinan yang ber-variasi.</a:t>
            </a:r>
            <a:endParaRPr/>
          </a:p>
          <a:p>
            <a:pPr indent="-171450" lvl="0" marL="171450" rtl="0" algn="l">
              <a:lnSpc>
                <a:spcPct val="90000"/>
              </a:lnSpc>
              <a:spcBef>
                <a:spcPts val="750"/>
              </a:spcBef>
              <a:spcAft>
                <a:spcPts val="0"/>
              </a:spcAft>
              <a:buClr>
                <a:schemeClr val="dk1"/>
              </a:buClr>
              <a:buSzPts val="2400"/>
              <a:buChar char="•"/>
            </a:pPr>
            <a:r>
              <a:rPr lang="en-US" sz="2400"/>
              <a:t>Keputusan dan Penuntutan.</a:t>
            </a:r>
            <a:endParaRPr/>
          </a:p>
          <a:p>
            <a:pPr indent="-171450" lvl="0" marL="171450" rtl="0" algn="l">
              <a:lnSpc>
                <a:spcPct val="90000"/>
              </a:lnSpc>
              <a:spcBef>
                <a:spcPts val="750"/>
              </a:spcBef>
              <a:spcAft>
                <a:spcPts val="0"/>
              </a:spcAft>
              <a:buClr>
                <a:schemeClr val="dk1"/>
              </a:buClr>
              <a:buSzPts val="2400"/>
              <a:buChar char="•"/>
            </a:pPr>
            <a:r>
              <a:rPr lang="en-US" sz="2400"/>
              <a:t>Wewenang Inspektor mencakup hak untuk masuk</a:t>
            </a:r>
            <a:endParaRPr/>
          </a:p>
        </p:txBody>
      </p:sp>
      <p:sp>
        <p:nvSpPr>
          <p:cNvPr id="728" name="Google Shape;728;p76"/>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
        <p:nvSpPr>
          <p:cNvPr id="729" name="Google Shape;729;p76"/>
          <p:cNvSpPr txBox="1"/>
          <p:nvPr/>
        </p:nvSpPr>
        <p:spPr>
          <a:xfrm>
            <a:off x="0" y="6553200"/>
            <a:ext cx="1981200"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Narrow"/>
                <a:ea typeface="Arial Narrow"/>
                <a:cs typeface="Arial Narrow"/>
                <a:sym typeface="Arial Narrow"/>
              </a:rPr>
              <a:t>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77"/>
          <p:cNvSpPr txBox="1"/>
          <p:nvPr>
            <p:ph type="ctrTitle"/>
          </p:nvPr>
        </p:nvSpPr>
        <p:spPr>
          <a:xfrm>
            <a:off x="685800" y="2286000"/>
            <a:ext cx="7772400" cy="25908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500"/>
              <a:buFont typeface="Calibri"/>
              <a:buNone/>
            </a:pPr>
            <a:r>
              <a:rPr lang="en-US"/>
              <a:t>Hukum Internasional dan Pakta yang telah diratifikasi oleh Indonesia</a:t>
            </a:r>
            <a:br>
              <a:rPr lang="en-US"/>
            </a:br>
            <a:r>
              <a:rPr lang="en-US"/>
              <a:t> </a:t>
            </a:r>
            <a:endParaRPr/>
          </a:p>
        </p:txBody>
      </p:sp>
      <p:sp>
        <p:nvSpPr>
          <p:cNvPr id="735" name="Google Shape;735;p77"/>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rPr lang="en-US"/>
              <a:t> </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78"/>
          <p:cNvSpPr txBox="1"/>
          <p:nvPr>
            <p:ph type="title"/>
          </p:nvPr>
        </p:nvSpPr>
        <p:spPr>
          <a:xfrm>
            <a:off x="628650" y="365126"/>
            <a:ext cx="7886700" cy="1325563"/>
          </a:xfrm>
          <a:prstGeom prst="rect">
            <a:avLst/>
          </a:prstGeom>
          <a:noFill/>
          <a:ln>
            <a:noFill/>
          </a:ln>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3300"/>
              <a:buFont typeface="Calibri"/>
              <a:buNone/>
            </a:pPr>
            <a:r>
              <a:rPr lang="en-US"/>
              <a:t>Rio Earth Summit</a:t>
            </a:r>
            <a:endParaRPr/>
          </a:p>
        </p:txBody>
      </p:sp>
      <p:sp>
        <p:nvSpPr>
          <p:cNvPr id="742" name="Google Shape;742;p78"/>
          <p:cNvSpPr txBox="1"/>
          <p:nvPr>
            <p:ph idx="1" type="body"/>
          </p:nvPr>
        </p:nvSpPr>
        <p:spPr>
          <a:xfrm>
            <a:off x="457200" y="2286000"/>
            <a:ext cx="8077200" cy="3581400"/>
          </a:xfrm>
          <a:prstGeom prst="rect">
            <a:avLst/>
          </a:prstGeom>
          <a:noFill/>
          <a:ln>
            <a:noFill/>
          </a:ln>
        </p:spPr>
        <p:txBody>
          <a:bodyPr anchorCtr="0" anchor="t" bIns="44450" lIns="90475" spcFirstLastPara="1" rIns="90475" wrap="square" tIns="44450">
            <a:normAutofit/>
          </a:bodyPr>
          <a:lstStyle/>
          <a:p>
            <a:pPr indent="-177800" lvl="0" marL="171450" rtl="0" algn="just">
              <a:lnSpc>
                <a:spcPct val="90000"/>
              </a:lnSpc>
              <a:spcBef>
                <a:spcPts val="0"/>
              </a:spcBef>
              <a:spcAft>
                <a:spcPts val="0"/>
              </a:spcAft>
              <a:buClr>
                <a:schemeClr val="dk1"/>
              </a:buClr>
              <a:buSzPts val="2800"/>
              <a:buChar char="•"/>
            </a:pPr>
            <a:r>
              <a:rPr lang="en-US" sz="2800"/>
              <a:t>Konferensi PBB untuk lingkungan dan pengembangan diselenggarakan di Rio De Janeiro bulan Juni 1992 dihadiri lebih dari  160 negara dan menetapkan prinsip umum tentang pengembangan lestari yang menyediakan kerangka kerja bagi Undang-Undang</a:t>
            </a:r>
            <a:endParaRPr/>
          </a:p>
          <a:p>
            <a:pPr indent="0" lvl="0" marL="171450" rtl="0" algn="just">
              <a:lnSpc>
                <a:spcPct val="60000"/>
              </a:lnSpc>
              <a:spcBef>
                <a:spcPts val="750"/>
              </a:spcBef>
              <a:spcAft>
                <a:spcPts val="0"/>
              </a:spcAft>
              <a:buClr>
                <a:schemeClr val="dk1"/>
              </a:buClr>
              <a:buSzPts val="2800"/>
              <a:buNone/>
            </a:pPr>
            <a:r>
              <a:t/>
            </a:r>
            <a:endParaRPr sz="2800"/>
          </a:p>
          <a:p>
            <a:pPr indent="0" lvl="0" marL="171450" rtl="0" algn="just">
              <a:lnSpc>
                <a:spcPct val="90000"/>
              </a:lnSpc>
              <a:spcBef>
                <a:spcPts val="750"/>
              </a:spcBef>
              <a:spcAft>
                <a:spcPts val="0"/>
              </a:spcAft>
              <a:buClr>
                <a:schemeClr val="dk1"/>
              </a:buClr>
              <a:buSzPts val="2800"/>
              <a:buNone/>
            </a:pPr>
            <a:r>
              <a:t/>
            </a:r>
            <a:endParaRPr sz="2800"/>
          </a:p>
        </p:txBody>
      </p:sp>
      <p:sp>
        <p:nvSpPr>
          <p:cNvPr id="743" name="Google Shape;743;p78"/>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
        <p:nvSpPr>
          <p:cNvPr id="744" name="Google Shape;744;p78"/>
          <p:cNvSpPr/>
          <p:nvPr/>
        </p:nvSpPr>
        <p:spPr>
          <a:xfrm>
            <a:off x="685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Narrow"/>
              <a:ea typeface="Arial Narrow"/>
              <a:cs typeface="Arial Narrow"/>
              <a:sym typeface="Arial Narrow"/>
            </a:endParaRPr>
          </a:p>
        </p:txBody>
      </p:sp>
      <p:sp>
        <p:nvSpPr>
          <p:cNvPr id="745" name="Google Shape;745;p78"/>
          <p:cNvSpPr txBox="1"/>
          <p:nvPr/>
        </p:nvSpPr>
        <p:spPr>
          <a:xfrm>
            <a:off x="0" y="6583363"/>
            <a:ext cx="2438400" cy="2746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200">
              <a:solidFill>
                <a:schemeClr val="dk1"/>
              </a:solidFill>
              <a:latin typeface="Arial Narrow"/>
              <a:ea typeface="Arial Narrow"/>
              <a:cs typeface="Arial Narrow"/>
              <a:sym typeface="Arial Narrow"/>
            </a:endParaRPr>
          </a:p>
        </p:txBody>
      </p:sp>
      <p:sp>
        <p:nvSpPr>
          <p:cNvPr id="746" name="Google Shape;746;p78"/>
          <p:cNvSpPr txBox="1"/>
          <p:nvPr/>
        </p:nvSpPr>
        <p:spPr>
          <a:xfrm>
            <a:off x="0" y="6553200"/>
            <a:ext cx="2133600"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Narrow"/>
                <a:ea typeface="Arial Narrow"/>
                <a:cs typeface="Arial Narrow"/>
                <a:sym typeface="Arial Narrow"/>
              </a:rPr>
              <a:t>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7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Rio Earth Summit</a:t>
            </a:r>
            <a:endParaRPr/>
          </a:p>
        </p:txBody>
      </p:sp>
      <p:sp>
        <p:nvSpPr>
          <p:cNvPr id="752" name="Google Shape;752;p79"/>
          <p:cNvSpPr txBox="1"/>
          <p:nvPr>
            <p:ph idx="1" type="body"/>
          </p:nvPr>
        </p:nvSpPr>
        <p:spPr>
          <a:xfrm>
            <a:off x="628650" y="2064544"/>
            <a:ext cx="6934200" cy="41148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400"/>
              <a:buChar char="•"/>
            </a:pPr>
            <a:r>
              <a:rPr lang="en-US" sz="2400"/>
              <a:t>Hasil yang dicapai oleh summit:</a:t>
            </a:r>
            <a:endParaRPr/>
          </a:p>
          <a:p>
            <a:pPr indent="-171450" lvl="0" marL="171450" rtl="0" algn="l">
              <a:lnSpc>
                <a:spcPct val="90000"/>
              </a:lnSpc>
              <a:spcBef>
                <a:spcPts val="750"/>
              </a:spcBef>
              <a:spcAft>
                <a:spcPts val="0"/>
              </a:spcAft>
              <a:buClr>
                <a:schemeClr val="dk1"/>
              </a:buClr>
              <a:buSzPts val="2400"/>
              <a:buChar char="•"/>
            </a:pPr>
            <a:r>
              <a:rPr lang="en-US" sz="2400"/>
              <a:t>Konvensi untuk perubahan iklim </a:t>
            </a:r>
            <a:endParaRPr/>
          </a:p>
          <a:p>
            <a:pPr indent="-171450" lvl="0" marL="171450" rtl="0" algn="l">
              <a:lnSpc>
                <a:spcPct val="90000"/>
              </a:lnSpc>
              <a:spcBef>
                <a:spcPts val="750"/>
              </a:spcBef>
              <a:spcAft>
                <a:spcPts val="0"/>
              </a:spcAft>
              <a:buClr>
                <a:schemeClr val="dk1"/>
              </a:buClr>
              <a:buSzPts val="2400"/>
              <a:buChar char="•"/>
            </a:pPr>
            <a:r>
              <a:rPr lang="en-US" sz="2400"/>
              <a:t>Konvensi pada aneka ragam kehidupan  </a:t>
            </a:r>
            <a:endParaRPr/>
          </a:p>
          <a:p>
            <a:pPr indent="-171450" lvl="0" marL="171450" rtl="0" algn="l">
              <a:lnSpc>
                <a:spcPct val="90000"/>
              </a:lnSpc>
              <a:spcBef>
                <a:spcPts val="750"/>
              </a:spcBef>
              <a:spcAft>
                <a:spcPts val="0"/>
              </a:spcAft>
              <a:buClr>
                <a:schemeClr val="dk1"/>
              </a:buClr>
              <a:buSzPts val="2400"/>
              <a:buChar char="•"/>
            </a:pPr>
            <a:r>
              <a:rPr lang="en-US" sz="2400"/>
              <a:t>Dicanangkan Agenda 21</a:t>
            </a:r>
            <a:endParaRPr/>
          </a:p>
          <a:p>
            <a:pPr indent="-171450" lvl="0" marL="171450" rtl="0" algn="l">
              <a:lnSpc>
                <a:spcPct val="90000"/>
              </a:lnSpc>
              <a:spcBef>
                <a:spcPts val="750"/>
              </a:spcBef>
              <a:spcAft>
                <a:spcPts val="0"/>
              </a:spcAft>
              <a:buClr>
                <a:schemeClr val="dk1"/>
              </a:buClr>
              <a:buSzPts val="2400"/>
              <a:buChar char="•"/>
            </a:pPr>
            <a:r>
              <a:rPr lang="en-US" sz="2400"/>
              <a:t>Pemastian " prinsip yg berhubungan dengan pencegahan “, " prinsip pendekatan " dan " prinsip pencemar membayar "</a:t>
            </a:r>
            <a:endParaRPr/>
          </a:p>
        </p:txBody>
      </p:sp>
      <p:sp>
        <p:nvSpPr>
          <p:cNvPr id="753" name="Google Shape;753;p79"/>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
        <p:nvSpPr>
          <p:cNvPr id="754" name="Google Shape;754;p79"/>
          <p:cNvSpPr txBox="1"/>
          <p:nvPr/>
        </p:nvSpPr>
        <p:spPr>
          <a:xfrm>
            <a:off x="0" y="6553200"/>
            <a:ext cx="2286000"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Arial Narrow"/>
                <a:ea typeface="Arial Narrow"/>
                <a:cs typeface="Arial Narrow"/>
                <a:sym typeface="Arial Narrow"/>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sz="3300">
                <a:solidFill>
                  <a:schemeClr val="dk1"/>
                </a:solidFill>
                <a:latin typeface="Calibri"/>
                <a:ea typeface="Calibri"/>
                <a:cs typeface="Calibri"/>
                <a:sym typeface="Calibri"/>
              </a:rPr>
              <a:t>Prinsip-Prinsip Pembangunan Berkelanjutan</a:t>
            </a:r>
            <a:endParaRPr/>
          </a:p>
        </p:txBody>
      </p:sp>
      <p:sp>
        <p:nvSpPr>
          <p:cNvPr id="142" name="Google Shape;142;p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just">
              <a:lnSpc>
                <a:spcPct val="90000"/>
              </a:lnSpc>
              <a:spcBef>
                <a:spcPts val="0"/>
              </a:spcBef>
              <a:spcAft>
                <a:spcPts val="0"/>
              </a:spcAft>
              <a:buClr>
                <a:schemeClr val="dk1"/>
              </a:buClr>
              <a:buSzPts val="2100"/>
              <a:buChar char="•"/>
            </a:pPr>
            <a:r>
              <a:rPr b="1" lang="en-US"/>
              <a:t>Keadilan Antar Generasi</a:t>
            </a:r>
            <a:r>
              <a:rPr lang="en-US"/>
              <a:t>: Menjaga sumber daya untuk generasi mendatang.</a:t>
            </a:r>
            <a:endParaRPr/>
          </a:p>
          <a:p>
            <a:pPr indent="-171450" lvl="0" marL="171450" rtl="0" algn="just">
              <a:lnSpc>
                <a:spcPct val="90000"/>
              </a:lnSpc>
              <a:spcBef>
                <a:spcPts val="750"/>
              </a:spcBef>
              <a:spcAft>
                <a:spcPts val="0"/>
              </a:spcAft>
              <a:buClr>
                <a:schemeClr val="dk1"/>
              </a:buClr>
              <a:buSzPts val="2100"/>
              <a:buChar char="•"/>
            </a:pPr>
            <a:r>
              <a:rPr b="1" lang="en-US"/>
              <a:t>Prinsip Kehati-hatian</a:t>
            </a:r>
            <a:r>
              <a:rPr lang="en-US"/>
              <a:t>: Pendekatan preventif dalam pengambilan keputusan.</a:t>
            </a:r>
            <a:endParaRPr/>
          </a:p>
          <a:p>
            <a:pPr indent="-171450" lvl="0" marL="171450" rtl="0" algn="just">
              <a:lnSpc>
                <a:spcPct val="90000"/>
              </a:lnSpc>
              <a:spcBef>
                <a:spcPts val="750"/>
              </a:spcBef>
              <a:spcAft>
                <a:spcPts val="0"/>
              </a:spcAft>
              <a:buClr>
                <a:schemeClr val="dk1"/>
              </a:buClr>
              <a:buSzPts val="2100"/>
              <a:buChar char="•"/>
            </a:pPr>
            <a:r>
              <a:rPr b="1" lang="en-US"/>
              <a:t>Prinsip Partisipasi</a:t>
            </a:r>
            <a:r>
              <a:rPr lang="en-US"/>
              <a:t>: Keterlibatan semua pemangku kepentingan.</a:t>
            </a:r>
            <a:endParaRPr/>
          </a:p>
        </p:txBody>
      </p:sp>
      <p:pic>
        <p:nvPicPr>
          <p:cNvPr descr="Pembangunan Berkelanjutan - Pengertian, Konsep, Prinsip, Tujuan" id="143" name="Google Shape;143;p8"/>
          <p:cNvPicPr preferRelativeResize="0"/>
          <p:nvPr/>
        </p:nvPicPr>
        <p:blipFill rotWithShape="1">
          <a:blip r:embed="rId3">
            <a:alphaModFix/>
          </a:blip>
          <a:srcRect b="0" l="0" r="0" t="0"/>
          <a:stretch/>
        </p:blipFill>
        <p:spPr>
          <a:xfrm>
            <a:off x="2514600" y="3733800"/>
            <a:ext cx="4448175" cy="294210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80"/>
          <p:cNvSpPr txBox="1"/>
          <p:nvPr>
            <p:ph type="title"/>
          </p:nvPr>
        </p:nvSpPr>
        <p:spPr>
          <a:xfrm>
            <a:off x="628650" y="365126"/>
            <a:ext cx="7886700" cy="1325563"/>
          </a:xfrm>
          <a:prstGeom prst="rect">
            <a:avLst/>
          </a:prstGeom>
          <a:noFill/>
          <a:ln>
            <a:noFill/>
          </a:ln>
        </p:spPr>
        <p:txBody>
          <a:bodyPr anchorCtr="0" anchor="ctr" bIns="44450" lIns="90475" spcFirstLastPara="1" rIns="90475" wrap="square" tIns="44450">
            <a:normAutofit/>
          </a:bodyPr>
          <a:lstStyle/>
          <a:p>
            <a:pPr indent="0" lvl="0" marL="0" rtl="0" algn="l">
              <a:lnSpc>
                <a:spcPct val="75000"/>
              </a:lnSpc>
              <a:spcBef>
                <a:spcPts val="0"/>
              </a:spcBef>
              <a:spcAft>
                <a:spcPts val="0"/>
              </a:spcAft>
              <a:buClr>
                <a:schemeClr val="dk1"/>
              </a:buClr>
              <a:buSzPts val="4200"/>
              <a:buFont typeface="Calibri"/>
              <a:buNone/>
            </a:pPr>
            <a:r>
              <a:rPr lang="en-US" sz="4200"/>
              <a:t>Pengembangan Lestari</a:t>
            </a:r>
            <a:br>
              <a:rPr lang="en-US" sz="4200"/>
            </a:br>
            <a:r>
              <a:rPr i="1" lang="en-US" sz="4200"/>
              <a:t>(sustainable development)</a:t>
            </a:r>
            <a:endParaRPr i="1"/>
          </a:p>
        </p:txBody>
      </p:sp>
      <p:sp>
        <p:nvSpPr>
          <p:cNvPr id="761" name="Google Shape;761;p80"/>
          <p:cNvSpPr txBox="1"/>
          <p:nvPr>
            <p:ph idx="1" type="body"/>
          </p:nvPr>
        </p:nvSpPr>
        <p:spPr>
          <a:xfrm>
            <a:off x="716280" y="1843409"/>
            <a:ext cx="7315200" cy="4114800"/>
          </a:xfrm>
          <a:prstGeom prst="rect">
            <a:avLst/>
          </a:prstGeom>
          <a:noFill/>
          <a:ln>
            <a:noFill/>
          </a:ln>
        </p:spPr>
        <p:txBody>
          <a:bodyPr anchorCtr="0" anchor="t" bIns="44450" lIns="90475" spcFirstLastPara="1" rIns="90475" wrap="square" tIns="44450">
            <a:normAutofit/>
          </a:bodyPr>
          <a:lstStyle/>
          <a:p>
            <a:pPr indent="-171450" lvl="0" marL="171450" rtl="0" algn="l">
              <a:lnSpc>
                <a:spcPct val="90000"/>
              </a:lnSpc>
              <a:spcBef>
                <a:spcPts val="0"/>
              </a:spcBef>
              <a:spcAft>
                <a:spcPts val="0"/>
              </a:spcAft>
              <a:buClr>
                <a:schemeClr val="dk1"/>
              </a:buClr>
              <a:buSzPts val="2800"/>
              <a:buFont typeface="Calibri"/>
              <a:buNone/>
            </a:pPr>
            <a:r>
              <a:rPr lang="en-US" sz="2800"/>
              <a:t>Definisi :</a:t>
            </a:r>
            <a:endParaRPr/>
          </a:p>
          <a:p>
            <a:pPr indent="0" lvl="0" marL="171450" rtl="0" algn="l">
              <a:lnSpc>
                <a:spcPct val="90000"/>
              </a:lnSpc>
              <a:spcBef>
                <a:spcPts val="750"/>
              </a:spcBef>
              <a:spcAft>
                <a:spcPts val="0"/>
              </a:spcAft>
              <a:buClr>
                <a:schemeClr val="dk1"/>
              </a:buClr>
              <a:buSzPts val="2800"/>
              <a:buNone/>
            </a:pPr>
            <a:r>
              <a:t/>
            </a:r>
            <a:endParaRPr sz="2800"/>
          </a:p>
          <a:p>
            <a:pPr indent="-171450" lvl="0" marL="171450" rtl="0" algn="just">
              <a:lnSpc>
                <a:spcPct val="90000"/>
              </a:lnSpc>
              <a:spcBef>
                <a:spcPts val="750"/>
              </a:spcBef>
              <a:spcAft>
                <a:spcPts val="0"/>
              </a:spcAft>
              <a:buClr>
                <a:schemeClr val="dk1"/>
              </a:buClr>
              <a:buSzPts val="2800"/>
              <a:buFont typeface="Calibri"/>
              <a:buNone/>
            </a:pPr>
            <a:r>
              <a:rPr lang="en-US" sz="2800"/>
              <a:t>“ Pengembangan yang memenuhi kebutuhan masa kini tanpa kompromi  dengan kemampuan generasi yang akan datang untuk memenuhi kebutuhannya sendiri "</a:t>
            </a:r>
            <a:endParaRPr/>
          </a:p>
          <a:p>
            <a:pPr indent="0" lvl="0" marL="171450" rtl="0" algn="l">
              <a:lnSpc>
                <a:spcPct val="90000"/>
              </a:lnSpc>
              <a:spcBef>
                <a:spcPts val="750"/>
              </a:spcBef>
              <a:spcAft>
                <a:spcPts val="0"/>
              </a:spcAft>
              <a:buClr>
                <a:schemeClr val="dk1"/>
              </a:buClr>
              <a:buSzPts val="2800"/>
              <a:buNone/>
            </a:pPr>
            <a:r>
              <a:t/>
            </a:r>
            <a:endParaRPr sz="2800"/>
          </a:p>
          <a:p>
            <a:pPr indent="0" lvl="0" marL="171450" rtl="0" algn="l">
              <a:lnSpc>
                <a:spcPct val="90000"/>
              </a:lnSpc>
              <a:spcBef>
                <a:spcPts val="750"/>
              </a:spcBef>
              <a:spcAft>
                <a:spcPts val="0"/>
              </a:spcAft>
              <a:buClr>
                <a:schemeClr val="dk1"/>
              </a:buClr>
              <a:buSzPts val="2800"/>
              <a:buNone/>
            </a:pPr>
            <a:r>
              <a:t/>
            </a:r>
            <a:endParaRPr sz="2800"/>
          </a:p>
        </p:txBody>
      </p:sp>
      <p:sp>
        <p:nvSpPr>
          <p:cNvPr id="762" name="Google Shape;762;p80"/>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
        <p:nvSpPr>
          <p:cNvPr id="763" name="Google Shape;763;p80"/>
          <p:cNvSpPr/>
          <p:nvPr/>
        </p:nvSpPr>
        <p:spPr>
          <a:xfrm>
            <a:off x="685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Narrow"/>
              <a:ea typeface="Arial Narrow"/>
              <a:cs typeface="Arial Narrow"/>
              <a:sym typeface="Arial Narrow"/>
            </a:endParaRPr>
          </a:p>
        </p:txBody>
      </p:sp>
      <p:sp>
        <p:nvSpPr>
          <p:cNvPr id="764" name="Google Shape;764;p80"/>
          <p:cNvSpP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Narrow"/>
              <a:ea typeface="Arial Narrow"/>
              <a:cs typeface="Arial Narrow"/>
              <a:sym typeface="Arial Narrow"/>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81"/>
          <p:cNvSpPr txBox="1"/>
          <p:nvPr>
            <p:ph type="title"/>
          </p:nvPr>
        </p:nvSpPr>
        <p:spPr>
          <a:xfrm>
            <a:off x="628650" y="365126"/>
            <a:ext cx="7886700" cy="1325563"/>
          </a:xfrm>
          <a:prstGeom prst="rect">
            <a:avLst/>
          </a:prstGeom>
          <a:noFill/>
          <a:ln>
            <a:noFill/>
          </a:ln>
        </p:spPr>
        <p:txBody>
          <a:bodyPr anchorCtr="0" anchor="ctr" bIns="44450" lIns="90475" spcFirstLastPara="1" rIns="90475" wrap="square" tIns="44450">
            <a:normAutofit/>
          </a:bodyPr>
          <a:lstStyle/>
          <a:p>
            <a:pPr indent="0" lvl="0" marL="0" rtl="0" algn="l">
              <a:lnSpc>
                <a:spcPct val="80000"/>
              </a:lnSpc>
              <a:spcBef>
                <a:spcPts val="0"/>
              </a:spcBef>
              <a:spcAft>
                <a:spcPts val="0"/>
              </a:spcAft>
              <a:buClr>
                <a:schemeClr val="dk1"/>
              </a:buClr>
              <a:buSzPts val="4000"/>
              <a:buFont typeface="Calibri"/>
              <a:buNone/>
            </a:pPr>
            <a:r>
              <a:rPr b="1" lang="en-US" sz="4000"/>
              <a:t>Prinsip yg berhubungan dengan pencegahan</a:t>
            </a:r>
            <a:endParaRPr sz="4000"/>
          </a:p>
        </p:txBody>
      </p:sp>
      <p:sp>
        <p:nvSpPr>
          <p:cNvPr id="771" name="Google Shape;771;p81"/>
          <p:cNvSpPr txBox="1"/>
          <p:nvPr>
            <p:ph idx="1" type="body"/>
          </p:nvPr>
        </p:nvSpPr>
        <p:spPr>
          <a:xfrm>
            <a:off x="609600" y="1905000"/>
            <a:ext cx="7848600" cy="3581400"/>
          </a:xfrm>
          <a:prstGeom prst="rect">
            <a:avLst/>
          </a:prstGeom>
          <a:noFill/>
          <a:ln>
            <a:noFill/>
          </a:ln>
        </p:spPr>
        <p:txBody>
          <a:bodyPr anchorCtr="0" anchor="t" bIns="44450" lIns="90475" spcFirstLastPara="1" rIns="90475" wrap="square" tIns="44450">
            <a:normAutofit/>
          </a:bodyPr>
          <a:lstStyle/>
          <a:p>
            <a:pPr indent="-177800" lvl="0" marL="171450" rtl="0" algn="just">
              <a:lnSpc>
                <a:spcPct val="90000"/>
              </a:lnSpc>
              <a:spcBef>
                <a:spcPts val="0"/>
              </a:spcBef>
              <a:spcAft>
                <a:spcPts val="0"/>
              </a:spcAft>
              <a:buClr>
                <a:schemeClr val="dk1"/>
              </a:buClr>
              <a:buSzPts val="2800"/>
              <a:buChar char="•"/>
            </a:pPr>
            <a:r>
              <a:rPr lang="en-US" sz="2800"/>
              <a:t>Konferensi Bergen tahun 1990 </a:t>
            </a:r>
            <a:endParaRPr/>
          </a:p>
          <a:p>
            <a:pPr indent="0" lvl="0" marL="171450" rtl="0" algn="just">
              <a:lnSpc>
                <a:spcPct val="30000"/>
              </a:lnSpc>
              <a:spcBef>
                <a:spcPts val="750"/>
              </a:spcBef>
              <a:spcAft>
                <a:spcPts val="0"/>
              </a:spcAft>
              <a:buClr>
                <a:schemeClr val="dk1"/>
              </a:buClr>
              <a:buSzPts val="2800"/>
              <a:buNone/>
            </a:pPr>
            <a:r>
              <a:t/>
            </a:r>
            <a:endParaRPr sz="2800"/>
          </a:p>
          <a:p>
            <a:pPr indent="-177800" lvl="0" marL="171450" rtl="0" algn="just">
              <a:lnSpc>
                <a:spcPct val="90000"/>
              </a:lnSpc>
              <a:spcBef>
                <a:spcPts val="750"/>
              </a:spcBef>
              <a:spcAft>
                <a:spcPts val="0"/>
              </a:spcAft>
              <a:buClr>
                <a:schemeClr val="dk1"/>
              </a:buClr>
              <a:buSzPts val="2800"/>
              <a:buChar char="•"/>
            </a:pPr>
            <a:r>
              <a:rPr lang="en-US" sz="2800"/>
              <a:t>“Pengukuran Lingkungan harus mengantisipasi, pencegahan dan serangan terhadap penyebab degradasi lingkungan. Dimana ada ancaman serius atau kerusakan yang tidak dapat diubah karena kurangnya kepastian sains yang lengkap tidak dapat digunakan sebagai alasan untuk menunda pengukuran atau mencegah degradasi lingkungan  "</a:t>
            </a:r>
            <a:endParaRPr/>
          </a:p>
        </p:txBody>
      </p:sp>
      <p:sp>
        <p:nvSpPr>
          <p:cNvPr id="772" name="Google Shape;772;p81"/>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
        <p:nvSpPr>
          <p:cNvPr id="773" name="Google Shape;773;p81"/>
          <p:cNvSpPr/>
          <p:nvPr/>
        </p:nvSpPr>
        <p:spPr>
          <a:xfrm>
            <a:off x="685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Narrow"/>
              <a:ea typeface="Arial Narrow"/>
              <a:cs typeface="Arial Narrow"/>
              <a:sym typeface="Arial Narrow"/>
            </a:endParaRPr>
          </a:p>
        </p:txBody>
      </p:sp>
      <p:sp>
        <p:nvSpPr>
          <p:cNvPr id="774" name="Google Shape;774;p81"/>
          <p:cNvSpP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Narrow"/>
              <a:ea typeface="Arial Narrow"/>
              <a:cs typeface="Arial Narrow"/>
              <a:sym typeface="Arial Narrow"/>
            </a:endParaRPr>
          </a:p>
        </p:txBody>
      </p:sp>
      <p:sp>
        <p:nvSpPr>
          <p:cNvPr id="775" name="Google Shape;775;p81"/>
          <p:cNvSpPr txBox="1"/>
          <p:nvPr/>
        </p:nvSpPr>
        <p:spPr>
          <a:xfrm>
            <a:off x="0" y="6400800"/>
            <a:ext cx="2438400"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Narrow"/>
                <a:ea typeface="Arial Narrow"/>
                <a:cs typeface="Arial Narrow"/>
                <a:sym typeface="Arial Narrow"/>
              </a:rPr>
              <a:t>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82"/>
          <p:cNvSpPr txBox="1"/>
          <p:nvPr>
            <p:ph type="title"/>
          </p:nvPr>
        </p:nvSpPr>
        <p:spPr>
          <a:xfrm>
            <a:off x="628650" y="365126"/>
            <a:ext cx="7886700" cy="1325563"/>
          </a:xfrm>
          <a:prstGeom prst="rect">
            <a:avLst/>
          </a:prstGeom>
          <a:noFill/>
          <a:ln>
            <a:noFill/>
          </a:ln>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3300"/>
              <a:buFont typeface="Calibri"/>
              <a:buNone/>
            </a:pPr>
            <a:r>
              <a:rPr b="1" lang="en-US"/>
              <a:t>Prinsip Pendekatan</a:t>
            </a:r>
            <a:endParaRPr/>
          </a:p>
        </p:txBody>
      </p:sp>
      <p:sp>
        <p:nvSpPr>
          <p:cNvPr id="782" name="Google Shape;782;p82"/>
          <p:cNvSpPr txBox="1"/>
          <p:nvPr>
            <p:ph idx="1" type="body"/>
          </p:nvPr>
        </p:nvSpPr>
        <p:spPr>
          <a:xfrm>
            <a:off x="685800" y="1752600"/>
            <a:ext cx="7848600" cy="4114800"/>
          </a:xfrm>
          <a:prstGeom prst="rect">
            <a:avLst/>
          </a:prstGeom>
          <a:noFill/>
          <a:ln>
            <a:noFill/>
          </a:ln>
        </p:spPr>
        <p:txBody>
          <a:bodyPr anchorCtr="0" anchor="t" bIns="44450" lIns="90475" spcFirstLastPara="1" rIns="90475" wrap="square" tIns="44450">
            <a:normAutofit/>
          </a:bodyPr>
          <a:lstStyle/>
          <a:p>
            <a:pPr indent="0" lvl="0" marL="171450" rtl="0" algn="just">
              <a:lnSpc>
                <a:spcPct val="90000"/>
              </a:lnSpc>
              <a:spcBef>
                <a:spcPts val="0"/>
              </a:spcBef>
              <a:spcAft>
                <a:spcPts val="0"/>
              </a:spcAft>
              <a:buClr>
                <a:schemeClr val="dk1"/>
              </a:buClr>
              <a:buSzPts val="2800"/>
              <a:buNone/>
            </a:pPr>
            <a:r>
              <a:t/>
            </a:r>
            <a:endParaRPr sz="2800"/>
          </a:p>
          <a:p>
            <a:pPr indent="-171450" lvl="0" marL="171450" rtl="0" algn="just">
              <a:lnSpc>
                <a:spcPct val="90000"/>
              </a:lnSpc>
              <a:spcBef>
                <a:spcPts val="750"/>
              </a:spcBef>
              <a:spcAft>
                <a:spcPts val="0"/>
              </a:spcAft>
              <a:buClr>
                <a:schemeClr val="dk1"/>
              </a:buClr>
              <a:buSzPts val="2800"/>
              <a:buNone/>
            </a:pPr>
            <a:r>
              <a:rPr lang="en-US" sz="2800"/>
              <a:t>“Negara harus secara efektif bekerja sama</a:t>
            </a:r>
            <a:endParaRPr/>
          </a:p>
          <a:p>
            <a:pPr indent="-171450" lvl="0" marL="171450" rtl="0" algn="just">
              <a:lnSpc>
                <a:spcPct val="90000"/>
              </a:lnSpc>
              <a:spcBef>
                <a:spcPts val="750"/>
              </a:spcBef>
              <a:spcAft>
                <a:spcPts val="0"/>
              </a:spcAft>
              <a:buClr>
                <a:schemeClr val="dk1"/>
              </a:buClr>
              <a:buSzPts val="2800"/>
              <a:buNone/>
            </a:pPr>
            <a:r>
              <a:rPr lang="en-US" sz="2800"/>
              <a:t>untuk tidak menganjurkan atau mencegah </a:t>
            </a:r>
            <a:endParaRPr/>
          </a:p>
          <a:p>
            <a:pPr indent="-171450" lvl="0" marL="171450" rtl="0" algn="just">
              <a:lnSpc>
                <a:spcPct val="90000"/>
              </a:lnSpc>
              <a:spcBef>
                <a:spcPts val="750"/>
              </a:spcBef>
              <a:spcAft>
                <a:spcPts val="0"/>
              </a:spcAft>
              <a:buClr>
                <a:schemeClr val="dk1"/>
              </a:buClr>
              <a:buSzPts val="2800"/>
              <a:buNone/>
            </a:pPr>
            <a:r>
              <a:rPr lang="en-US" sz="2800"/>
              <a:t>penempatan kembali dan pengiriman ke </a:t>
            </a:r>
            <a:endParaRPr/>
          </a:p>
          <a:p>
            <a:pPr indent="-171450" lvl="0" marL="171450" rtl="0" algn="just">
              <a:lnSpc>
                <a:spcPct val="90000"/>
              </a:lnSpc>
              <a:spcBef>
                <a:spcPts val="750"/>
              </a:spcBef>
              <a:spcAft>
                <a:spcPts val="0"/>
              </a:spcAft>
              <a:buClr>
                <a:schemeClr val="dk1"/>
              </a:buClr>
              <a:buSzPts val="2800"/>
              <a:buNone/>
            </a:pPr>
            <a:r>
              <a:rPr lang="en-US" sz="2800"/>
              <a:t>negara/bagian lain kegiatan atau bahan apapun </a:t>
            </a:r>
            <a:endParaRPr/>
          </a:p>
          <a:p>
            <a:pPr indent="-171450" lvl="0" marL="171450" rtl="0" algn="just">
              <a:lnSpc>
                <a:spcPct val="90000"/>
              </a:lnSpc>
              <a:spcBef>
                <a:spcPts val="750"/>
              </a:spcBef>
              <a:spcAft>
                <a:spcPts val="0"/>
              </a:spcAft>
              <a:buClr>
                <a:schemeClr val="dk1"/>
              </a:buClr>
              <a:buSzPts val="2800"/>
              <a:buNone/>
            </a:pPr>
            <a:r>
              <a:rPr lang="en-US" sz="2800"/>
              <a:t>yang dapat menyebabkan degradasi lingkungan </a:t>
            </a:r>
            <a:endParaRPr/>
          </a:p>
          <a:p>
            <a:pPr indent="-171450" lvl="0" marL="171450" rtl="0" algn="just">
              <a:lnSpc>
                <a:spcPct val="90000"/>
              </a:lnSpc>
              <a:spcBef>
                <a:spcPts val="750"/>
              </a:spcBef>
              <a:spcAft>
                <a:spcPts val="0"/>
              </a:spcAft>
              <a:buClr>
                <a:schemeClr val="dk1"/>
              </a:buClr>
              <a:buSzPts val="2800"/>
              <a:buNone/>
            </a:pPr>
            <a:r>
              <a:rPr lang="en-US" sz="2800"/>
              <a:t>yang hebat atau ditemukan berbahaya bagi </a:t>
            </a:r>
            <a:endParaRPr/>
          </a:p>
          <a:p>
            <a:pPr indent="-171450" lvl="0" marL="171450" rtl="0" algn="just">
              <a:lnSpc>
                <a:spcPct val="90000"/>
              </a:lnSpc>
              <a:spcBef>
                <a:spcPts val="750"/>
              </a:spcBef>
              <a:spcAft>
                <a:spcPts val="0"/>
              </a:spcAft>
              <a:buClr>
                <a:schemeClr val="dk1"/>
              </a:buClr>
              <a:buSzPts val="2800"/>
              <a:buNone/>
            </a:pPr>
            <a:r>
              <a:rPr lang="en-US" sz="2800"/>
              <a:t>kesehatan kemanusiaan </a:t>
            </a:r>
            <a:r>
              <a:rPr b="1" lang="en-US" sz="2800"/>
              <a:t>"   </a:t>
            </a:r>
            <a:endParaRPr sz="2800"/>
          </a:p>
        </p:txBody>
      </p:sp>
      <p:sp>
        <p:nvSpPr>
          <p:cNvPr id="783" name="Google Shape;783;p82"/>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
        <p:nvSpPr>
          <p:cNvPr id="784" name="Google Shape;784;p82"/>
          <p:cNvSpPr/>
          <p:nvPr/>
        </p:nvSpPr>
        <p:spPr>
          <a:xfrm>
            <a:off x="685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Narrow"/>
              <a:ea typeface="Arial Narrow"/>
              <a:cs typeface="Arial Narrow"/>
              <a:sym typeface="Arial Narrow"/>
            </a:endParaRPr>
          </a:p>
        </p:txBody>
      </p:sp>
      <p:sp>
        <p:nvSpPr>
          <p:cNvPr id="785" name="Google Shape;785;p82"/>
          <p:cNvSpP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Narrow"/>
              <a:ea typeface="Arial Narrow"/>
              <a:cs typeface="Arial Narrow"/>
              <a:sym typeface="Arial Narrow"/>
            </a:endParaRPr>
          </a:p>
        </p:txBody>
      </p:sp>
      <p:sp>
        <p:nvSpPr>
          <p:cNvPr id="786" name="Google Shape;786;p82"/>
          <p:cNvSpPr txBox="1"/>
          <p:nvPr/>
        </p:nvSpPr>
        <p:spPr>
          <a:xfrm>
            <a:off x="0" y="6553200"/>
            <a:ext cx="2667000"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Narrow"/>
                <a:ea typeface="Arial Narrow"/>
                <a:cs typeface="Arial Narrow"/>
                <a:sym typeface="Arial Narrow"/>
              </a:rPr>
              <a:t>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83"/>
          <p:cNvSpPr txBox="1"/>
          <p:nvPr>
            <p:ph type="title"/>
          </p:nvPr>
        </p:nvSpPr>
        <p:spPr>
          <a:xfrm>
            <a:off x="628650" y="365126"/>
            <a:ext cx="7886700" cy="1325563"/>
          </a:xfrm>
          <a:prstGeom prst="rect">
            <a:avLst/>
          </a:prstGeom>
          <a:noFill/>
          <a:ln>
            <a:noFill/>
          </a:ln>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4000"/>
              <a:buFont typeface="Calibri"/>
              <a:buNone/>
            </a:pPr>
            <a:br>
              <a:rPr b="1" lang="en-US" sz="4000"/>
            </a:br>
            <a:r>
              <a:rPr b="1" lang="en-US" sz="4000"/>
              <a:t>Prinsip Pencemar Membayar</a:t>
            </a:r>
            <a:endParaRPr b="1" sz="4200"/>
          </a:p>
        </p:txBody>
      </p:sp>
      <p:sp>
        <p:nvSpPr>
          <p:cNvPr id="793" name="Google Shape;793;p83"/>
          <p:cNvSpPr txBox="1"/>
          <p:nvPr>
            <p:ph idx="1" type="body"/>
          </p:nvPr>
        </p:nvSpPr>
        <p:spPr>
          <a:xfrm>
            <a:off x="656492" y="2117724"/>
            <a:ext cx="7649308" cy="4114800"/>
          </a:xfrm>
          <a:prstGeom prst="rect">
            <a:avLst/>
          </a:prstGeom>
          <a:noFill/>
          <a:ln>
            <a:noFill/>
          </a:ln>
        </p:spPr>
        <p:txBody>
          <a:bodyPr anchorCtr="0" anchor="t" bIns="44450" lIns="90475" spcFirstLastPara="1" rIns="90475" wrap="square" tIns="44450">
            <a:normAutofit/>
          </a:bodyPr>
          <a:lstStyle/>
          <a:p>
            <a:pPr indent="-171450" lvl="0" marL="171450" rtl="0" algn="just">
              <a:lnSpc>
                <a:spcPct val="90000"/>
              </a:lnSpc>
              <a:spcBef>
                <a:spcPts val="0"/>
              </a:spcBef>
              <a:spcAft>
                <a:spcPts val="0"/>
              </a:spcAft>
              <a:buClr>
                <a:schemeClr val="dk1"/>
              </a:buClr>
              <a:buSzPts val="2400"/>
              <a:buChar char="•"/>
            </a:pPr>
            <a:r>
              <a:rPr lang="en-US" sz="2400"/>
              <a:t>“Pencemar harus menanggung biaya untuk melakukan pengendalian pengukuran yang ditentukan oleh publik yang berwenang untuk memastikan bahwa lingkungan dalam kondisi yang dapat diterima "</a:t>
            </a:r>
            <a:endParaRPr/>
          </a:p>
          <a:p>
            <a:pPr indent="-19050" lvl="0" marL="171450" rtl="0" algn="just">
              <a:lnSpc>
                <a:spcPct val="90000"/>
              </a:lnSpc>
              <a:spcBef>
                <a:spcPts val="750"/>
              </a:spcBef>
              <a:spcAft>
                <a:spcPts val="0"/>
              </a:spcAft>
              <a:buClr>
                <a:schemeClr val="dk1"/>
              </a:buClr>
              <a:buSzPts val="2400"/>
              <a:buNone/>
            </a:pPr>
            <a:r>
              <a:t/>
            </a:r>
            <a:endParaRPr sz="2400"/>
          </a:p>
          <a:p>
            <a:pPr indent="-171450" lvl="0" marL="171450" rtl="0" algn="just">
              <a:lnSpc>
                <a:spcPct val="90000"/>
              </a:lnSpc>
              <a:spcBef>
                <a:spcPts val="750"/>
              </a:spcBef>
              <a:spcAft>
                <a:spcPts val="0"/>
              </a:spcAft>
              <a:buClr>
                <a:schemeClr val="dk1"/>
              </a:buClr>
              <a:buSzPts val="2400"/>
              <a:buChar char="•"/>
            </a:pPr>
            <a:r>
              <a:rPr lang="en-US" sz="2400"/>
              <a:t>Penghasil bertanggung jawab untuk tindakan pencegahan dan pembersihan</a:t>
            </a:r>
            <a:endParaRPr/>
          </a:p>
        </p:txBody>
      </p:sp>
      <p:sp>
        <p:nvSpPr>
          <p:cNvPr id="794" name="Google Shape;794;p83"/>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
        <p:nvSpPr>
          <p:cNvPr id="795" name="Google Shape;795;p83"/>
          <p:cNvSpPr/>
          <p:nvPr/>
        </p:nvSpPr>
        <p:spPr>
          <a:xfrm>
            <a:off x="685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Narrow"/>
              <a:ea typeface="Arial Narrow"/>
              <a:cs typeface="Arial Narrow"/>
              <a:sym typeface="Arial Narrow"/>
            </a:endParaRPr>
          </a:p>
        </p:txBody>
      </p:sp>
      <p:sp>
        <p:nvSpPr>
          <p:cNvPr id="796" name="Google Shape;796;p83"/>
          <p:cNvSpP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Narrow"/>
              <a:ea typeface="Arial Narrow"/>
              <a:cs typeface="Arial Narrow"/>
              <a:sym typeface="Arial Narrow"/>
            </a:endParaRPr>
          </a:p>
        </p:txBody>
      </p:sp>
      <p:sp>
        <p:nvSpPr>
          <p:cNvPr id="797" name="Google Shape;797;p83"/>
          <p:cNvSpPr txBox="1"/>
          <p:nvPr/>
        </p:nvSpPr>
        <p:spPr>
          <a:xfrm>
            <a:off x="0" y="6477000"/>
            <a:ext cx="2590800"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Narrow"/>
                <a:ea typeface="Arial Narrow"/>
                <a:cs typeface="Arial Narrow"/>
                <a:sym typeface="Arial Narrow"/>
              </a:rPr>
              <a:t>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84"/>
          <p:cNvSpPr txBox="1"/>
          <p:nvPr>
            <p:ph type="title"/>
          </p:nvPr>
        </p:nvSpPr>
        <p:spPr>
          <a:xfrm>
            <a:off x="914400" y="609600"/>
            <a:ext cx="80010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b="1" lang="en-US"/>
              <a:t>Perjanjian Antartika 1961</a:t>
            </a:r>
            <a:endParaRPr/>
          </a:p>
        </p:txBody>
      </p:sp>
      <p:sp>
        <p:nvSpPr>
          <p:cNvPr id="803" name="Google Shape;803;p84"/>
          <p:cNvSpPr txBox="1"/>
          <p:nvPr>
            <p:ph idx="1" type="body"/>
          </p:nvPr>
        </p:nvSpPr>
        <p:spPr>
          <a:xfrm>
            <a:off x="914400" y="2406748"/>
            <a:ext cx="7543800" cy="3124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lang="en-US" sz="3200"/>
              <a:t>Perjanjian untuk melarang pengujian dan penimbunan nuklir di antartika.</a:t>
            </a:r>
            <a:endParaRPr/>
          </a:p>
        </p:txBody>
      </p:sp>
      <p:sp>
        <p:nvSpPr>
          <p:cNvPr id="804" name="Google Shape;804;p84"/>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
        <p:nvSpPr>
          <p:cNvPr id="805" name="Google Shape;805;p84"/>
          <p:cNvSpPr txBox="1"/>
          <p:nvPr/>
        </p:nvSpPr>
        <p:spPr>
          <a:xfrm>
            <a:off x="0" y="6553200"/>
            <a:ext cx="2819400"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Narrow"/>
                <a:ea typeface="Arial Narrow"/>
                <a:cs typeface="Arial Narrow"/>
                <a:sym typeface="Arial Narrow"/>
              </a:rPr>
              <a:t>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85"/>
          <p:cNvSpPr txBox="1"/>
          <p:nvPr>
            <p:ph type="title"/>
          </p:nvPr>
        </p:nvSpPr>
        <p:spPr>
          <a:xfrm>
            <a:off x="533400" y="576140"/>
            <a:ext cx="8229600" cy="1143000"/>
          </a:xfrm>
          <a:prstGeom prst="rect">
            <a:avLst/>
          </a:prstGeom>
          <a:noFill/>
          <a:ln>
            <a:noFill/>
          </a:ln>
        </p:spPr>
        <p:txBody>
          <a:bodyPr anchorCtr="0" anchor="ctr" bIns="44450" lIns="90475" spcFirstLastPara="1" rIns="90475" wrap="square" tIns="44450">
            <a:normAutofit/>
          </a:bodyPr>
          <a:lstStyle/>
          <a:p>
            <a:pPr indent="0" lvl="0" marL="0" rtl="0" algn="l">
              <a:lnSpc>
                <a:spcPct val="80000"/>
              </a:lnSpc>
              <a:spcBef>
                <a:spcPts val="0"/>
              </a:spcBef>
              <a:spcAft>
                <a:spcPts val="0"/>
              </a:spcAft>
              <a:buClr>
                <a:schemeClr val="dk1"/>
              </a:buClr>
              <a:buSzPts val="3600"/>
              <a:buFont typeface="Calibri"/>
              <a:buNone/>
            </a:pPr>
            <a:r>
              <a:rPr lang="en-US" sz="3600"/>
              <a:t> </a:t>
            </a:r>
            <a:r>
              <a:rPr b="1" lang="en-US" sz="3600"/>
              <a:t>Protokol</a:t>
            </a:r>
            <a:r>
              <a:rPr lang="en-US" sz="3600"/>
              <a:t> </a:t>
            </a:r>
            <a:r>
              <a:rPr b="1" lang="en-US" sz="3600"/>
              <a:t> Montreal 1987</a:t>
            </a:r>
            <a:endParaRPr/>
          </a:p>
        </p:txBody>
      </p:sp>
      <p:sp>
        <p:nvSpPr>
          <p:cNvPr id="812" name="Google Shape;812;p85"/>
          <p:cNvSpPr txBox="1"/>
          <p:nvPr>
            <p:ph idx="1" type="body"/>
          </p:nvPr>
        </p:nvSpPr>
        <p:spPr>
          <a:xfrm>
            <a:off x="685800" y="2344615"/>
            <a:ext cx="8077200" cy="4114800"/>
          </a:xfrm>
          <a:prstGeom prst="rect">
            <a:avLst/>
          </a:prstGeom>
          <a:noFill/>
          <a:ln>
            <a:noFill/>
          </a:ln>
        </p:spPr>
        <p:txBody>
          <a:bodyPr anchorCtr="0" anchor="t" bIns="44450" lIns="90475" spcFirstLastPara="1" rIns="90475" wrap="square" tIns="44450">
            <a:normAutofit/>
          </a:bodyPr>
          <a:lstStyle/>
          <a:p>
            <a:pPr indent="-177800" lvl="0" marL="171450" rtl="0" algn="just">
              <a:lnSpc>
                <a:spcPct val="90000"/>
              </a:lnSpc>
              <a:spcBef>
                <a:spcPts val="0"/>
              </a:spcBef>
              <a:spcAft>
                <a:spcPts val="0"/>
              </a:spcAft>
              <a:buClr>
                <a:schemeClr val="dk1"/>
              </a:buClr>
              <a:buSzPts val="2800"/>
              <a:buChar char="•"/>
            </a:pPr>
            <a:r>
              <a:rPr lang="en-US" sz="2800"/>
              <a:t>Tindak lanjut dari konvensi Vienna 1985 yang mencapai kesepakatan pada perlindungan lapisan ozon dan penghapusan bertahap terhadap bahan penipisan ozon seperti CFC</a:t>
            </a:r>
            <a:endParaRPr/>
          </a:p>
          <a:p>
            <a:pPr indent="0" lvl="0" marL="171450" rtl="0" algn="just">
              <a:lnSpc>
                <a:spcPct val="90000"/>
              </a:lnSpc>
              <a:spcBef>
                <a:spcPts val="750"/>
              </a:spcBef>
              <a:spcAft>
                <a:spcPts val="0"/>
              </a:spcAft>
              <a:buClr>
                <a:schemeClr val="dk1"/>
              </a:buClr>
              <a:buSzPts val="2800"/>
              <a:buNone/>
            </a:pPr>
            <a:r>
              <a:t/>
            </a:r>
            <a:endParaRPr sz="2800"/>
          </a:p>
          <a:p>
            <a:pPr indent="-177800" lvl="0" marL="171450" rtl="0" algn="just">
              <a:lnSpc>
                <a:spcPct val="90000"/>
              </a:lnSpc>
              <a:spcBef>
                <a:spcPts val="750"/>
              </a:spcBef>
              <a:spcAft>
                <a:spcPts val="0"/>
              </a:spcAft>
              <a:buClr>
                <a:schemeClr val="dk1"/>
              </a:buClr>
              <a:buSzPts val="2800"/>
              <a:buChar char="•"/>
            </a:pPr>
            <a:r>
              <a:rPr lang="en-US" sz="2800"/>
              <a:t>Hal ini harus ditunjang oleh Undang-Undang secara nasional</a:t>
            </a:r>
            <a:endParaRPr/>
          </a:p>
        </p:txBody>
      </p:sp>
      <p:sp>
        <p:nvSpPr>
          <p:cNvPr id="813" name="Google Shape;813;p85"/>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
        <p:nvSpPr>
          <p:cNvPr id="814" name="Google Shape;814;p85"/>
          <p:cNvSpPr/>
          <p:nvPr/>
        </p:nvSpPr>
        <p:spPr>
          <a:xfrm>
            <a:off x="685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Narrow"/>
              <a:ea typeface="Arial Narrow"/>
              <a:cs typeface="Arial Narrow"/>
              <a:sym typeface="Arial Narrow"/>
            </a:endParaRPr>
          </a:p>
        </p:txBody>
      </p:sp>
      <p:sp>
        <p:nvSpPr>
          <p:cNvPr id="815" name="Google Shape;815;p85"/>
          <p:cNvSpPr txBox="1"/>
          <p:nvPr/>
        </p:nvSpPr>
        <p:spPr>
          <a:xfrm>
            <a:off x="0" y="6400800"/>
            <a:ext cx="2590800"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Narrow"/>
                <a:ea typeface="Arial Narrow"/>
                <a:cs typeface="Arial Narrow"/>
                <a:sym typeface="Arial Narrow"/>
              </a:rPr>
              <a:t>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86"/>
          <p:cNvSpPr txBox="1"/>
          <p:nvPr>
            <p:ph type="title"/>
          </p:nvPr>
        </p:nvSpPr>
        <p:spPr>
          <a:xfrm>
            <a:off x="563001" y="533400"/>
            <a:ext cx="8077200" cy="1143000"/>
          </a:xfrm>
          <a:prstGeom prst="rect">
            <a:avLst/>
          </a:prstGeom>
          <a:noFill/>
          <a:ln>
            <a:noFill/>
          </a:ln>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3600"/>
              <a:buFont typeface="Calibri"/>
              <a:buNone/>
            </a:pPr>
            <a:r>
              <a:rPr b="1" lang="en-US" sz="3600"/>
              <a:t>Klub 30%</a:t>
            </a:r>
            <a:endParaRPr/>
          </a:p>
        </p:txBody>
      </p:sp>
      <p:sp>
        <p:nvSpPr>
          <p:cNvPr id="822" name="Google Shape;822;p86"/>
          <p:cNvSpPr txBox="1"/>
          <p:nvPr>
            <p:ph idx="1" type="body"/>
          </p:nvPr>
        </p:nvSpPr>
        <p:spPr>
          <a:xfrm>
            <a:off x="540434" y="2163763"/>
            <a:ext cx="7848600" cy="4419600"/>
          </a:xfrm>
          <a:prstGeom prst="rect">
            <a:avLst/>
          </a:prstGeom>
          <a:noFill/>
          <a:ln>
            <a:noFill/>
          </a:ln>
        </p:spPr>
        <p:txBody>
          <a:bodyPr anchorCtr="0" anchor="t" bIns="44450" lIns="90475" spcFirstLastPara="1" rIns="90475" wrap="square" tIns="44450">
            <a:normAutofit/>
          </a:bodyPr>
          <a:lstStyle/>
          <a:p>
            <a:pPr indent="-177800" lvl="0" marL="171450" rtl="0" algn="just">
              <a:lnSpc>
                <a:spcPct val="90000"/>
              </a:lnSpc>
              <a:spcBef>
                <a:spcPts val="0"/>
              </a:spcBef>
              <a:spcAft>
                <a:spcPts val="0"/>
              </a:spcAft>
              <a:buClr>
                <a:schemeClr val="dk1"/>
              </a:buClr>
              <a:buSzPts val="2800"/>
              <a:buChar char="•"/>
            </a:pPr>
            <a:r>
              <a:rPr lang="en-US" sz="2800"/>
              <a:t>Penanda tanganan pada “Konvensi Pencemaran Udara jangka panjang antar batas dengan pengurangan emisi belerang atau fluksnya sebesar 30%"</a:t>
            </a:r>
            <a:endParaRPr/>
          </a:p>
          <a:p>
            <a:pPr indent="0" lvl="0" marL="171450" rtl="0" algn="just">
              <a:lnSpc>
                <a:spcPct val="45000"/>
              </a:lnSpc>
              <a:spcBef>
                <a:spcPts val="750"/>
              </a:spcBef>
              <a:spcAft>
                <a:spcPts val="0"/>
              </a:spcAft>
              <a:buClr>
                <a:schemeClr val="dk1"/>
              </a:buClr>
              <a:buSzPts val="2800"/>
              <a:buNone/>
            </a:pPr>
            <a:r>
              <a:t/>
            </a:r>
            <a:endParaRPr sz="2800"/>
          </a:p>
          <a:p>
            <a:pPr indent="-177800" lvl="0" marL="171450" rtl="0" algn="just">
              <a:lnSpc>
                <a:spcPct val="90000"/>
              </a:lnSpc>
              <a:spcBef>
                <a:spcPts val="750"/>
              </a:spcBef>
              <a:spcAft>
                <a:spcPts val="0"/>
              </a:spcAft>
              <a:buClr>
                <a:schemeClr val="dk1"/>
              </a:buClr>
              <a:buSzPts val="2800"/>
              <a:buChar char="•"/>
            </a:pPr>
            <a:r>
              <a:rPr lang="en-US" sz="2800"/>
              <a:t>Penanda tangan dari negara Eropa + Kanada</a:t>
            </a:r>
            <a:endParaRPr/>
          </a:p>
          <a:p>
            <a:pPr indent="0" lvl="0" marL="171450" rtl="0" algn="just">
              <a:lnSpc>
                <a:spcPct val="45000"/>
              </a:lnSpc>
              <a:spcBef>
                <a:spcPts val="750"/>
              </a:spcBef>
              <a:spcAft>
                <a:spcPts val="0"/>
              </a:spcAft>
              <a:buClr>
                <a:schemeClr val="dk1"/>
              </a:buClr>
              <a:buSzPts val="2800"/>
              <a:buNone/>
            </a:pPr>
            <a:r>
              <a:t/>
            </a:r>
            <a:endParaRPr sz="2800"/>
          </a:p>
          <a:p>
            <a:pPr indent="-177800" lvl="0" marL="171450" rtl="0" algn="just">
              <a:lnSpc>
                <a:spcPct val="90000"/>
              </a:lnSpc>
              <a:spcBef>
                <a:spcPts val="750"/>
              </a:spcBef>
              <a:spcAft>
                <a:spcPts val="0"/>
              </a:spcAft>
              <a:buClr>
                <a:schemeClr val="dk1"/>
              </a:buClr>
              <a:buSzPts val="2800"/>
              <a:buChar char="•"/>
            </a:pPr>
            <a:r>
              <a:rPr lang="en-US" sz="2800"/>
              <a:t>Bertujuan untuk mengurangi tingkatan SOx yang menghasilkan hujan asam juga VOCs</a:t>
            </a:r>
            <a:endParaRPr/>
          </a:p>
        </p:txBody>
      </p:sp>
      <p:sp>
        <p:nvSpPr>
          <p:cNvPr id="823" name="Google Shape;823;p86"/>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
        <p:nvSpPr>
          <p:cNvPr id="824" name="Google Shape;824;p86"/>
          <p:cNvSpPr/>
          <p:nvPr/>
        </p:nvSpPr>
        <p:spPr>
          <a:xfrm>
            <a:off x="685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Narrow"/>
              <a:ea typeface="Arial Narrow"/>
              <a:cs typeface="Arial Narrow"/>
              <a:sym typeface="Arial Narrow"/>
            </a:endParaRPr>
          </a:p>
        </p:txBody>
      </p:sp>
      <p:sp>
        <p:nvSpPr>
          <p:cNvPr id="825" name="Google Shape;825;p86"/>
          <p:cNvSpP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Narrow"/>
              <a:ea typeface="Arial Narrow"/>
              <a:cs typeface="Arial Narrow"/>
              <a:sym typeface="Arial Narrow"/>
            </a:endParaRPr>
          </a:p>
        </p:txBody>
      </p:sp>
      <p:sp>
        <p:nvSpPr>
          <p:cNvPr id="826" name="Google Shape;826;p86"/>
          <p:cNvSpPr txBox="1"/>
          <p:nvPr/>
        </p:nvSpPr>
        <p:spPr>
          <a:xfrm>
            <a:off x="304800" y="6583363"/>
            <a:ext cx="1905000" cy="244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000">
              <a:solidFill>
                <a:schemeClr val="dk1"/>
              </a:solidFill>
              <a:latin typeface="Arial Narrow"/>
              <a:ea typeface="Arial Narrow"/>
              <a:cs typeface="Arial Narrow"/>
              <a:sym typeface="Arial Narrow"/>
            </a:endParaRPr>
          </a:p>
        </p:txBody>
      </p:sp>
      <p:sp>
        <p:nvSpPr>
          <p:cNvPr id="827" name="Google Shape;827;p86"/>
          <p:cNvSpPr txBox="1"/>
          <p:nvPr/>
        </p:nvSpPr>
        <p:spPr>
          <a:xfrm>
            <a:off x="0" y="6553200"/>
            <a:ext cx="2438400"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Narrow"/>
                <a:ea typeface="Arial Narrow"/>
                <a:cs typeface="Arial Narrow"/>
                <a:sym typeface="Arial Narrow"/>
              </a:rPr>
              <a:t>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87"/>
          <p:cNvSpPr txBox="1"/>
          <p:nvPr>
            <p:ph type="title"/>
          </p:nvPr>
        </p:nvSpPr>
        <p:spPr>
          <a:xfrm>
            <a:off x="685800" y="304800"/>
            <a:ext cx="7620000" cy="1143000"/>
          </a:xfrm>
          <a:prstGeom prst="rect">
            <a:avLst/>
          </a:prstGeom>
          <a:noFill/>
          <a:ln>
            <a:noFill/>
          </a:ln>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3300"/>
              <a:buFont typeface="Calibri"/>
              <a:buNone/>
            </a:pPr>
            <a:r>
              <a:rPr b="1" lang="en-US"/>
              <a:t>Konvensi Basel</a:t>
            </a:r>
            <a:endParaRPr/>
          </a:p>
        </p:txBody>
      </p:sp>
      <p:sp>
        <p:nvSpPr>
          <p:cNvPr id="834" name="Google Shape;834;p87"/>
          <p:cNvSpPr txBox="1"/>
          <p:nvPr>
            <p:ph idx="1" type="body"/>
          </p:nvPr>
        </p:nvSpPr>
        <p:spPr>
          <a:xfrm>
            <a:off x="628650" y="1882189"/>
            <a:ext cx="8153400" cy="4114800"/>
          </a:xfrm>
          <a:prstGeom prst="rect">
            <a:avLst/>
          </a:prstGeom>
          <a:noFill/>
          <a:ln>
            <a:noFill/>
          </a:ln>
        </p:spPr>
        <p:txBody>
          <a:bodyPr anchorCtr="0" anchor="t" bIns="44450" lIns="90475" spcFirstLastPara="1" rIns="90475" wrap="square" tIns="44450">
            <a:normAutofit/>
          </a:bodyPr>
          <a:lstStyle/>
          <a:p>
            <a:pPr indent="0" lvl="0" marL="171450" rtl="0" algn="l">
              <a:lnSpc>
                <a:spcPct val="90000"/>
              </a:lnSpc>
              <a:spcBef>
                <a:spcPts val="0"/>
              </a:spcBef>
              <a:spcAft>
                <a:spcPts val="0"/>
              </a:spcAft>
              <a:buClr>
                <a:schemeClr val="dk1"/>
              </a:buClr>
              <a:buSzPts val="2800"/>
              <a:buNone/>
            </a:pPr>
            <a:r>
              <a:t/>
            </a:r>
            <a:endParaRPr sz="2800"/>
          </a:p>
          <a:p>
            <a:pPr indent="-177800" lvl="0" marL="171450" rtl="0" algn="l">
              <a:lnSpc>
                <a:spcPct val="90000"/>
              </a:lnSpc>
              <a:spcBef>
                <a:spcPts val="750"/>
              </a:spcBef>
              <a:spcAft>
                <a:spcPts val="0"/>
              </a:spcAft>
              <a:buClr>
                <a:schemeClr val="dk1"/>
              </a:buClr>
              <a:buSzPts val="2800"/>
              <a:buChar char="•"/>
            </a:pPr>
            <a:r>
              <a:rPr lang="en-US" sz="2800"/>
              <a:t>Konvensi pada pergerakan antar negara/batas dari limbah berbahaya dan pembuangannya</a:t>
            </a:r>
            <a:endParaRPr/>
          </a:p>
          <a:p>
            <a:pPr indent="-177800" lvl="0" marL="171450" rtl="0" algn="l">
              <a:lnSpc>
                <a:spcPct val="90000"/>
              </a:lnSpc>
              <a:spcBef>
                <a:spcPts val="750"/>
              </a:spcBef>
              <a:spcAft>
                <a:spcPts val="0"/>
              </a:spcAft>
              <a:buClr>
                <a:schemeClr val="dk1"/>
              </a:buClr>
              <a:buSzPts val="2800"/>
              <a:buChar char="•"/>
            </a:pPr>
            <a:r>
              <a:rPr lang="en-US" sz="2800"/>
              <a:t>Penanda tangan hampir semua negara kecuali Afrika</a:t>
            </a:r>
            <a:endParaRPr/>
          </a:p>
        </p:txBody>
      </p:sp>
      <p:sp>
        <p:nvSpPr>
          <p:cNvPr id="835" name="Google Shape;835;p87"/>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
        <p:nvSpPr>
          <p:cNvPr id="836" name="Google Shape;836;p87"/>
          <p:cNvSpPr/>
          <p:nvPr/>
        </p:nvSpPr>
        <p:spPr>
          <a:xfrm>
            <a:off x="685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Narrow"/>
              <a:ea typeface="Arial Narrow"/>
              <a:cs typeface="Arial Narrow"/>
              <a:sym typeface="Arial Narrow"/>
            </a:endParaRPr>
          </a:p>
        </p:txBody>
      </p:sp>
      <p:sp>
        <p:nvSpPr>
          <p:cNvPr id="837" name="Google Shape;837;p87"/>
          <p:cNvSpPr txBox="1"/>
          <p:nvPr/>
        </p:nvSpPr>
        <p:spPr>
          <a:xfrm>
            <a:off x="457200" y="6400800"/>
            <a:ext cx="1905000" cy="244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000">
              <a:solidFill>
                <a:schemeClr val="dk1"/>
              </a:solidFill>
              <a:latin typeface="Arial Narrow"/>
              <a:ea typeface="Arial Narrow"/>
              <a:cs typeface="Arial Narrow"/>
              <a:sym typeface="Arial Narrow"/>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88"/>
          <p:cNvSpPr txBox="1"/>
          <p:nvPr>
            <p:ph type="title"/>
          </p:nvPr>
        </p:nvSpPr>
        <p:spPr>
          <a:xfrm>
            <a:off x="628650" y="365126"/>
            <a:ext cx="7886700" cy="1325563"/>
          </a:xfrm>
          <a:prstGeom prst="rect">
            <a:avLst/>
          </a:prstGeom>
          <a:noFill/>
          <a:ln>
            <a:noFill/>
          </a:ln>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3600"/>
              <a:buFont typeface="Calibri"/>
              <a:buNone/>
            </a:pPr>
            <a:r>
              <a:rPr b="1" lang="en-US" sz="3600"/>
              <a:t>Pencemaran Laut</a:t>
            </a:r>
            <a:endParaRPr sz="3600"/>
          </a:p>
        </p:txBody>
      </p:sp>
      <p:sp>
        <p:nvSpPr>
          <p:cNvPr id="844" name="Google Shape;844;p88"/>
          <p:cNvSpPr txBox="1"/>
          <p:nvPr>
            <p:ph idx="1" type="body"/>
          </p:nvPr>
        </p:nvSpPr>
        <p:spPr>
          <a:xfrm>
            <a:off x="762000" y="2211389"/>
            <a:ext cx="7620000" cy="4114800"/>
          </a:xfrm>
          <a:prstGeom prst="rect">
            <a:avLst/>
          </a:prstGeom>
          <a:noFill/>
          <a:ln>
            <a:noFill/>
          </a:ln>
        </p:spPr>
        <p:txBody>
          <a:bodyPr anchorCtr="0" anchor="t" bIns="44450" lIns="90475" spcFirstLastPara="1" rIns="90475" wrap="square" tIns="44450">
            <a:normAutofit/>
          </a:bodyPr>
          <a:lstStyle/>
          <a:p>
            <a:pPr indent="-177800" lvl="0" marL="171450" rtl="0" algn="l">
              <a:lnSpc>
                <a:spcPct val="90000"/>
              </a:lnSpc>
              <a:spcBef>
                <a:spcPts val="0"/>
              </a:spcBef>
              <a:spcAft>
                <a:spcPts val="0"/>
              </a:spcAft>
              <a:buClr>
                <a:schemeClr val="dk1"/>
              </a:buClr>
              <a:buSzPts val="2800"/>
              <a:buChar char="•"/>
            </a:pPr>
            <a:r>
              <a:rPr lang="en-US" sz="2800"/>
              <a:t>MARPOL -  Protokol untuk pencegahan pencemaran dari kapal laut</a:t>
            </a:r>
            <a:endParaRPr/>
          </a:p>
          <a:p>
            <a:pPr indent="-177800" lvl="0" marL="171450" rtl="0" algn="l">
              <a:lnSpc>
                <a:spcPct val="90000"/>
              </a:lnSpc>
              <a:spcBef>
                <a:spcPts val="750"/>
              </a:spcBef>
              <a:spcAft>
                <a:spcPts val="0"/>
              </a:spcAft>
              <a:buClr>
                <a:schemeClr val="dk1"/>
              </a:buClr>
              <a:buSzPts val="2800"/>
              <a:buChar char="•"/>
            </a:pPr>
            <a:r>
              <a:rPr lang="en-US" sz="2800"/>
              <a:t>PARIS – Konvensi untuk pencegahan pencemaran laut dari sumber dasar tanah</a:t>
            </a:r>
            <a:endParaRPr/>
          </a:p>
          <a:p>
            <a:pPr indent="-171450" lvl="0" marL="171450" rtl="0" algn="l">
              <a:lnSpc>
                <a:spcPct val="90000"/>
              </a:lnSpc>
              <a:spcBef>
                <a:spcPts val="750"/>
              </a:spcBef>
              <a:spcAft>
                <a:spcPts val="0"/>
              </a:spcAft>
              <a:buClr>
                <a:schemeClr val="dk1"/>
              </a:buClr>
              <a:buSzPts val="2800"/>
              <a:buFont typeface="Calibri"/>
              <a:buNone/>
            </a:pPr>
            <a:r>
              <a:t/>
            </a:r>
            <a:endParaRPr sz="2800"/>
          </a:p>
          <a:p>
            <a:pPr indent="-177800" lvl="0" marL="171450" rtl="0" algn="l">
              <a:lnSpc>
                <a:spcPct val="70000"/>
              </a:lnSpc>
              <a:spcBef>
                <a:spcPts val="750"/>
              </a:spcBef>
              <a:spcAft>
                <a:spcPts val="0"/>
              </a:spcAft>
              <a:buClr>
                <a:schemeClr val="dk1"/>
              </a:buClr>
              <a:buSzPts val="2800"/>
              <a:buChar char="•"/>
            </a:pPr>
            <a:r>
              <a:rPr lang="en-US" sz="2800"/>
              <a:t>OSLO – Konvensi untuk pencegahan pencemaran laut oleh pembuangan dari kapal laut dan pesawat</a:t>
            </a:r>
            <a:endParaRPr/>
          </a:p>
        </p:txBody>
      </p:sp>
      <p:sp>
        <p:nvSpPr>
          <p:cNvPr id="845" name="Google Shape;845;p88"/>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
        <p:nvSpPr>
          <p:cNvPr id="846" name="Google Shape;846;p88"/>
          <p:cNvSpPr/>
          <p:nvPr/>
        </p:nvSpPr>
        <p:spPr>
          <a:xfrm>
            <a:off x="685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Narrow"/>
              <a:ea typeface="Arial Narrow"/>
              <a:cs typeface="Arial Narrow"/>
              <a:sym typeface="Arial Narrow"/>
            </a:endParaRPr>
          </a:p>
        </p:txBody>
      </p:sp>
      <p:sp>
        <p:nvSpPr>
          <p:cNvPr id="847" name="Google Shape;847;p88"/>
          <p:cNvSpP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Narrow"/>
              <a:ea typeface="Arial Narrow"/>
              <a:cs typeface="Arial Narrow"/>
              <a:sym typeface="Arial Narrow"/>
            </a:endParaRPr>
          </a:p>
        </p:txBody>
      </p:sp>
      <p:sp>
        <p:nvSpPr>
          <p:cNvPr id="848" name="Google Shape;848;p88"/>
          <p:cNvSpPr txBox="1"/>
          <p:nvPr/>
        </p:nvSpPr>
        <p:spPr>
          <a:xfrm>
            <a:off x="0" y="6400800"/>
            <a:ext cx="1905000"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200">
              <a:solidFill>
                <a:schemeClr val="dk1"/>
              </a:solidFill>
              <a:latin typeface="Arial Narrow"/>
              <a:ea typeface="Arial Narrow"/>
              <a:cs typeface="Arial Narrow"/>
              <a:sym typeface="Arial Narrow"/>
            </a:endParaRPr>
          </a:p>
        </p:txBody>
      </p:sp>
      <p:sp>
        <p:nvSpPr>
          <p:cNvPr id="849" name="Google Shape;849;p88"/>
          <p:cNvSpPr txBox="1"/>
          <p:nvPr/>
        </p:nvSpPr>
        <p:spPr>
          <a:xfrm>
            <a:off x="0" y="6720681"/>
            <a:ext cx="2743200"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Narrow"/>
                <a:ea typeface="Arial Narrow"/>
                <a:cs typeface="Arial Narrow"/>
                <a:sym typeface="Arial Narrow"/>
              </a:rPr>
              <a:t>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89"/>
          <p:cNvSpPr txBox="1"/>
          <p:nvPr>
            <p:ph type="title"/>
          </p:nvPr>
        </p:nvSpPr>
        <p:spPr>
          <a:xfrm>
            <a:off x="628650" y="365126"/>
            <a:ext cx="7886700" cy="1325563"/>
          </a:xfrm>
          <a:prstGeom prst="rect">
            <a:avLst/>
          </a:prstGeom>
          <a:noFill/>
          <a:ln>
            <a:noFill/>
          </a:ln>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3300"/>
              <a:buFont typeface="Calibri"/>
              <a:buNone/>
            </a:pPr>
            <a:r>
              <a:rPr b="1" lang="en-US"/>
              <a:t>Satwa Liar dan Habitat</a:t>
            </a:r>
            <a:endParaRPr/>
          </a:p>
        </p:txBody>
      </p:sp>
      <p:sp>
        <p:nvSpPr>
          <p:cNvPr id="856" name="Google Shape;856;p89"/>
          <p:cNvSpPr txBox="1"/>
          <p:nvPr>
            <p:ph idx="1" type="body"/>
          </p:nvPr>
        </p:nvSpPr>
        <p:spPr>
          <a:xfrm>
            <a:off x="685800" y="2027238"/>
            <a:ext cx="8001000" cy="4114800"/>
          </a:xfrm>
          <a:prstGeom prst="rect">
            <a:avLst/>
          </a:prstGeom>
          <a:noFill/>
          <a:ln>
            <a:noFill/>
          </a:ln>
        </p:spPr>
        <p:txBody>
          <a:bodyPr anchorCtr="0" anchor="t" bIns="44450" lIns="90475" spcFirstLastPara="1" rIns="90475" wrap="square" tIns="44450">
            <a:normAutofit/>
          </a:bodyPr>
          <a:lstStyle/>
          <a:p>
            <a:pPr indent="-171450" lvl="0" marL="171450" rtl="0" algn="l">
              <a:lnSpc>
                <a:spcPct val="90000"/>
              </a:lnSpc>
              <a:spcBef>
                <a:spcPts val="0"/>
              </a:spcBef>
              <a:spcAft>
                <a:spcPts val="0"/>
              </a:spcAft>
              <a:buClr>
                <a:schemeClr val="dk1"/>
              </a:buClr>
              <a:buSzPts val="2400"/>
              <a:buChar char="•"/>
            </a:pPr>
            <a:r>
              <a:rPr lang="en-US" sz="2400"/>
              <a:t>CITES – Konvensi untuk perdagangan jenis yang dilindungi secara Internasional</a:t>
            </a:r>
            <a:endParaRPr/>
          </a:p>
          <a:p>
            <a:pPr indent="-19050" lvl="0" marL="171450" rtl="0" algn="l">
              <a:lnSpc>
                <a:spcPct val="55000"/>
              </a:lnSpc>
              <a:spcBef>
                <a:spcPts val="750"/>
              </a:spcBef>
              <a:spcAft>
                <a:spcPts val="0"/>
              </a:spcAft>
              <a:buClr>
                <a:schemeClr val="dk1"/>
              </a:buClr>
              <a:buSzPts val="2400"/>
              <a:buNone/>
            </a:pPr>
            <a:r>
              <a:t/>
            </a:r>
            <a:endParaRPr sz="2400"/>
          </a:p>
          <a:p>
            <a:pPr indent="-171450" lvl="0" marL="171450" rtl="0" algn="l">
              <a:lnSpc>
                <a:spcPct val="90000"/>
              </a:lnSpc>
              <a:spcBef>
                <a:spcPts val="750"/>
              </a:spcBef>
              <a:spcAft>
                <a:spcPts val="0"/>
              </a:spcAft>
              <a:buClr>
                <a:schemeClr val="dk1"/>
              </a:buClr>
              <a:buSzPts val="2400"/>
              <a:buChar char="•"/>
            </a:pPr>
            <a:r>
              <a:rPr lang="en-US" sz="2400"/>
              <a:t>BONN – Konvensi untuk suaka jenis binatang buas yang berpindah</a:t>
            </a:r>
            <a:endParaRPr/>
          </a:p>
          <a:p>
            <a:pPr indent="-171450" lvl="0" marL="171450" rtl="0" algn="l">
              <a:lnSpc>
                <a:spcPct val="90000"/>
              </a:lnSpc>
              <a:spcBef>
                <a:spcPts val="750"/>
              </a:spcBef>
              <a:spcAft>
                <a:spcPts val="0"/>
              </a:spcAft>
              <a:buClr>
                <a:schemeClr val="dk1"/>
              </a:buClr>
              <a:buSzPts val="2400"/>
              <a:buFont typeface="Calibri"/>
              <a:buNone/>
            </a:pPr>
            <a:r>
              <a:t/>
            </a:r>
            <a:endParaRPr sz="2400"/>
          </a:p>
          <a:p>
            <a:pPr indent="-171450" lvl="0" marL="171450" rtl="0" algn="l">
              <a:lnSpc>
                <a:spcPct val="90000"/>
              </a:lnSpc>
              <a:spcBef>
                <a:spcPts val="750"/>
              </a:spcBef>
              <a:spcAft>
                <a:spcPts val="0"/>
              </a:spcAft>
              <a:buClr>
                <a:schemeClr val="dk1"/>
              </a:buClr>
              <a:buSzPts val="2400"/>
              <a:buChar char="•"/>
            </a:pPr>
            <a:r>
              <a:rPr lang="en-US" sz="2400"/>
              <a:t>RAMSAR – Konvensi untuk pentingnya rawa Internasional terutama untuk habitat</a:t>
            </a:r>
            <a:endParaRPr/>
          </a:p>
          <a:p>
            <a:pPr indent="-171450" lvl="0" marL="171450" rtl="0" algn="l">
              <a:lnSpc>
                <a:spcPct val="90000"/>
              </a:lnSpc>
              <a:spcBef>
                <a:spcPts val="750"/>
              </a:spcBef>
              <a:spcAft>
                <a:spcPts val="0"/>
              </a:spcAft>
              <a:buClr>
                <a:schemeClr val="dk1"/>
              </a:buClr>
              <a:buSzPts val="2400"/>
              <a:buFont typeface="Calibri"/>
              <a:buNone/>
            </a:pPr>
            <a:r>
              <a:rPr lang="en-US" sz="2400"/>
              <a:t>   burung/unggas air</a:t>
            </a:r>
            <a:endParaRPr/>
          </a:p>
        </p:txBody>
      </p:sp>
      <p:sp>
        <p:nvSpPr>
          <p:cNvPr id="857" name="Google Shape;857;p89"/>
          <p:cNvSpPr txBox="1"/>
          <p:nvPr>
            <p:ph idx="12" type="sldNum"/>
          </p:nvPr>
        </p:nvSpPr>
        <p:spPr>
          <a:xfrm>
            <a:off x="6553200" y="6248400"/>
            <a:ext cx="1905000" cy="4572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
        <p:nvSpPr>
          <p:cNvPr id="858" name="Google Shape;858;p89"/>
          <p:cNvSpPr/>
          <p:nvPr/>
        </p:nvSpPr>
        <p:spPr>
          <a:xfrm>
            <a:off x="685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Narrow"/>
              <a:ea typeface="Arial Narrow"/>
              <a:cs typeface="Arial Narrow"/>
              <a:sym typeface="Arial Narrow"/>
            </a:endParaRPr>
          </a:p>
        </p:txBody>
      </p:sp>
      <p:sp>
        <p:nvSpPr>
          <p:cNvPr id="859" name="Google Shape;859;p89"/>
          <p:cNvSpP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Narrow"/>
              <a:ea typeface="Arial Narrow"/>
              <a:cs typeface="Arial Narrow"/>
              <a:sym typeface="Arial Narrow"/>
            </a:endParaRPr>
          </a:p>
        </p:txBody>
      </p:sp>
      <p:sp>
        <p:nvSpPr>
          <p:cNvPr id="860" name="Google Shape;860;p89"/>
          <p:cNvSpPr txBox="1"/>
          <p:nvPr/>
        </p:nvSpPr>
        <p:spPr>
          <a:xfrm>
            <a:off x="0" y="6553200"/>
            <a:ext cx="2362200"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Narrow"/>
                <a:ea typeface="Arial Narrow"/>
                <a:cs typeface="Arial Narrow"/>
                <a:sym typeface="Arial Narrow"/>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sz="3300">
                <a:solidFill>
                  <a:schemeClr val="dk1"/>
                </a:solidFill>
                <a:latin typeface="Calibri"/>
                <a:ea typeface="Calibri"/>
                <a:cs typeface="Calibri"/>
                <a:sym typeface="Calibri"/>
              </a:rPr>
              <a:t>Tantangan dalam Menerapkan Keberlanjutan</a:t>
            </a:r>
            <a:endParaRPr/>
          </a:p>
        </p:txBody>
      </p:sp>
      <p:sp>
        <p:nvSpPr>
          <p:cNvPr id="149" name="Google Shape;149;p9"/>
          <p:cNvSpPr txBox="1"/>
          <p:nvPr>
            <p:ph idx="1" type="body"/>
          </p:nvPr>
        </p:nvSpPr>
        <p:spPr>
          <a:xfrm>
            <a:off x="628650" y="1825625"/>
            <a:ext cx="4324350" cy="4351338"/>
          </a:xfrm>
          <a:prstGeom prst="rect">
            <a:avLst/>
          </a:prstGeom>
          <a:noFill/>
          <a:ln>
            <a:noFill/>
          </a:ln>
        </p:spPr>
        <p:txBody>
          <a:bodyPr anchorCtr="0" anchor="t" bIns="45700" lIns="91425" spcFirstLastPara="1" rIns="91425" wrap="square" tIns="45700">
            <a:normAutofit/>
          </a:bodyPr>
          <a:lstStyle/>
          <a:p>
            <a:pPr indent="-171450" lvl="0" marL="171450" rtl="0" algn="just">
              <a:lnSpc>
                <a:spcPct val="90000"/>
              </a:lnSpc>
              <a:spcBef>
                <a:spcPts val="0"/>
              </a:spcBef>
              <a:spcAft>
                <a:spcPts val="0"/>
              </a:spcAft>
              <a:buClr>
                <a:schemeClr val="dk1"/>
              </a:buClr>
              <a:buSzPts val="2100"/>
              <a:buChar char="•"/>
            </a:pPr>
            <a:r>
              <a:rPr b="1" lang="en-US"/>
              <a:t>Perubahan Iklim</a:t>
            </a:r>
            <a:r>
              <a:rPr lang="en-US"/>
              <a:t>: Tantangan dalam mitigasi dan adaptasi.</a:t>
            </a:r>
            <a:endParaRPr/>
          </a:p>
          <a:p>
            <a:pPr indent="-171450" lvl="0" marL="171450" rtl="0" algn="just">
              <a:lnSpc>
                <a:spcPct val="90000"/>
              </a:lnSpc>
              <a:spcBef>
                <a:spcPts val="750"/>
              </a:spcBef>
              <a:spcAft>
                <a:spcPts val="0"/>
              </a:spcAft>
              <a:buClr>
                <a:schemeClr val="dk1"/>
              </a:buClr>
              <a:buSzPts val="2100"/>
              <a:buChar char="•"/>
            </a:pPr>
            <a:r>
              <a:rPr b="1" lang="en-US"/>
              <a:t>Degradasi Lingkungan</a:t>
            </a:r>
            <a:r>
              <a:rPr lang="en-US"/>
              <a:t>: Ancaman terhadap tanah, air, dan udara.</a:t>
            </a:r>
            <a:endParaRPr/>
          </a:p>
          <a:p>
            <a:pPr indent="-171450" lvl="0" marL="171450" rtl="0" algn="just">
              <a:lnSpc>
                <a:spcPct val="90000"/>
              </a:lnSpc>
              <a:spcBef>
                <a:spcPts val="750"/>
              </a:spcBef>
              <a:spcAft>
                <a:spcPts val="0"/>
              </a:spcAft>
              <a:buClr>
                <a:schemeClr val="dk1"/>
              </a:buClr>
              <a:buSzPts val="2100"/>
              <a:buChar char="•"/>
            </a:pPr>
            <a:r>
              <a:rPr b="1" lang="en-US"/>
              <a:t>Ketidaksetaraan Sosial dan Ekonomi</a:t>
            </a:r>
            <a:r>
              <a:rPr lang="en-US"/>
              <a:t>: Mengatasi kesenjangan dalam keberlanjutan.</a:t>
            </a:r>
            <a:endParaRPr/>
          </a:p>
        </p:txBody>
      </p:sp>
      <p:pic>
        <p:nvPicPr>
          <p:cNvPr descr="Pemanasan Global (Global Warming) - MAN 1 Gunungkidul | Official Website" id="150" name="Google Shape;150;p9"/>
          <p:cNvPicPr preferRelativeResize="0"/>
          <p:nvPr/>
        </p:nvPicPr>
        <p:blipFill rotWithShape="1">
          <a:blip r:embed="rId3">
            <a:alphaModFix/>
          </a:blip>
          <a:srcRect b="0" l="0" r="0" t="0"/>
          <a:stretch/>
        </p:blipFill>
        <p:spPr>
          <a:xfrm>
            <a:off x="5514091" y="1488899"/>
            <a:ext cx="3040200" cy="2268538"/>
          </a:xfrm>
          <a:prstGeom prst="rect">
            <a:avLst/>
          </a:prstGeom>
          <a:noFill/>
          <a:ln>
            <a:noFill/>
          </a:ln>
        </p:spPr>
      </p:pic>
      <p:pic>
        <p:nvPicPr>
          <p:cNvPr descr="Degradasi Lingkungan – GEO WEBCLASS" id="151" name="Google Shape;151;p9"/>
          <p:cNvPicPr preferRelativeResize="0"/>
          <p:nvPr/>
        </p:nvPicPr>
        <p:blipFill rotWithShape="1">
          <a:blip r:embed="rId4">
            <a:alphaModFix/>
          </a:blip>
          <a:srcRect b="0" l="0" r="0" t="0"/>
          <a:stretch/>
        </p:blipFill>
        <p:spPr>
          <a:xfrm>
            <a:off x="5413974" y="4191000"/>
            <a:ext cx="3228028" cy="2248802"/>
          </a:xfrm>
          <a:prstGeom prst="rect">
            <a:avLst/>
          </a:prstGeom>
          <a:noFill/>
          <a:ln>
            <a:noFill/>
          </a:ln>
        </p:spPr>
      </p:pic>
      <p:pic>
        <p:nvPicPr>
          <p:cNvPr id="152" name="Google Shape;152;p9"/>
          <p:cNvPicPr preferRelativeResize="0"/>
          <p:nvPr/>
        </p:nvPicPr>
        <p:blipFill rotWithShape="1">
          <a:blip r:embed="rId5">
            <a:alphaModFix/>
          </a:blip>
          <a:srcRect b="0" l="0" r="0" t="0"/>
          <a:stretch/>
        </p:blipFill>
        <p:spPr>
          <a:xfrm>
            <a:off x="914400" y="4191000"/>
            <a:ext cx="3455597" cy="2301874"/>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90"/>
          <p:cNvSpPr txBox="1"/>
          <p:nvPr>
            <p:ph type="title"/>
          </p:nvPr>
        </p:nvSpPr>
        <p:spPr>
          <a:xfrm>
            <a:off x="762000" y="533400"/>
            <a:ext cx="7924800" cy="1143000"/>
          </a:xfrm>
          <a:prstGeom prst="rect">
            <a:avLst/>
          </a:prstGeom>
          <a:noFill/>
          <a:ln>
            <a:noFill/>
          </a:ln>
        </p:spPr>
        <p:txBody>
          <a:bodyPr anchorCtr="0" anchor="ctr" bIns="44450" lIns="90475" spcFirstLastPara="1" rIns="90475" wrap="square" tIns="44450">
            <a:normAutofit/>
          </a:bodyPr>
          <a:lstStyle/>
          <a:p>
            <a:pPr indent="0" lvl="0" marL="0" rtl="0" algn="l">
              <a:lnSpc>
                <a:spcPct val="90000"/>
              </a:lnSpc>
              <a:spcBef>
                <a:spcPts val="0"/>
              </a:spcBef>
              <a:spcAft>
                <a:spcPts val="0"/>
              </a:spcAft>
              <a:buClr>
                <a:schemeClr val="dk1"/>
              </a:buClr>
              <a:buSzPts val="3600"/>
              <a:buFont typeface="Calibri"/>
              <a:buNone/>
            </a:pPr>
            <a:r>
              <a:rPr b="1" lang="en-US" sz="3600"/>
              <a:t>Kayu Tropis</a:t>
            </a:r>
            <a:endParaRPr sz="3600"/>
          </a:p>
        </p:txBody>
      </p:sp>
      <p:sp>
        <p:nvSpPr>
          <p:cNvPr id="867" name="Google Shape;867;p90"/>
          <p:cNvSpPr txBox="1"/>
          <p:nvPr>
            <p:ph idx="1" type="body"/>
          </p:nvPr>
        </p:nvSpPr>
        <p:spPr>
          <a:xfrm>
            <a:off x="762000" y="1828800"/>
            <a:ext cx="7620000" cy="3352800"/>
          </a:xfrm>
          <a:prstGeom prst="rect">
            <a:avLst/>
          </a:prstGeom>
          <a:noFill/>
          <a:ln>
            <a:noFill/>
          </a:ln>
        </p:spPr>
        <p:txBody>
          <a:bodyPr anchorCtr="0" anchor="t" bIns="44450" lIns="90475" spcFirstLastPara="1" rIns="90475" wrap="square" tIns="44450">
            <a:normAutofit/>
          </a:bodyPr>
          <a:lstStyle/>
          <a:p>
            <a:pPr indent="0" lvl="0" marL="171450" rtl="0" algn="l">
              <a:lnSpc>
                <a:spcPct val="90000"/>
              </a:lnSpc>
              <a:spcBef>
                <a:spcPts val="0"/>
              </a:spcBef>
              <a:spcAft>
                <a:spcPts val="0"/>
              </a:spcAft>
              <a:buClr>
                <a:schemeClr val="dk1"/>
              </a:buClr>
              <a:buSzPts val="2800"/>
              <a:buNone/>
            </a:pPr>
            <a:r>
              <a:t/>
            </a:r>
            <a:endParaRPr sz="2800"/>
          </a:p>
          <a:p>
            <a:pPr indent="-177800" lvl="0" marL="171450" rtl="0" algn="just">
              <a:lnSpc>
                <a:spcPct val="90000"/>
              </a:lnSpc>
              <a:spcBef>
                <a:spcPts val="750"/>
              </a:spcBef>
              <a:spcAft>
                <a:spcPts val="0"/>
              </a:spcAft>
              <a:buClr>
                <a:schemeClr val="dk1"/>
              </a:buClr>
              <a:buSzPts val="2800"/>
              <a:buChar char="•"/>
            </a:pPr>
            <a:r>
              <a:rPr lang="en-US" sz="2800"/>
              <a:t>ITTA – Persetujuan Internasional Kayu Tropis </a:t>
            </a:r>
            <a:endParaRPr/>
          </a:p>
          <a:p>
            <a:pPr indent="-177800" lvl="0" marL="171450" rtl="0" algn="just">
              <a:lnSpc>
                <a:spcPct val="90000"/>
              </a:lnSpc>
              <a:spcBef>
                <a:spcPts val="750"/>
              </a:spcBef>
              <a:spcAft>
                <a:spcPts val="0"/>
              </a:spcAft>
              <a:buClr>
                <a:schemeClr val="dk1"/>
              </a:buClr>
              <a:buSzPts val="2800"/>
              <a:buChar char="•"/>
            </a:pPr>
            <a:r>
              <a:rPr lang="en-US" sz="2800"/>
              <a:t>Konvensi untuk kayu gelondong oleh  ITTO Organisasi Internasional Kayu Tropis</a:t>
            </a:r>
            <a:endParaRPr/>
          </a:p>
        </p:txBody>
      </p:sp>
      <p:sp>
        <p:nvSpPr>
          <p:cNvPr id="868" name="Google Shape;868;p90"/>
          <p:cNvSpPr txBox="1"/>
          <p:nvPr>
            <p:ph idx="12" type="sldNum"/>
          </p:nvPr>
        </p:nvSpPr>
        <p:spPr>
          <a:xfrm>
            <a:off x="5791200" y="5181600"/>
            <a:ext cx="3352800" cy="16764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 </a:t>
            </a:r>
            <a:endParaRPr/>
          </a:p>
        </p:txBody>
      </p:sp>
      <p:sp>
        <p:nvSpPr>
          <p:cNvPr id="869" name="Google Shape;869;p90"/>
          <p:cNvSpPr/>
          <p:nvPr/>
        </p:nvSpPr>
        <p:spPr>
          <a:xfrm>
            <a:off x="685800" y="6248400"/>
            <a:ext cx="1905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Narrow"/>
              <a:ea typeface="Arial Narrow"/>
              <a:cs typeface="Arial Narrow"/>
              <a:sym typeface="Arial Narrow"/>
            </a:endParaRPr>
          </a:p>
        </p:txBody>
      </p:sp>
      <p:sp>
        <p:nvSpPr>
          <p:cNvPr id="870" name="Google Shape;870;p90"/>
          <p:cNvSpP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sz="2400">
              <a:solidFill>
                <a:schemeClr val="dk1"/>
              </a:solidFill>
              <a:latin typeface="Arial Narrow"/>
              <a:ea typeface="Arial Narrow"/>
              <a:cs typeface="Arial Narrow"/>
              <a:sym typeface="Arial Narrow"/>
            </a:endParaRPr>
          </a:p>
        </p:txBody>
      </p:sp>
      <p:sp>
        <p:nvSpPr>
          <p:cNvPr id="871" name="Google Shape;871;p90"/>
          <p:cNvSpPr txBox="1"/>
          <p:nvPr/>
        </p:nvSpPr>
        <p:spPr>
          <a:xfrm>
            <a:off x="0" y="6553200"/>
            <a:ext cx="2438400" cy="2746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Arial Narrow"/>
                <a:ea typeface="Arial Narrow"/>
                <a:cs typeface="Arial Narrow"/>
                <a:sym typeface="Arial Narrow"/>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1998-03-25T20:49:14Z</dcterms:created>
  <dc:creator>YS Nugroho</dc:creator>
</cp:coreProperties>
</file>