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410" r:id="rId2"/>
    <p:sldId id="366" r:id="rId3"/>
    <p:sldId id="367" r:id="rId4"/>
    <p:sldId id="290" r:id="rId5"/>
    <p:sldId id="368" r:id="rId6"/>
    <p:sldId id="260" r:id="rId7"/>
    <p:sldId id="262" r:id="rId8"/>
    <p:sldId id="263" r:id="rId9"/>
    <p:sldId id="296" r:id="rId10"/>
    <p:sldId id="297" r:id="rId11"/>
    <p:sldId id="298" r:id="rId12"/>
    <p:sldId id="299" r:id="rId13"/>
    <p:sldId id="300" r:id="rId14"/>
    <p:sldId id="258" r:id="rId15"/>
    <p:sldId id="266" r:id="rId16"/>
    <p:sldId id="325" r:id="rId17"/>
    <p:sldId id="265" r:id="rId18"/>
    <p:sldId id="267" r:id="rId19"/>
    <p:sldId id="331" r:id="rId20"/>
    <p:sldId id="268" r:id="rId21"/>
    <p:sldId id="269" r:id="rId22"/>
    <p:sldId id="270" r:id="rId23"/>
    <p:sldId id="326" r:id="rId24"/>
    <p:sldId id="330" r:id="rId25"/>
    <p:sldId id="271" r:id="rId26"/>
    <p:sldId id="327" r:id="rId27"/>
    <p:sldId id="302" r:id="rId28"/>
    <p:sldId id="332" r:id="rId29"/>
    <p:sldId id="303" r:id="rId30"/>
    <p:sldId id="345" r:id="rId31"/>
    <p:sldId id="346" r:id="rId32"/>
    <p:sldId id="347" r:id="rId33"/>
    <p:sldId id="348" r:id="rId34"/>
    <p:sldId id="349" r:id="rId35"/>
    <p:sldId id="350" r:id="rId36"/>
    <p:sldId id="279" r:id="rId37"/>
    <p:sldId id="280" r:id="rId38"/>
    <p:sldId id="281" r:id="rId39"/>
    <p:sldId id="314" r:id="rId40"/>
    <p:sldId id="329" r:id="rId41"/>
    <p:sldId id="315" r:id="rId42"/>
    <p:sldId id="316" r:id="rId43"/>
    <p:sldId id="377" r:id="rId44"/>
    <p:sldId id="378" r:id="rId45"/>
    <p:sldId id="379" r:id="rId46"/>
    <p:sldId id="380" r:id="rId47"/>
    <p:sldId id="381" r:id="rId48"/>
    <p:sldId id="382" r:id="rId49"/>
    <p:sldId id="383" r:id="rId50"/>
    <p:sldId id="384" r:id="rId51"/>
    <p:sldId id="385" r:id="rId52"/>
    <p:sldId id="386" r:id="rId53"/>
    <p:sldId id="387" r:id="rId54"/>
    <p:sldId id="388" r:id="rId55"/>
    <p:sldId id="389" r:id="rId56"/>
    <p:sldId id="390" r:id="rId57"/>
    <p:sldId id="391" r:id="rId58"/>
    <p:sldId id="392" r:id="rId59"/>
    <p:sldId id="393" r:id="rId60"/>
    <p:sldId id="394" r:id="rId61"/>
    <p:sldId id="395" r:id="rId62"/>
    <p:sldId id="396" r:id="rId63"/>
    <p:sldId id="397" r:id="rId64"/>
    <p:sldId id="398" r:id="rId65"/>
    <p:sldId id="399" r:id="rId66"/>
    <p:sldId id="400" r:id="rId67"/>
    <p:sldId id="401" r:id="rId68"/>
    <p:sldId id="402" r:id="rId69"/>
    <p:sldId id="403" r:id="rId70"/>
    <p:sldId id="404" r:id="rId71"/>
    <p:sldId id="405" r:id="rId72"/>
    <p:sldId id="406" r:id="rId73"/>
    <p:sldId id="407" r:id="rId74"/>
    <p:sldId id="408" r:id="rId75"/>
    <p:sldId id="409" r:id="rId76"/>
  </p:sldIdLst>
  <p:sldSz cx="9144000" cy="6858000" type="screen4x3"/>
  <p:notesSz cx="7315200" cy="96012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ADBE"/>
    <a:srgbClr val="B5FCA2"/>
    <a:srgbClr val="00CCFF"/>
    <a:srgbClr val="ECEC04"/>
    <a:srgbClr val="E24251"/>
    <a:srgbClr val="FF5050"/>
    <a:srgbClr val="FEB6A0"/>
    <a:srgbClr val="D750EE"/>
    <a:srgbClr val="CC99FF"/>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3390" autoAdjust="0"/>
  </p:normalViewPr>
  <p:slideViewPr>
    <p:cSldViewPr>
      <p:cViewPr>
        <p:scale>
          <a:sx n="91" d="100"/>
          <a:sy n="91" d="100"/>
        </p:scale>
        <p:origin x="-70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_rels/data2.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511524-F603-4E82-B788-C6CACF2705E1}"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F7CE3726-89C7-4983-B572-BD01F9C8B332}">
      <dgm:prSet phldrT="[Text]" custT="1"/>
      <dgm:spPr/>
      <dgm:t>
        <a:bodyPr/>
        <a:lstStyle/>
        <a:p>
          <a:r>
            <a:rPr lang="id-ID" sz="1600" b="1" noProof="0" dirty="0" smtClean="0">
              <a:solidFill>
                <a:schemeClr val="tx1"/>
              </a:solidFill>
            </a:rPr>
            <a:t>Penyebab</a:t>
          </a:r>
          <a:endParaRPr lang="id-ID" sz="1600" b="1" noProof="0" dirty="0">
            <a:solidFill>
              <a:schemeClr val="tx1"/>
            </a:solidFill>
          </a:endParaRPr>
        </a:p>
      </dgm:t>
    </dgm:pt>
    <dgm:pt modelId="{696A1F64-74B1-417B-94E6-65F5DB8B0AA5}" type="parTrans" cxnId="{E1074219-C1FA-4285-9B6F-F4357CC06AE6}">
      <dgm:prSet/>
      <dgm:spPr/>
      <dgm:t>
        <a:bodyPr/>
        <a:lstStyle/>
        <a:p>
          <a:endParaRPr lang="en-US" sz="1600" b="1">
            <a:solidFill>
              <a:schemeClr val="tx1"/>
            </a:solidFill>
          </a:endParaRPr>
        </a:p>
      </dgm:t>
    </dgm:pt>
    <dgm:pt modelId="{8A440CA3-6DB3-419A-BE17-D29FC3B3087C}" type="sibTrans" cxnId="{E1074219-C1FA-4285-9B6F-F4357CC06AE6}">
      <dgm:prSet/>
      <dgm:spPr/>
      <dgm:t>
        <a:bodyPr/>
        <a:lstStyle/>
        <a:p>
          <a:endParaRPr lang="en-US" sz="1600" b="1">
            <a:solidFill>
              <a:schemeClr val="tx1"/>
            </a:solidFill>
          </a:endParaRPr>
        </a:p>
      </dgm:t>
    </dgm:pt>
    <dgm:pt modelId="{EE5B142A-9EEA-4E5E-BFB0-66BCD8C13A92}">
      <dgm:prSet phldrT="[Text]" custT="1"/>
      <dgm:spPr/>
      <dgm:t>
        <a:bodyPr/>
        <a:lstStyle/>
        <a:p>
          <a:pPr algn="ctr"/>
          <a:r>
            <a:rPr lang="id-ID" sz="1600" b="1" noProof="0" dirty="0" smtClean="0">
              <a:solidFill>
                <a:schemeClr val="tx1"/>
              </a:solidFill>
            </a:rPr>
            <a:t>Fisik</a:t>
          </a:r>
          <a:endParaRPr lang="id-ID" sz="1600" b="1" noProof="0" dirty="0">
            <a:solidFill>
              <a:schemeClr val="tx1"/>
            </a:solidFill>
          </a:endParaRPr>
        </a:p>
      </dgm:t>
    </dgm:pt>
    <dgm:pt modelId="{25A5FE85-2696-452A-998F-4E666FFAB718}" type="parTrans" cxnId="{626AC939-5477-4BC4-A2D8-9E7A7A5F210E}">
      <dgm:prSet custT="1"/>
      <dgm:spPr/>
      <dgm:t>
        <a:bodyPr/>
        <a:lstStyle/>
        <a:p>
          <a:endParaRPr lang="en-US" sz="1600" b="1" dirty="0">
            <a:solidFill>
              <a:schemeClr val="tx1"/>
            </a:solidFill>
          </a:endParaRPr>
        </a:p>
      </dgm:t>
    </dgm:pt>
    <dgm:pt modelId="{7DCF52F3-75A3-4805-BD07-F21DC3E38979}" type="sibTrans" cxnId="{626AC939-5477-4BC4-A2D8-9E7A7A5F210E}">
      <dgm:prSet/>
      <dgm:spPr/>
      <dgm:t>
        <a:bodyPr/>
        <a:lstStyle/>
        <a:p>
          <a:endParaRPr lang="en-US" sz="1600" b="1">
            <a:solidFill>
              <a:schemeClr val="tx1"/>
            </a:solidFill>
          </a:endParaRPr>
        </a:p>
      </dgm:t>
    </dgm:pt>
    <dgm:pt modelId="{4E5F13BA-29E3-47D6-B03E-476EBB575A17}">
      <dgm:prSet phldrT="[Text]" custT="1"/>
      <dgm:spPr/>
      <dgm:t>
        <a:bodyPr/>
        <a:lstStyle/>
        <a:p>
          <a:r>
            <a:rPr lang="id-ID" sz="1600" b="1" noProof="0" dirty="0" smtClean="0">
              <a:solidFill>
                <a:schemeClr val="tx1"/>
              </a:solidFill>
            </a:rPr>
            <a:t>Organisasional</a:t>
          </a:r>
          <a:endParaRPr lang="id-ID" sz="1600" b="1" noProof="0" dirty="0">
            <a:solidFill>
              <a:schemeClr val="tx1"/>
            </a:solidFill>
          </a:endParaRPr>
        </a:p>
      </dgm:t>
    </dgm:pt>
    <dgm:pt modelId="{671AE32A-7143-4772-A4AC-30D1A556CEEC}" type="sibTrans" cxnId="{11ABDAE6-6BC0-4B24-A77A-6FBD3EE08953}">
      <dgm:prSet/>
      <dgm:spPr/>
      <dgm:t>
        <a:bodyPr/>
        <a:lstStyle/>
        <a:p>
          <a:endParaRPr lang="en-US" sz="1600" b="1">
            <a:solidFill>
              <a:schemeClr val="tx1"/>
            </a:solidFill>
          </a:endParaRPr>
        </a:p>
      </dgm:t>
    </dgm:pt>
    <dgm:pt modelId="{C809EAB0-0E8B-40FB-B755-EF6FC6BD1125}" type="parTrans" cxnId="{11ABDAE6-6BC0-4B24-A77A-6FBD3EE08953}">
      <dgm:prSet custT="1"/>
      <dgm:spPr/>
      <dgm:t>
        <a:bodyPr/>
        <a:lstStyle/>
        <a:p>
          <a:endParaRPr lang="en-US" sz="1600" b="1" dirty="0">
            <a:solidFill>
              <a:schemeClr val="tx1"/>
            </a:solidFill>
          </a:endParaRPr>
        </a:p>
      </dgm:t>
    </dgm:pt>
    <dgm:pt modelId="{7F1C3DAE-A139-49CC-965B-936D9B5CC153}" type="pres">
      <dgm:prSet presAssocID="{3D511524-F603-4E82-B788-C6CACF2705E1}" presName="diagram" presStyleCnt="0">
        <dgm:presLayoutVars>
          <dgm:chPref val="1"/>
          <dgm:dir/>
          <dgm:animOne val="branch"/>
          <dgm:animLvl val="lvl"/>
          <dgm:resizeHandles val="exact"/>
        </dgm:presLayoutVars>
      </dgm:prSet>
      <dgm:spPr/>
      <dgm:t>
        <a:bodyPr/>
        <a:lstStyle/>
        <a:p>
          <a:endParaRPr lang="en-US"/>
        </a:p>
      </dgm:t>
    </dgm:pt>
    <dgm:pt modelId="{330C8008-5E71-4970-85AC-443104811647}" type="pres">
      <dgm:prSet presAssocID="{F7CE3726-89C7-4983-B572-BD01F9C8B332}" presName="root1" presStyleCnt="0"/>
      <dgm:spPr/>
    </dgm:pt>
    <dgm:pt modelId="{70D291F8-C4C7-4C6F-9345-B4567AFD7CFD}" type="pres">
      <dgm:prSet presAssocID="{F7CE3726-89C7-4983-B572-BD01F9C8B332}" presName="LevelOneTextNode" presStyleLbl="node0" presStyleIdx="0" presStyleCnt="1">
        <dgm:presLayoutVars>
          <dgm:chPref val="3"/>
        </dgm:presLayoutVars>
      </dgm:prSet>
      <dgm:spPr/>
      <dgm:t>
        <a:bodyPr/>
        <a:lstStyle/>
        <a:p>
          <a:endParaRPr lang="en-US"/>
        </a:p>
      </dgm:t>
    </dgm:pt>
    <dgm:pt modelId="{D66BA111-C4B3-4797-9103-47C19B8BE092}" type="pres">
      <dgm:prSet presAssocID="{F7CE3726-89C7-4983-B572-BD01F9C8B332}" presName="level2hierChild" presStyleCnt="0"/>
      <dgm:spPr/>
    </dgm:pt>
    <dgm:pt modelId="{C783F980-7625-4430-89A3-451D8157CF7F}" type="pres">
      <dgm:prSet presAssocID="{25A5FE85-2696-452A-998F-4E666FFAB718}" presName="conn2-1" presStyleLbl="parChTrans1D2" presStyleIdx="0" presStyleCnt="2"/>
      <dgm:spPr/>
      <dgm:t>
        <a:bodyPr/>
        <a:lstStyle/>
        <a:p>
          <a:endParaRPr lang="en-US"/>
        </a:p>
      </dgm:t>
    </dgm:pt>
    <dgm:pt modelId="{823A67C5-65DF-4A17-BF98-9C07917681CA}" type="pres">
      <dgm:prSet presAssocID="{25A5FE85-2696-452A-998F-4E666FFAB718}" presName="connTx" presStyleLbl="parChTrans1D2" presStyleIdx="0" presStyleCnt="2"/>
      <dgm:spPr/>
      <dgm:t>
        <a:bodyPr/>
        <a:lstStyle/>
        <a:p>
          <a:endParaRPr lang="en-US"/>
        </a:p>
      </dgm:t>
    </dgm:pt>
    <dgm:pt modelId="{E98B9033-AB22-4785-8C3D-1FF3CB657D3E}" type="pres">
      <dgm:prSet presAssocID="{EE5B142A-9EEA-4E5E-BFB0-66BCD8C13A92}" presName="root2" presStyleCnt="0"/>
      <dgm:spPr/>
    </dgm:pt>
    <dgm:pt modelId="{0DE0841C-D54E-489D-85C6-2F336F53A841}" type="pres">
      <dgm:prSet presAssocID="{EE5B142A-9EEA-4E5E-BFB0-66BCD8C13A92}" presName="LevelTwoTextNode" presStyleLbl="node2" presStyleIdx="0" presStyleCnt="2" custLinFactNeighborX="-438" custLinFactNeighborY="-56447">
        <dgm:presLayoutVars>
          <dgm:chPref val="3"/>
        </dgm:presLayoutVars>
      </dgm:prSet>
      <dgm:spPr/>
      <dgm:t>
        <a:bodyPr/>
        <a:lstStyle/>
        <a:p>
          <a:endParaRPr lang="en-US"/>
        </a:p>
      </dgm:t>
    </dgm:pt>
    <dgm:pt modelId="{FC41C79E-9E98-4995-9224-99DF374EAFFF}" type="pres">
      <dgm:prSet presAssocID="{EE5B142A-9EEA-4E5E-BFB0-66BCD8C13A92}" presName="level3hierChild" presStyleCnt="0"/>
      <dgm:spPr/>
    </dgm:pt>
    <dgm:pt modelId="{B31EFB31-9732-440A-BBA8-350E7CB0CE4D}" type="pres">
      <dgm:prSet presAssocID="{C809EAB0-0E8B-40FB-B755-EF6FC6BD1125}" presName="conn2-1" presStyleLbl="parChTrans1D2" presStyleIdx="1" presStyleCnt="2"/>
      <dgm:spPr/>
      <dgm:t>
        <a:bodyPr/>
        <a:lstStyle/>
        <a:p>
          <a:endParaRPr lang="en-US"/>
        </a:p>
      </dgm:t>
    </dgm:pt>
    <dgm:pt modelId="{DAB69D29-0F35-492B-BE25-ED6906978027}" type="pres">
      <dgm:prSet presAssocID="{C809EAB0-0E8B-40FB-B755-EF6FC6BD1125}" presName="connTx" presStyleLbl="parChTrans1D2" presStyleIdx="1" presStyleCnt="2"/>
      <dgm:spPr/>
      <dgm:t>
        <a:bodyPr/>
        <a:lstStyle/>
        <a:p>
          <a:endParaRPr lang="en-US"/>
        </a:p>
      </dgm:t>
    </dgm:pt>
    <dgm:pt modelId="{0782D936-E475-417B-BB35-07FB976A7A36}" type="pres">
      <dgm:prSet presAssocID="{4E5F13BA-29E3-47D6-B03E-476EBB575A17}" presName="root2" presStyleCnt="0"/>
      <dgm:spPr/>
    </dgm:pt>
    <dgm:pt modelId="{79BAE238-94CF-4C35-B51A-4069444E107F}" type="pres">
      <dgm:prSet presAssocID="{4E5F13BA-29E3-47D6-B03E-476EBB575A17}" presName="LevelTwoTextNode" presStyleLbl="node2" presStyleIdx="1" presStyleCnt="2" custLinFactNeighborX="2356" custLinFactNeighborY="40939">
        <dgm:presLayoutVars>
          <dgm:chPref val="3"/>
        </dgm:presLayoutVars>
      </dgm:prSet>
      <dgm:spPr/>
      <dgm:t>
        <a:bodyPr/>
        <a:lstStyle/>
        <a:p>
          <a:endParaRPr lang="en-US"/>
        </a:p>
      </dgm:t>
    </dgm:pt>
    <dgm:pt modelId="{FA297516-3108-4660-AD6A-FB869483A30D}" type="pres">
      <dgm:prSet presAssocID="{4E5F13BA-29E3-47D6-B03E-476EBB575A17}" presName="level3hierChild" presStyleCnt="0"/>
      <dgm:spPr/>
    </dgm:pt>
  </dgm:ptLst>
  <dgm:cxnLst>
    <dgm:cxn modelId="{7BBDAA84-7CC8-4579-8559-7FA34ECB7557}" type="presOf" srcId="{F7CE3726-89C7-4983-B572-BD01F9C8B332}" destId="{70D291F8-C4C7-4C6F-9345-B4567AFD7CFD}" srcOrd="0" destOrd="0" presId="urn:microsoft.com/office/officeart/2005/8/layout/hierarchy2"/>
    <dgm:cxn modelId="{174BA0B4-4836-412F-AA8B-4E86DFA55BA8}" type="presOf" srcId="{C809EAB0-0E8B-40FB-B755-EF6FC6BD1125}" destId="{B31EFB31-9732-440A-BBA8-350E7CB0CE4D}" srcOrd="0" destOrd="0" presId="urn:microsoft.com/office/officeart/2005/8/layout/hierarchy2"/>
    <dgm:cxn modelId="{5BEA71B2-044D-4FC9-9CF2-E869C6B28868}" type="presOf" srcId="{4E5F13BA-29E3-47D6-B03E-476EBB575A17}" destId="{79BAE238-94CF-4C35-B51A-4069444E107F}" srcOrd="0" destOrd="0" presId="urn:microsoft.com/office/officeart/2005/8/layout/hierarchy2"/>
    <dgm:cxn modelId="{B7F38875-0946-47CC-BC0C-2FD25CF9F3AE}" type="presOf" srcId="{3D511524-F603-4E82-B788-C6CACF2705E1}" destId="{7F1C3DAE-A139-49CC-965B-936D9B5CC153}" srcOrd="0" destOrd="0" presId="urn:microsoft.com/office/officeart/2005/8/layout/hierarchy2"/>
    <dgm:cxn modelId="{E6CEFCDA-E12A-43DC-8EA3-BE70A9B23010}" type="presOf" srcId="{25A5FE85-2696-452A-998F-4E666FFAB718}" destId="{C783F980-7625-4430-89A3-451D8157CF7F}" srcOrd="0" destOrd="0" presId="urn:microsoft.com/office/officeart/2005/8/layout/hierarchy2"/>
    <dgm:cxn modelId="{626AC939-5477-4BC4-A2D8-9E7A7A5F210E}" srcId="{F7CE3726-89C7-4983-B572-BD01F9C8B332}" destId="{EE5B142A-9EEA-4E5E-BFB0-66BCD8C13A92}" srcOrd="0" destOrd="0" parTransId="{25A5FE85-2696-452A-998F-4E666FFAB718}" sibTransId="{7DCF52F3-75A3-4805-BD07-F21DC3E38979}"/>
    <dgm:cxn modelId="{11ABDAE6-6BC0-4B24-A77A-6FBD3EE08953}" srcId="{F7CE3726-89C7-4983-B572-BD01F9C8B332}" destId="{4E5F13BA-29E3-47D6-B03E-476EBB575A17}" srcOrd="1" destOrd="0" parTransId="{C809EAB0-0E8B-40FB-B755-EF6FC6BD1125}" sibTransId="{671AE32A-7143-4772-A4AC-30D1A556CEEC}"/>
    <dgm:cxn modelId="{E7AD1DB3-9EEE-4209-A9EE-310FA4F66F5A}" type="presOf" srcId="{C809EAB0-0E8B-40FB-B755-EF6FC6BD1125}" destId="{DAB69D29-0F35-492B-BE25-ED6906978027}" srcOrd="1" destOrd="0" presId="urn:microsoft.com/office/officeart/2005/8/layout/hierarchy2"/>
    <dgm:cxn modelId="{3130AEBD-9024-4579-B55E-6C5A5D41E104}" type="presOf" srcId="{EE5B142A-9EEA-4E5E-BFB0-66BCD8C13A92}" destId="{0DE0841C-D54E-489D-85C6-2F336F53A841}" srcOrd="0" destOrd="0" presId="urn:microsoft.com/office/officeart/2005/8/layout/hierarchy2"/>
    <dgm:cxn modelId="{E1074219-C1FA-4285-9B6F-F4357CC06AE6}" srcId="{3D511524-F603-4E82-B788-C6CACF2705E1}" destId="{F7CE3726-89C7-4983-B572-BD01F9C8B332}" srcOrd="0" destOrd="0" parTransId="{696A1F64-74B1-417B-94E6-65F5DB8B0AA5}" sibTransId="{8A440CA3-6DB3-419A-BE17-D29FC3B3087C}"/>
    <dgm:cxn modelId="{8D604F2C-DD0B-444C-B298-D9111B0E335A}" type="presOf" srcId="{25A5FE85-2696-452A-998F-4E666FFAB718}" destId="{823A67C5-65DF-4A17-BF98-9C07917681CA}" srcOrd="1" destOrd="0" presId="urn:microsoft.com/office/officeart/2005/8/layout/hierarchy2"/>
    <dgm:cxn modelId="{48AC5614-508B-4210-A276-D13E0F456F54}" type="presParOf" srcId="{7F1C3DAE-A139-49CC-965B-936D9B5CC153}" destId="{330C8008-5E71-4970-85AC-443104811647}" srcOrd="0" destOrd="0" presId="urn:microsoft.com/office/officeart/2005/8/layout/hierarchy2"/>
    <dgm:cxn modelId="{3B1C4727-4158-4B19-8E10-17F95A595981}" type="presParOf" srcId="{330C8008-5E71-4970-85AC-443104811647}" destId="{70D291F8-C4C7-4C6F-9345-B4567AFD7CFD}" srcOrd="0" destOrd="0" presId="urn:microsoft.com/office/officeart/2005/8/layout/hierarchy2"/>
    <dgm:cxn modelId="{DB084B13-DC3D-4315-A0C0-2305586107A7}" type="presParOf" srcId="{330C8008-5E71-4970-85AC-443104811647}" destId="{D66BA111-C4B3-4797-9103-47C19B8BE092}" srcOrd="1" destOrd="0" presId="urn:microsoft.com/office/officeart/2005/8/layout/hierarchy2"/>
    <dgm:cxn modelId="{E7671822-1328-4E04-BC82-1F76F043DBE5}" type="presParOf" srcId="{D66BA111-C4B3-4797-9103-47C19B8BE092}" destId="{C783F980-7625-4430-89A3-451D8157CF7F}" srcOrd="0" destOrd="0" presId="urn:microsoft.com/office/officeart/2005/8/layout/hierarchy2"/>
    <dgm:cxn modelId="{AF4DE930-F7A9-4E8D-98F8-EC90B98D6F7A}" type="presParOf" srcId="{C783F980-7625-4430-89A3-451D8157CF7F}" destId="{823A67C5-65DF-4A17-BF98-9C07917681CA}" srcOrd="0" destOrd="0" presId="urn:microsoft.com/office/officeart/2005/8/layout/hierarchy2"/>
    <dgm:cxn modelId="{F3B31E53-331E-4C10-885E-13B3DF2BBEC4}" type="presParOf" srcId="{D66BA111-C4B3-4797-9103-47C19B8BE092}" destId="{E98B9033-AB22-4785-8C3D-1FF3CB657D3E}" srcOrd="1" destOrd="0" presId="urn:microsoft.com/office/officeart/2005/8/layout/hierarchy2"/>
    <dgm:cxn modelId="{75233606-5926-4FF0-99ED-8A1CA7AC6DB8}" type="presParOf" srcId="{E98B9033-AB22-4785-8C3D-1FF3CB657D3E}" destId="{0DE0841C-D54E-489D-85C6-2F336F53A841}" srcOrd="0" destOrd="0" presId="urn:microsoft.com/office/officeart/2005/8/layout/hierarchy2"/>
    <dgm:cxn modelId="{5BBC4085-0924-47DE-A75E-46752D5729AD}" type="presParOf" srcId="{E98B9033-AB22-4785-8C3D-1FF3CB657D3E}" destId="{FC41C79E-9E98-4995-9224-99DF374EAFFF}" srcOrd="1" destOrd="0" presId="urn:microsoft.com/office/officeart/2005/8/layout/hierarchy2"/>
    <dgm:cxn modelId="{19736B9A-9C79-4213-BB69-161B84798A4E}" type="presParOf" srcId="{D66BA111-C4B3-4797-9103-47C19B8BE092}" destId="{B31EFB31-9732-440A-BBA8-350E7CB0CE4D}" srcOrd="2" destOrd="0" presId="urn:microsoft.com/office/officeart/2005/8/layout/hierarchy2"/>
    <dgm:cxn modelId="{2BE43E83-156D-4A43-A106-8FE6548305DA}" type="presParOf" srcId="{B31EFB31-9732-440A-BBA8-350E7CB0CE4D}" destId="{DAB69D29-0F35-492B-BE25-ED6906978027}" srcOrd="0" destOrd="0" presId="urn:microsoft.com/office/officeart/2005/8/layout/hierarchy2"/>
    <dgm:cxn modelId="{03695B59-9572-4F7F-9620-06DFEBA4BF7C}" type="presParOf" srcId="{D66BA111-C4B3-4797-9103-47C19B8BE092}" destId="{0782D936-E475-417B-BB35-07FB976A7A36}" srcOrd="3" destOrd="0" presId="urn:microsoft.com/office/officeart/2005/8/layout/hierarchy2"/>
    <dgm:cxn modelId="{4FAF0D08-20D0-426E-942E-727E173A0E8A}" type="presParOf" srcId="{0782D936-E475-417B-BB35-07FB976A7A36}" destId="{79BAE238-94CF-4C35-B51A-4069444E107F}" srcOrd="0" destOrd="0" presId="urn:microsoft.com/office/officeart/2005/8/layout/hierarchy2"/>
    <dgm:cxn modelId="{C5EC8BEB-AE72-4FF2-BCFC-CE54965E7C7E}" type="presParOf" srcId="{0782D936-E475-417B-BB35-07FB976A7A36}" destId="{FA297516-3108-4660-AD6A-FB869483A30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189922-1A70-49C1-8987-D9FEE069C336}" type="doc">
      <dgm:prSet loTypeId="urn:microsoft.com/office/officeart/2005/8/layout/vList4#1" loCatId="list" qsTypeId="urn:microsoft.com/office/officeart/2005/8/quickstyle/3d1" qsCatId="3D" csTypeId="urn:microsoft.com/office/officeart/2005/8/colors/accent1_2" csCatId="accent1" phldr="1"/>
      <dgm:spPr/>
      <dgm:t>
        <a:bodyPr/>
        <a:lstStyle/>
        <a:p>
          <a:endParaRPr lang="id-ID"/>
        </a:p>
      </dgm:t>
    </dgm:pt>
    <dgm:pt modelId="{008CD9EF-7F94-4EC6-8F17-45EC3FC945B3}">
      <dgm:prSet phldrT="[Text]" custT="1"/>
      <dgm:spPr>
        <a:solidFill>
          <a:srgbClr val="FEB6A0"/>
        </a:solidFill>
      </dgm:spPr>
      <dgm:t>
        <a:bodyPr/>
        <a:lstStyle/>
        <a:p>
          <a:r>
            <a:rPr lang="id-ID" sz="1800" dirty="0" smtClean="0">
              <a:solidFill>
                <a:schemeClr val="tx1"/>
              </a:solidFill>
              <a:latin typeface="Cambria" pitchFamily="18" charset="0"/>
            </a:rPr>
            <a:t>WHAT IF ANALYSIS</a:t>
          </a:r>
          <a:endParaRPr lang="id-ID" sz="1800" dirty="0">
            <a:solidFill>
              <a:schemeClr val="tx1"/>
            </a:solidFill>
            <a:latin typeface="Cambria" pitchFamily="18" charset="0"/>
          </a:endParaRPr>
        </a:p>
      </dgm:t>
    </dgm:pt>
    <dgm:pt modelId="{E16348E1-23BC-48C6-8727-5C9436360B11}" type="parTrans" cxnId="{6FD07DC2-A957-4FC6-B05F-683B6AAA6C2B}">
      <dgm:prSet/>
      <dgm:spPr/>
      <dgm:t>
        <a:bodyPr/>
        <a:lstStyle/>
        <a:p>
          <a:endParaRPr lang="id-ID">
            <a:solidFill>
              <a:schemeClr val="tx1"/>
            </a:solidFill>
          </a:endParaRPr>
        </a:p>
      </dgm:t>
    </dgm:pt>
    <dgm:pt modelId="{FFBB95CA-4F4E-4FFA-B11A-239A184CD3C3}" type="sibTrans" cxnId="{6FD07DC2-A957-4FC6-B05F-683B6AAA6C2B}">
      <dgm:prSet/>
      <dgm:spPr/>
      <dgm:t>
        <a:bodyPr/>
        <a:lstStyle/>
        <a:p>
          <a:endParaRPr lang="id-ID">
            <a:solidFill>
              <a:schemeClr val="tx1"/>
            </a:solidFill>
          </a:endParaRPr>
        </a:p>
      </dgm:t>
    </dgm:pt>
    <dgm:pt modelId="{B2CAEC30-5A48-492A-91E4-F50A3EC8B1EE}">
      <dgm:prSet phldrT="[Text]" custT="1"/>
      <dgm:spPr>
        <a:solidFill>
          <a:srgbClr val="FFFF99"/>
        </a:solidFill>
      </dgm:spPr>
      <dgm:t>
        <a:bodyPr/>
        <a:lstStyle/>
        <a:p>
          <a:r>
            <a:rPr lang="id-ID" sz="1800" dirty="0" smtClean="0">
              <a:solidFill>
                <a:schemeClr val="tx1"/>
              </a:solidFill>
              <a:latin typeface="Cambria" pitchFamily="18" charset="0"/>
            </a:rPr>
            <a:t>CHECKLIST</a:t>
          </a:r>
          <a:endParaRPr lang="id-ID" sz="1800" dirty="0">
            <a:solidFill>
              <a:schemeClr val="tx1"/>
            </a:solidFill>
            <a:latin typeface="Cambria" pitchFamily="18" charset="0"/>
          </a:endParaRPr>
        </a:p>
      </dgm:t>
    </dgm:pt>
    <dgm:pt modelId="{F2FA21A3-9EB1-4A4D-B339-0FCFF7E59E41}" type="parTrans" cxnId="{D458F150-538F-413F-B921-7645BCFCA0D1}">
      <dgm:prSet/>
      <dgm:spPr/>
      <dgm:t>
        <a:bodyPr/>
        <a:lstStyle/>
        <a:p>
          <a:endParaRPr lang="id-ID">
            <a:solidFill>
              <a:schemeClr val="tx1"/>
            </a:solidFill>
          </a:endParaRPr>
        </a:p>
      </dgm:t>
    </dgm:pt>
    <dgm:pt modelId="{5F4081EC-15BF-48C5-98FD-6484EA93DF50}" type="sibTrans" cxnId="{D458F150-538F-413F-B921-7645BCFCA0D1}">
      <dgm:prSet/>
      <dgm:spPr/>
      <dgm:t>
        <a:bodyPr/>
        <a:lstStyle/>
        <a:p>
          <a:endParaRPr lang="id-ID">
            <a:solidFill>
              <a:schemeClr val="tx1"/>
            </a:solidFill>
          </a:endParaRPr>
        </a:p>
      </dgm:t>
    </dgm:pt>
    <dgm:pt modelId="{3E3F3BA1-86A4-4C21-A94B-AF26ED67023C}">
      <dgm:prSet phldrT="[Text]" custT="1"/>
      <dgm:spPr>
        <a:solidFill>
          <a:srgbClr val="92D050"/>
        </a:solidFill>
      </dgm:spPr>
      <dgm:t>
        <a:bodyPr/>
        <a:lstStyle/>
        <a:p>
          <a:r>
            <a:rPr lang="id-ID" sz="1800" dirty="0" smtClean="0">
              <a:solidFill>
                <a:schemeClr val="tx1"/>
              </a:solidFill>
              <a:latin typeface="Cambria" pitchFamily="18" charset="0"/>
            </a:rPr>
            <a:t>WHAT-IF/CHECKLIST</a:t>
          </a:r>
          <a:endParaRPr lang="id-ID" sz="1800" dirty="0">
            <a:solidFill>
              <a:schemeClr val="tx1"/>
            </a:solidFill>
            <a:latin typeface="Cambria" pitchFamily="18" charset="0"/>
          </a:endParaRPr>
        </a:p>
      </dgm:t>
    </dgm:pt>
    <dgm:pt modelId="{F303AEB1-7EE5-4BF6-801F-3C9CE20BAD3A}" type="parTrans" cxnId="{C20E13A8-525B-4060-9F31-28F91E877FF7}">
      <dgm:prSet/>
      <dgm:spPr/>
      <dgm:t>
        <a:bodyPr/>
        <a:lstStyle/>
        <a:p>
          <a:endParaRPr lang="id-ID">
            <a:solidFill>
              <a:schemeClr val="tx1"/>
            </a:solidFill>
          </a:endParaRPr>
        </a:p>
      </dgm:t>
    </dgm:pt>
    <dgm:pt modelId="{18A016AF-3FF5-4B65-AB6D-EE11EBD40218}" type="sibTrans" cxnId="{C20E13A8-525B-4060-9F31-28F91E877FF7}">
      <dgm:prSet/>
      <dgm:spPr/>
      <dgm:t>
        <a:bodyPr/>
        <a:lstStyle/>
        <a:p>
          <a:endParaRPr lang="id-ID">
            <a:solidFill>
              <a:schemeClr val="tx1"/>
            </a:solidFill>
          </a:endParaRPr>
        </a:p>
      </dgm:t>
    </dgm:pt>
    <dgm:pt modelId="{F44360B6-D995-45E3-8171-6D7575BF55C7}">
      <dgm:prSet custT="1"/>
      <dgm:spPr>
        <a:solidFill>
          <a:srgbClr val="11DADF"/>
        </a:solidFill>
      </dgm:spPr>
      <dgm:t>
        <a:bodyPr/>
        <a:lstStyle/>
        <a:p>
          <a:r>
            <a:rPr lang="id-ID" sz="1800" dirty="0" smtClean="0">
              <a:solidFill>
                <a:schemeClr val="tx1"/>
              </a:solidFill>
              <a:latin typeface="Cambria" pitchFamily="18" charset="0"/>
            </a:rPr>
            <a:t>HAZARD AND OPERATIBILITY STUDY (HAZOP)</a:t>
          </a:r>
          <a:endParaRPr lang="id-ID" sz="1800" dirty="0">
            <a:solidFill>
              <a:schemeClr val="tx1"/>
            </a:solidFill>
            <a:latin typeface="Cambria" pitchFamily="18" charset="0"/>
          </a:endParaRPr>
        </a:p>
      </dgm:t>
    </dgm:pt>
    <dgm:pt modelId="{BE890128-7CB2-4D42-9CE1-6C476058B384}" type="parTrans" cxnId="{919207F0-D2C7-439A-8DBF-F23CFF72D906}">
      <dgm:prSet/>
      <dgm:spPr/>
      <dgm:t>
        <a:bodyPr/>
        <a:lstStyle/>
        <a:p>
          <a:endParaRPr lang="id-ID">
            <a:solidFill>
              <a:schemeClr val="tx1"/>
            </a:solidFill>
          </a:endParaRPr>
        </a:p>
      </dgm:t>
    </dgm:pt>
    <dgm:pt modelId="{D0AC71F0-C43E-4730-9176-71728F45960E}" type="sibTrans" cxnId="{919207F0-D2C7-439A-8DBF-F23CFF72D906}">
      <dgm:prSet/>
      <dgm:spPr/>
      <dgm:t>
        <a:bodyPr/>
        <a:lstStyle/>
        <a:p>
          <a:endParaRPr lang="id-ID">
            <a:solidFill>
              <a:schemeClr val="tx1"/>
            </a:solidFill>
          </a:endParaRPr>
        </a:p>
      </dgm:t>
    </dgm:pt>
    <dgm:pt modelId="{5785C0CE-6D9C-4C43-A312-DF25DB6D4A19}">
      <dgm:prSet custT="1"/>
      <dgm:spPr>
        <a:solidFill>
          <a:srgbClr val="FF99FF"/>
        </a:solidFill>
      </dgm:spPr>
      <dgm:t>
        <a:bodyPr/>
        <a:lstStyle/>
        <a:p>
          <a:r>
            <a:rPr lang="id-ID" sz="1800" dirty="0" smtClean="0">
              <a:solidFill>
                <a:schemeClr val="tx1"/>
              </a:solidFill>
              <a:latin typeface="Cambria" pitchFamily="18" charset="0"/>
            </a:rPr>
            <a:t>FAILURE MODE AND EFFECT ANALYSIS</a:t>
          </a:r>
          <a:endParaRPr lang="id-ID" sz="1800" dirty="0">
            <a:solidFill>
              <a:schemeClr val="tx1"/>
            </a:solidFill>
            <a:latin typeface="Cambria" pitchFamily="18" charset="0"/>
          </a:endParaRPr>
        </a:p>
      </dgm:t>
    </dgm:pt>
    <dgm:pt modelId="{2ADEB6A7-2BB8-46FB-AF12-0F40058630BB}" type="parTrans" cxnId="{A05AED95-7CB8-4D06-9E12-74AA295A1BA7}">
      <dgm:prSet/>
      <dgm:spPr/>
      <dgm:t>
        <a:bodyPr/>
        <a:lstStyle/>
        <a:p>
          <a:endParaRPr lang="id-ID"/>
        </a:p>
      </dgm:t>
    </dgm:pt>
    <dgm:pt modelId="{BCA3A3AF-B2CF-4742-9F13-BDAAA34E6414}" type="sibTrans" cxnId="{A05AED95-7CB8-4D06-9E12-74AA295A1BA7}">
      <dgm:prSet/>
      <dgm:spPr/>
      <dgm:t>
        <a:bodyPr/>
        <a:lstStyle/>
        <a:p>
          <a:endParaRPr lang="id-ID"/>
        </a:p>
      </dgm:t>
    </dgm:pt>
    <dgm:pt modelId="{605BE6B1-F625-485D-915D-212F6D87D977}">
      <dgm:prSet custT="1"/>
      <dgm:spPr>
        <a:solidFill>
          <a:srgbClr val="6699FF"/>
        </a:solidFill>
      </dgm:spPr>
      <dgm:t>
        <a:bodyPr/>
        <a:lstStyle/>
        <a:p>
          <a:r>
            <a:rPr lang="id-ID" sz="1800" dirty="0" smtClean="0">
              <a:solidFill>
                <a:schemeClr val="tx1"/>
              </a:solidFill>
              <a:latin typeface="Cambria" pitchFamily="18" charset="0"/>
            </a:rPr>
            <a:t>FAULT TREE ANALYSIS</a:t>
          </a:r>
          <a:endParaRPr lang="id-ID" sz="1800" dirty="0">
            <a:solidFill>
              <a:schemeClr val="tx1"/>
            </a:solidFill>
            <a:latin typeface="Cambria" pitchFamily="18" charset="0"/>
          </a:endParaRPr>
        </a:p>
      </dgm:t>
    </dgm:pt>
    <dgm:pt modelId="{E90C952D-6634-4CE6-BF4C-8A4884189E1D}" type="parTrans" cxnId="{FC891BE2-A327-475A-A3A1-7ED3253F521F}">
      <dgm:prSet/>
      <dgm:spPr/>
      <dgm:t>
        <a:bodyPr/>
        <a:lstStyle/>
        <a:p>
          <a:endParaRPr lang="id-ID"/>
        </a:p>
      </dgm:t>
    </dgm:pt>
    <dgm:pt modelId="{11988F90-D1BE-4E7C-AFCD-706BB07D9E2B}" type="sibTrans" cxnId="{FC891BE2-A327-475A-A3A1-7ED3253F521F}">
      <dgm:prSet/>
      <dgm:spPr/>
      <dgm:t>
        <a:bodyPr/>
        <a:lstStyle/>
        <a:p>
          <a:endParaRPr lang="id-ID"/>
        </a:p>
      </dgm:t>
    </dgm:pt>
    <dgm:pt modelId="{26B41FAD-DA15-4DAB-8CB5-7365AA89D0B0}">
      <dgm:prSet custT="1"/>
      <dgm:spPr>
        <a:solidFill>
          <a:srgbClr val="ECEC04"/>
        </a:solidFill>
      </dgm:spPr>
      <dgm:t>
        <a:bodyPr/>
        <a:lstStyle/>
        <a:p>
          <a:r>
            <a:rPr lang="id-ID" sz="1800" dirty="0" smtClean="0">
              <a:solidFill>
                <a:schemeClr val="tx1"/>
              </a:solidFill>
              <a:latin typeface="Cambria" pitchFamily="18" charset="0"/>
            </a:rPr>
            <a:t>HAZARD IDENTIFICATION</a:t>
          </a:r>
          <a:endParaRPr lang="id-ID" sz="1800" dirty="0">
            <a:solidFill>
              <a:schemeClr val="tx1"/>
            </a:solidFill>
            <a:latin typeface="Cambria" pitchFamily="18" charset="0"/>
          </a:endParaRPr>
        </a:p>
      </dgm:t>
    </dgm:pt>
    <dgm:pt modelId="{8730A180-887A-4968-AD0E-E5AF6DE0DC45}" type="sibTrans" cxnId="{ED138349-4EC2-4640-943E-DEC1FA352FEC}">
      <dgm:prSet/>
      <dgm:spPr/>
      <dgm:t>
        <a:bodyPr/>
        <a:lstStyle/>
        <a:p>
          <a:endParaRPr lang="id-ID">
            <a:solidFill>
              <a:schemeClr val="tx1"/>
            </a:solidFill>
          </a:endParaRPr>
        </a:p>
      </dgm:t>
    </dgm:pt>
    <dgm:pt modelId="{27041463-AF61-4EA2-9C0D-95B9CECC7D55}" type="parTrans" cxnId="{ED138349-4EC2-4640-943E-DEC1FA352FEC}">
      <dgm:prSet/>
      <dgm:spPr/>
      <dgm:t>
        <a:bodyPr/>
        <a:lstStyle/>
        <a:p>
          <a:endParaRPr lang="id-ID">
            <a:solidFill>
              <a:schemeClr val="tx1"/>
            </a:solidFill>
          </a:endParaRPr>
        </a:p>
      </dgm:t>
    </dgm:pt>
    <dgm:pt modelId="{1F67DC42-E3EC-4B10-A388-51D6C07557A9}">
      <dgm:prSet/>
      <dgm:spPr>
        <a:solidFill>
          <a:srgbClr val="CC99FF"/>
        </a:solidFill>
      </dgm:spPr>
      <dgm:t>
        <a:bodyPr/>
        <a:lstStyle/>
        <a:p>
          <a:r>
            <a:rPr lang="id-ID" dirty="0" smtClean="0">
              <a:latin typeface="Cambria" pitchFamily="18" charset="0"/>
            </a:rPr>
            <a:t>HAZARD  AND OPERATIBILITY (HAZOP)</a:t>
          </a:r>
          <a:endParaRPr lang="id-ID" dirty="0">
            <a:latin typeface="Cambria" pitchFamily="18" charset="0"/>
          </a:endParaRPr>
        </a:p>
      </dgm:t>
    </dgm:pt>
    <dgm:pt modelId="{70FF1830-8563-4A9D-9A70-4FB164EFC69D}" type="parTrans" cxnId="{380AC718-8CE8-48E7-9A80-1E5EE430AFC8}">
      <dgm:prSet/>
      <dgm:spPr/>
      <dgm:t>
        <a:bodyPr/>
        <a:lstStyle/>
        <a:p>
          <a:endParaRPr lang="id-ID"/>
        </a:p>
      </dgm:t>
    </dgm:pt>
    <dgm:pt modelId="{A35AC504-1811-415A-A2F1-3DDA824202E7}" type="sibTrans" cxnId="{380AC718-8CE8-48E7-9A80-1E5EE430AFC8}">
      <dgm:prSet/>
      <dgm:spPr/>
      <dgm:t>
        <a:bodyPr/>
        <a:lstStyle/>
        <a:p>
          <a:endParaRPr lang="id-ID"/>
        </a:p>
      </dgm:t>
    </dgm:pt>
    <dgm:pt modelId="{8794F609-D48E-437D-8247-BEABB88464F9}" type="pres">
      <dgm:prSet presAssocID="{2D189922-1A70-49C1-8987-D9FEE069C336}" presName="linear" presStyleCnt="0">
        <dgm:presLayoutVars>
          <dgm:dir/>
          <dgm:resizeHandles val="exact"/>
        </dgm:presLayoutVars>
      </dgm:prSet>
      <dgm:spPr/>
      <dgm:t>
        <a:bodyPr/>
        <a:lstStyle/>
        <a:p>
          <a:endParaRPr lang="id-ID"/>
        </a:p>
      </dgm:t>
    </dgm:pt>
    <dgm:pt modelId="{412CAF94-2382-4153-B824-D1C845045A6F}" type="pres">
      <dgm:prSet presAssocID="{008CD9EF-7F94-4EC6-8F17-45EC3FC945B3}" presName="comp" presStyleCnt="0"/>
      <dgm:spPr/>
    </dgm:pt>
    <dgm:pt modelId="{8DF7D987-78A0-4971-B4CD-0DFAC5AD935F}" type="pres">
      <dgm:prSet presAssocID="{008CD9EF-7F94-4EC6-8F17-45EC3FC945B3}" presName="box" presStyleLbl="node1" presStyleIdx="0" presStyleCnt="8"/>
      <dgm:spPr/>
      <dgm:t>
        <a:bodyPr/>
        <a:lstStyle/>
        <a:p>
          <a:endParaRPr lang="id-ID"/>
        </a:p>
      </dgm:t>
    </dgm:pt>
    <dgm:pt modelId="{E51A624C-6EA0-4036-9FB9-6A7BDAC4C679}" type="pres">
      <dgm:prSet presAssocID="{008CD9EF-7F94-4EC6-8F17-45EC3FC945B3}" presName="img" presStyleLbl="fgImgPlace1" presStyleIdx="0" presStyleCnt="8" custFlipHor="1" custScaleX="32968" custLinFactY="239542" custLinFactNeighborX="-508" custLinFactNeighborY="300000"/>
      <dgm:spPr>
        <a:blipFill rotWithShape="0">
          <a:blip xmlns:r="http://schemas.openxmlformats.org/officeDocument/2006/relationships" r:embed="rId1"/>
          <a:stretch>
            <a:fillRect/>
          </a:stretch>
        </a:blipFill>
      </dgm:spPr>
      <dgm:t>
        <a:bodyPr/>
        <a:lstStyle/>
        <a:p>
          <a:endParaRPr lang="id-ID"/>
        </a:p>
      </dgm:t>
    </dgm:pt>
    <dgm:pt modelId="{4600DF84-74BE-459B-A4D6-EF8BC8858A82}" type="pres">
      <dgm:prSet presAssocID="{008CD9EF-7F94-4EC6-8F17-45EC3FC945B3}" presName="text" presStyleLbl="node1" presStyleIdx="0" presStyleCnt="8">
        <dgm:presLayoutVars>
          <dgm:bulletEnabled val="1"/>
        </dgm:presLayoutVars>
      </dgm:prSet>
      <dgm:spPr/>
      <dgm:t>
        <a:bodyPr/>
        <a:lstStyle/>
        <a:p>
          <a:endParaRPr lang="id-ID"/>
        </a:p>
      </dgm:t>
    </dgm:pt>
    <dgm:pt modelId="{B3DADFF0-502C-4585-AAC1-E7CF86233798}" type="pres">
      <dgm:prSet presAssocID="{FFBB95CA-4F4E-4FFA-B11A-239A184CD3C3}" presName="spacer" presStyleCnt="0"/>
      <dgm:spPr/>
    </dgm:pt>
    <dgm:pt modelId="{784028FD-701C-4B15-B9C1-7833B62B087B}" type="pres">
      <dgm:prSet presAssocID="{B2CAEC30-5A48-492A-91E4-F50A3EC8B1EE}" presName="comp" presStyleCnt="0"/>
      <dgm:spPr/>
    </dgm:pt>
    <dgm:pt modelId="{0D451B61-F40B-4BED-80CE-D4B6E0CDB4DB}" type="pres">
      <dgm:prSet presAssocID="{B2CAEC30-5A48-492A-91E4-F50A3EC8B1EE}" presName="box" presStyleLbl="node1" presStyleIdx="1" presStyleCnt="8"/>
      <dgm:spPr/>
      <dgm:t>
        <a:bodyPr/>
        <a:lstStyle/>
        <a:p>
          <a:endParaRPr lang="id-ID"/>
        </a:p>
      </dgm:t>
    </dgm:pt>
    <dgm:pt modelId="{386EB022-F693-4F46-B32F-1543CDD2867F}" type="pres">
      <dgm:prSet presAssocID="{B2CAEC30-5A48-492A-91E4-F50A3EC8B1EE}" presName="img" presStyleLbl="fgImgPlace1" presStyleIdx="1" presStyleCnt="8" custFlipHor="1" custScaleX="32968" custLinFactX="-146214" custLinFactY="51833" custLinFactNeighborX="-200000" custLinFactNeighborY="100000"/>
      <dgm:spPr/>
      <dgm:t>
        <a:bodyPr/>
        <a:lstStyle/>
        <a:p>
          <a:endParaRPr lang="id-ID"/>
        </a:p>
      </dgm:t>
    </dgm:pt>
    <dgm:pt modelId="{C8F8963D-FAB7-41AB-B1B5-B16FF1C9BA62}" type="pres">
      <dgm:prSet presAssocID="{B2CAEC30-5A48-492A-91E4-F50A3EC8B1EE}" presName="text" presStyleLbl="node1" presStyleIdx="1" presStyleCnt="8">
        <dgm:presLayoutVars>
          <dgm:bulletEnabled val="1"/>
        </dgm:presLayoutVars>
      </dgm:prSet>
      <dgm:spPr/>
      <dgm:t>
        <a:bodyPr/>
        <a:lstStyle/>
        <a:p>
          <a:endParaRPr lang="id-ID"/>
        </a:p>
      </dgm:t>
    </dgm:pt>
    <dgm:pt modelId="{47E6F8BB-7A71-4F3F-A2CC-23B148919941}" type="pres">
      <dgm:prSet presAssocID="{5F4081EC-15BF-48C5-98FD-6484EA93DF50}" presName="spacer" presStyleCnt="0"/>
      <dgm:spPr/>
    </dgm:pt>
    <dgm:pt modelId="{4791DB80-3AE6-458D-806E-D6066C33DAEE}" type="pres">
      <dgm:prSet presAssocID="{3E3F3BA1-86A4-4C21-A94B-AF26ED67023C}" presName="comp" presStyleCnt="0"/>
      <dgm:spPr/>
    </dgm:pt>
    <dgm:pt modelId="{D21CEE6A-AEA8-466D-8CAC-4A30AC8CCC3B}" type="pres">
      <dgm:prSet presAssocID="{3E3F3BA1-86A4-4C21-A94B-AF26ED67023C}" presName="box" presStyleLbl="node1" presStyleIdx="2" presStyleCnt="8"/>
      <dgm:spPr/>
      <dgm:t>
        <a:bodyPr/>
        <a:lstStyle/>
        <a:p>
          <a:endParaRPr lang="id-ID"/>
        </a:p>
      </dgm:t>
    </dgm:pt>
    <dgm:pt modelId="{8796F59A-58F4-4EEC-A67C-8A8394B2AD5A}" type="pres">
      <dgm:prSet presAssocID="{3E3F3BA1-86A4-4C21-A94B-AF26ED67023C}" presName="img" presStyleLbl="fgImgPlace1" presStyleIdx="2" presStyleCnt="8" custScaleX="32968" custLinFactX="-100000" custLinFactY="21565" custLinFactNeighborX="-117306" custLinFactNeighborY="100000"/>
      <dgm:spPr/>
    </dgm:pt>
    <dgm:pt modelId="{8643FFD4-8EF7-47A0-A441-E90CE755FDCB}" type="pres">
      <dgm:prSet presAssocID="{3E3F3BA1-86A4-4C21-A94B-AF26ED67023C}" presName="text" presStyleLbl="node1" presStyleIdx="2" presStyleCnt="8">
        <dgm:presLayoutVars>
          <dgm:bulletEnabled val="1"/>
        </dgm:presLayoutVars>
      </dgm:prSet>
      <dgm:spPr/>
      <dgm:t>
        <a:bodyPr/>
        <a:lstStyle/>
        <a:p>
          <a:endParaRPr lang="id-ID"/>
        </a:p>
      </dgm:t>
    </dgm:pt>
    <dgm:pt modelId="{3022D261-6408-448B-8D94-752EBC4361C0}" type="pres">
      <dgm:prSet presAssocID="{18A016AF-3FF5-4B65-AB6D-EE11EBD40218}" presName="spacer" presStyleCnt="0"/>
      <dgm:spPr/>
    </dgm:pt>
    <dgm:pt modelId="{F676E729-05C3-4FD5-88A0-D8015AB34DF8}" type="pres">
      <dgm:prSet presAssocID="{1F67DC42-E3EC-4B10-A388-51D6C07557A9}" presName="comp" presStyleCnt="0"/>
      <dgm:spPr/>
    </dgm:pt>
    <dgm:pt modelId="{9491B092-7CDB-45DB-8E8E-A7C36796D0EA}" type="pres">
      <dgm:prSet presAssocID="{1F67DC42-E3EC-4B10-A388-51D6C07557A9}" presName="box" presStyleLbl="node1" presStyleIdx="3" presStyleCnt="8" custLinFactNeighborX="-2345"/>
      <dgm:spPr/>
      <dgm:t>
        <a:bodyPr/>
        <a:lstStyle/>
        <a:p>
          <a:endParaRPr lang="id-ID"/>
        </a:p>
      </dgm:t>
    </dgm:pt>
    <dgm:pt modelId="{12AA3039-A4F4-4334-992F-80E9DE235E72}" type="pres">
      <dgm:prSet presAssocID="{1F67DC42-E3EC-4B10-A388-51D6C07557A9}" presName="img" presStyleLbl="fgImgPlace1" presStyleIdx="3" presStyleCnt="8" custFlipHor="1" custScaleX="138107"/>
      <dgm:spPr>
        <a:noFill/>
      </dgm:spPr>
      <dgm:t>
        <a:bodyPr/>
        <a:lstStyle/>
        <a:p>
          <a:endParaRPr lang="id-ID"/>
        </a:p>
      </dgm:t>
    </dgm:pt>
    <dgm:pt modelId="{D6F14C4B-86E6-4C40-929E-B8609690B2B7}" type="pres">
      <dgm:prSet presAssocID="{1F67DC42-E3EC-4B10-A388-51D6C07557A9}" presName="text" presStyleLbl="node1" presStyleIdx="3" presStyleCnt="8">
        <dgm:presLayoutVars>
          <dgm:bulletEnabled val="1"/>
        </dgm:presLayoutVars>
      </dgm:prSet>
      <dgm:spPr/>
      <dgm:t>
        <a:bodyPr/>
        <a:lstStyle/>
        <a:p>
          <a:endParaRPr lang="id-ID"/>
        </a:p>
      </dgm:t>
    </dgm:pt>
    <dgm:pt modelId="{DA657E69-BD76-45B7-96FB-590CC0AD0292}" type="pres">
      <dgm:prSet presAssocID="{A35AC504-1811-415A-A2F1-3DDA824202E7}" presName="spacer" presStyleCnt="0"/>
      <dgm:spPr/>
    </dgm:pt>
    <dgm:pt modelId="{82A3BF3A-A12F-4B64-8BB9-68FBC3F4EB13}" type="pres">
      <dgm:prSet presAssocID="{F44360B6-D995-45E3-8171-6D7575BF55C7}" presName="comp" presStyleCnt="0"/>
      <dgm:spPr/>
    </dgm:pt>
    <dgm:pt modelId="{73B57A4E-77B9-486E-9CF0-6563C5F87AF3}" type="pres">
      <dgm:prSet presAssocID="{F44360B6-D995-45E3-8171-6D7575BF55C7}" presName="box" presStyleLbl="node1" presStyleIdx="4" presStyleCnt="8"/>
      <dgm:spPr/>
      <dgm:t>
        <a:bodyPr/>
        <a:lstStyle/>
        <a:p>
          <a:endParaRPr lang="id-ID"/>
        </a:p>
      </dgm:t>
    </dgm:pt>
    <dgm:pt modelId="{86C0B2A5-1D7E-496F-A19D-FBCBB07C66FE}" type="pres">
      <dgm:prSet presAssocID="{F44360B6-D995-45E3-8171-6D7575BF55C7}" presName="img" presStyleLbl="fgImgPlace1" presStyleIdx="4" presStyleCnt="8" custScaleX="32968" custLinFactY="27042" custLinFactNeighborX="-35665" custLinFactNeighborY="100000"/>
      <dgm:spPr/>
    </dgm:pt>
    <dgm:pt modelId="{871C220A-5232-4D03-A4F1-23CDD7363AC2}" type="pres">
      <dgm:prSet presAssocID="{F44360B6-D995-45E3-8171-6D7575BF55C7}" presName="text" presStyleLbl="node1" presStyleIdx="4" presStyleCnt="8">
        <dgm:presLayoutVars>
          <dgm:bulletEnabled val="1"/>
        </dgm:presLayoutVars>
      </dgm:prSet>
      <dgm:spPr/>
      <dgm:t>
        <a:bodyPr/>
        <a:lstStyle/>
        <a:p>
          <a:endParaRPr lang="id-ID"/>
        </a:p>
      </dgm:t>
    </dgm:pt>
    <dgm:pt modelId="{D3D26A6A-DB99-45F2-8DF1-423F9939A4A3}" type="pres">
      <dgm:prSet presAssocID="{D0AC71F0-C43E-4730-9176-71728F45960E}" presName="spacer" presStyleCnt="0"/>
      <dgm:spPr/>
    </dgm:pt>
    <dgm:pt modelId="{5B193553-BEB5-4E07-BF80-206C9D741119}" type="pres">
      <dgm:prSet presAssocID="{26B41FAD-DA15-4DAB-8CB5-7365AA89D0B0}" presName="comp" presStyleCnt="0"/>
      <dgm:spPr/>
    </dgm:pt>
    <dgm:pt modelId="{B8D3ECD7-312E-4708-A31D-A7F4D1B3A748}" type="pres">
      <dgm:prSet presAssocID="{26B41FAD-DA15-4DAB-8CB5-7365AA89D0B0}" presName="box" presStyleLbl="node1" presStyleIdx="5" presStyleCnt="8" custLinFactNeighborY="83766"/>
      <dgm:spPr/>
      <dgm:t>
        <a:bodyPr/>
        <a:lstStyle/>
        <a:p>
          <a:endParaRPr lang="id-ID"/>
        </a:p>
      </dgm:t>
    </dgm:pt>
    <dgm:pt modelId="{8A96D1E3-C4D3-40B6-90C1-C1F187D374DB}" type="pres">
      <dgm:prSet presAssocID="{26B41FAD-DA15-4DAB-8CB5-7365AA89D0B0}" presName="img" presStyleLbl="fgImgPlace1" presStyleIdx="5" presStyleCnt="8" custScaleX="32968"/>
      <dgm:spPr/>
    </dgm:pt>
    <dgm:pt modelId="{DA5BB36D-4C6C-4CD6-B5FE-A671A06D43AA}" type="pres">
      <dgm:prSet presAssocID="{26B41FAD-DA15-4DAB-8CB5-7365AA89D0B0}" presName="text" presStyleLbl="node1" presStyleIdx="5" presStyleCnt="8">
        <dgm:presLayoutVars>
          <dgm:bulletEnabled val="1"/>
        </dgm:presLayoutVars>
      </dgm:prSet>
      <dgm:spPr/>
      <dgm:t>
        <a:bodyPr/>
        <a:lstStyle/>
        <a:p>
          <a:endParaRPr lang="id-ID"/>
        </a:p>
      </dgm:t>
    </dgm:pt>
    <dgm:pt modelId="{3A37F233-CD68-4C29-8B6B-63F60D889F87}" type="pres">
      <dgm:prSet presAssocID="{8730A180-887A-4968-AD0E-E5AF6DE0DC45}" presName="spacer" presStyleCnt="0"/>
      <dgm:spPr/>
    </dgm:pt>
    <dgm:pt modelId="{83761CE8-E725-4493-8CE7-27A4C73A3694}" type="pres">
      <dgm:prSet presAssocID="{5785C0CE-6D9C-4C43-A312-DF25DB6D4A19}" presName="comp" presStyleCnt="0"/>
      <dgm:spPr/>
    </dgm:pt>
    <dgm:pt modelId="{E7BAE4C7-03E0-42B9-B2EA-7E2389C6C775}" type="pres">
      <dgm:prSet presAssocID="{5785C0CE-6D9C-4C43-A312-DF25DB6D4A19}" presName="box" presStyleLbl="node1" presStyleIdx="6" presStyleCnt="8" custLinFactY="-100000" custLinFactNeighborX="3515" custLinFactNeighborY="-118367"/>
      <dgm:spPr/>
      <dgm:t>
        <a:bodyPr/>
        <a:lstStyle/>
        <a:p>
          <a:endParaRPr lang="id-ID"/>
        </a:p>
      </dgm:t>
    </dgm:pt>
    <dgm:pt modelId="{252B886A-C8AE-484C-94F0-DB6428C11437}" type="pres">
      <dgm:prSet presAssocID="{5785C0CE-6D9C-4C43-A312-DF25DB6D4A19}" presName="img" presStyleLbl="fgImgPlace1" presStyleIdx="6" presStyleCnt="8" custScaleX="32968" custLinFactY="-42482" custLinFactNeighborX="-35664" custLinFactNeighborY="-100000"/>
      <dgm:spPr/>
    </dgm:pt>
    <dgm:pt modelId="{97320B1B-6A0B-44E7-BB22-B8958925F245}" type="pres">
      <dgm:prSet presAssocID="{5785C0CE-6D9C-4C43-A312-DF25DB6D4A19}" presName="text" presStyleLbl="node1" presStyleIdx="6" presStyleCnt="8">
        <dgm:presLayoutVars>
          <dgm:bulletEnabled val="1"/>
        </dgm:presLayoutVars>
      </dgm:prSet>
      <dgm:spPr/>
      <dgm:t>
        <a:bodyPr/>
        <a:lstStyle/>
        <a:p>
          <a:endParaRPr lang="id-ID"/>
        </a:p>
      </dgm:t>
    </dgm:pt>
    <dgm:pt modelId="{2597D6DE-1F24-4324-AFBB-DF6B08903C30}" type="pres">
      <dgm:prSet presAssocID="{BCA3A3AF-B2CF-4742-9F13-BDAAA34E6414}" presName="spacer" presStyleCnt="0"/>
      <dgm:spPr/>
    </dgm:pt>
    <dgm:pt modelId="{821F5742-700F-4BEF-BE32-72DE4B44A7BD}" type="pres">
      <dgm:prSet presAssocID="{605BE6B1-F625-485D-915D-212F6D87D977}" presName="comp" presStyleCnt="0"/>
      <dgm:spPr/>
    </dgm:pt>
    <dgm:pt modelId="{370F9D48-E19A-4547-8ED1-14DC01E00980}" type="pres">
      <dgm:prSet presAssocID="{605BE6B1-F625-485D-915D-212F6D87D977}" presName="box" presStyleLbl="node1" presStyleIdx="7" presStyleCnt="8" custLinFactY="-100000" custLinFactNeighborX="390" custLinFactNeighborY="-128283"/>
      <dgm:spPr/>
      <dgm:t>
        <a:bodyPr/>
        <a:lstStyle/>
        <a:p>
          <a:endParaRPr lang="id-ID"/>
        </a:p>
      </dgm:t>
    </dgm:pt>
    <dgm:pt modelId="{C1C14360-316B-4767-872F-3C860995702D}" type="pres">
      <dgm:prSet presAssocID="{605BE6B1-F625-485D-915D-212F6D87D977}" presName="img" presStyleLbl="fgImgPlace1" presStyleIdx="7" presStyleCnt="8" custScaleX="32968" custLinFactX="200000" custLinFactY="-133598" custLinFactNeighborX="263478" custLinFactNeighborY="-200000"/>
      <dgm:spPr>
        <a:noFill/>
      </dgm:spPr>
      <dgm:t>
        <a:bodyPr/>
        <a:lstStyle/>
        <a:p>
          <a:endParaRPr lang="id-ID"/>
        </a:p>
      </dgm:t>
    </dgm:pt>
    <dgm:pt modelId="{B03ADA5F-8A21-428D-9540-F20063029558}" type="pres">
      <dgm:prSet presAssocID="{605BE6B1-F625-485D-915D-212F6D87D977}" presName="text" presStyleLbl="node1" presStyleIdx="7" presStyleCnt="8">
        <dgm:presLayoutVars>
          <dgm:bulletEnabled val="1"/>
        </dgm:presLayoutVars>
      </dgm:prSet>
      <dgm:spPr/>
      <dgm:t>
        <a:bodyPr/>
        <a:lstStyle/>
        <a:p>
          <a:endParaRPr lang="id-ID"/>
        </a:p>
      </dgm:t>
    </dgm:pt>
  </dgm:ptLst>
  <dgm:cxnLst>
    <dgm:cxn modelId="{99A9756E-8C7F-46F9-B977-F052E9AB3E36}" type="presOf" srcId="{B2CAEC30-5A48-492A-91E4-F50A3EC8B1EE}" destId="{0D451B61-F40B-4BED-80CE-D4B6E0CDB4DB}" srcOrd="0" destOrd="0" presId="urn:microsoft.com/office/officeart/2005/8/layout/vList4#1"/>
    <dgm:cxn modelId="{7E97C679-5579-467E-B978-64FE95DC07D8}" type="presOf" srcId="{008CD9EF-7F94-4EC6-8F17-45EC3FC945B3}" destId="{4600DF84-74BE-459B-A4D6-EF8BC8858A82}" srcOrd="1" destOrd="0" presId="urn:microsoft.com/office/officeart/2005/8/layout/vList4#1"/>
    <dgm:cxn modelId="{90EB42BC-41F2-4F15-B9A0-69075F5CBB70}" type="presOf" srcId="{F44360B6-D995-45E3-8171-6D7575BF55C7}" destId="{73B57A4E-77B9-486E-9CF0-6563C5F87AF3}" srcOrd="0" destOrd="0" presId="urn:microsoft.com/office/officeart/2005/8/layout/vList4#1"/>
    <dgm:cxn modelId="{4469B64D-227B-40C2-9384-9151D0E05297}" type="presOf" srcId="{B2CAEC30-5A48-492A-91E4-F50A3EC8B1EE}" destId="{C8F8963D-FAB7-41AB-B1B5-B16FF1C9BA62}" srcOrd="1" destOrd="0" presId="urn:microsoft.com/office/officeart/2005/8/layout/vList4#1"/>
    <dgm:cxn modelId="{380AC718-8CE8-48E7-9A80-1E5EE430AFC8}" srcId="{2D189922-1A70-49C1-8987-D9FEE069C336}" destId="{1F67DC42-E3EC-4B10-A388-51D6C07557A9}" srcOrd="3" destOrd="0" parTransId="{70FF1830-8563-4A9D-9A70-4FB164EFC69D}" sibTransId="{A35AC504-1811-415A-A2F1-3DDA824202E7}"/>
    <dgm:cxn modelId="{A0930283-96BF-4CCD-8FA2-CB65795FDD00}" type="presOf" srcId="{605BE6B1-F625-485D-915D-212F6D87D977}" destId="{B03ADA5F-8A21-428D-9540-F20063029558}" srcOrd="1" destOrd="0" presId="urn:microsoft.com/office/officeart/2005/8/layout/vList4#1"/>
    <dgm:cxn modelId="{CB6BFF4C-D457-4539-A04F-9C77F866F60B}" type="presOf" srcId="{26B41FAD-DA15-4DAB-8CB5-7365AA89D0B0}" destId="{B8D3ECD7-312E-4708-A31D-A7F4D1B3A748}" srcOrd="0" destOrd="0" presId="urn:microsoft.com/office/officeart/2005/8/layout/vList4#1"/>
    <dgm:cxn modelId="{D458F150-538F-413F-B921-7645BCFCA0D1}" srcId="{2D189922-1A70-49C1-8987-D9FEE069C336}" destId="{B2CAEC30-5A48-492A-91E4-F50A3EC8B1EE}" srcOrd="1" destOrd="0" parTransId="{F2FA21A3-9EB1-4A4D-B339-0FCFF7E59E41}" sibTransId="{5F4081EC-15BF-48C5-98FD-6484EA93DF50}"/>
    <dgm:cxn modelId="{6D604E24-967F-4E66-A212-73226834CBDD}" type="presOf" srcId="{26B41FAD-DA15-4DAB-8CB5-7365AA89D0B0}" destId="{DA5BB36D-4C6C-4CD6-B5FE-A671A06D43AA}" srcOrd="1" destOrd="0" presId="urn:microsoft.com/office/officeart/2005/8/layout/vList4#1"/>
    <dgm:cxn modelId="{7819F2D3-1A49-4C6F-8CB5-FC0FE3E188AE}" type="presOf" srcId="{008CD9EF-7F94-4EC6-8F17-45EC3FC945B3}" destId="{8DF7D987-78A0-4971-B4CD-0DFAC5AD935F}" srcOrd="0" destOrd="0" presId="urn:microsoft.com/office/officeart/2005/8/layout/vList4#1"/>
    <dgm:cxn modelId="{9A45DADB-47ED-4D1E-A65B-9E7B39CD7495}" type="presOf" srcId="{1F67DC42-E3EC-4B10-A388-51D6C07557A9}" destId="{D6F14C4B-86E6-4C40-929E-B8609690B2B7}" srcOrd="1" destOrd="0" presId="urn:microsoft.com/office/officeart/2005/8/layout/vList4#1"/>
    <dgm:cxn modelId="{919207F0-D2C7-439A-8DBF-F23CFF72D906}" srcId="{2D189922-1A70-49C1-8987-D9FEE069C336}" destId="{F44360B6-D995-45E3-8171-6D7575BF55C7}" srcOrd="4" destOrd="0" parTransId="{BE890128-7CB2-4D42-9CE1-6C476058B384}" sibTransId="{D0AC71F0-C43E-4730-9176-71728F45960E}"/>
    <dgm:cxn modelId="{7C4B3BD5-9DAB-40BD-BF5F-AF7D1D3D8AD2}" type="presOf" srcId="{3E3F3BA1-86A4-4C21-A94B-AF26ED67023C}" destId="{D21CEE6A-AEA8-466D-8CAC-4A30AC8CCC3B}" srcOrd="0" destOrd="0" presId="urn:microsoft.com/office/officeart/2005/8/layout/vList4#1"/>
    <dgm:cxn modelId="{C20E13A8-525B-4060-9F31-28F91E877FF7}" srcId="{2D189922-1A70-49C1-8987-D9FEE069C336}" destId="{3E3F3BA1-86A4-4C21-A94B-AF26ED67023C}" srcOrd="2" destOrd="0" parTransId="{F303AEB1-7EE5-4BF6-801F-3C9CE20BAD3A}" sibTransId="{18A016AF-3FF5-4B65-AB6D-EE11EBD40218}"/>
    <dgm:cxn modelId="{6FD07DC2-A957-4FC6-B05F-683B6AAA6C2B}" srcId="{2D189922-1A70-49C1-8987-D9FEE069C336}" destId="{008CD9EF-7F94-4EC6-8F17-45EC3FC945B3}" srcOrd="0" destOrd="0" parTransId="{E16348E1-23BC-48C6-8727-5C9436360B11}" sibTransId="{FFBB95CA-4F4E-4FFA-B11A-239A184CD3C3}"/>
    <dgm:cxn modelId="{D62FCA34-07AD-45D5-9E04-6C47491390F3}" type="presOf" srcId="{F44360B6-D995-45E3-8171-6D7575BF55C7}" destId="{871C220A-5232-4D03-A4F1-23CDD7363AC2}" srcOrd="1" destOrd="0" presId="urn:microsoft.com/office/officeart/2005/8/layout/vList4#1"/>
    <dgm:cxn modelId="{78202B62-A835-4F8A-AEAE-C1975EB6A3F4}" type="presOf" srcId="{3E3F3BA1-86A4-4C21-A94B-AF26ED67023C}" destId="{8643FFD4-8EF7-47A0-A441-E90CE755FDCB}" srcOrd="1" destOrd="0" presId="urn:microsoft.com/office/officeart/2005/8/layout/vList4#1"/>
    <dgm:cxn modelId="{32A54638-46D7-42F0-9812-91758D36C7C5}" type="presOf" srcId="{1F67DC42-E3EC-4B10-A388-51D6C07557A9}" destId="{9491B092-7CDB-45DB-8E8E-A7C36796D0EA}" srcOrd="0" destOrd="0" presId="urn:microsoft.com/office/officeart/2005/8/layout/vList4#1"/>
    <dgm:cxn modelId="{7564D960-F551-43D2-912E-789E99B55126}" type="presOf" srcId="{5785C0CE-6D9C-4C43-A312-DF25DB6D4A19}" destId="{E7BAE4C7-03E0-42B9-B2EA-7E2389C6C775}" srcOrd="0" destOrd="0" presId="urn:microsoft.com/office/officeart/2005/8/layout/vList4#1"/>
    <dgm:cxn modelId="{ED138349-4EC2-4640-943E-DEC1FA352FEC}" srcId="{2D189922-1A70-49C1-8987-D9FEE069C336}" destId="{26B41FAD-DA15-4DAB-8CB5-7365AA89D0B0}" srcOrd="5" destOrd="0" parTransId="{27041463-AF61-4EA2-9C0D-95B9CECC7D55}" sibTransId="{8730A180-887A-4968-AD0E-E5AF6DE0DC45}"/>
    <dgm:cxn modelId="{6D999BC6-62C7-4FEF-B421-94903BD4F940}" type="presOf" srcId="{2D189922-1A70-49C1-8987-D9FEE069C336}" destId="{8794F609-D48E-437D-8247-BEABB88464F9}" srcOrd="0" destOrd="0" presId="urn:microsoft.com/office/officeart/2005/8/layout/vList4#1"/>
    <dgm:cxn modelId="{84FB66AC-BBB8-4CE1-9F49-D6F9A654F61D}" type="presOf" srcId="{605BE6B1-F625-485D-915D-212F6D87D977}" destId="{370F9D48-E19A-4547-8ED1-14DC01E00980}" srcOrd="0" destOrd="0" presId="urn:microsoft.com/office/officeart/2005/8/layout/vList4#1"/>
    <dgm:cxn modelId="{FC891BE2-A327-475A-A3A1-7ED3253F521F}" srcId="{2D189922-1A70-49C1-8987-D9FEE069C336}" destId="{605BE6B1-F625-485D-915D-212F6D87D977}" srcOrd="7" destOrd="0" parTransId="{E90C952D-6634-4CE6-BF4C-8A4884189E1D}" sibTransId="{11988F90-D1BE-4E7C-AFCD-706BB07D9E2B}"/>
    <dgm:cxn modelId="{AEB2A9A5-6567-4444-85BF-3B5F100D8D2A}" type="presOf" srcId="{5785C0CE-6D9C-4C43-A312-DF25DB6D4A19}" destId="{97320B1B-6A0B-44E7-BB22-B8958925F245}" srcOrd="1" destOrd="0" presId="urn:microsoft.com/office/officeart/2005/8/layout/vList4#1"/>
    <dgm:cxn modelId="{A05AED95-7CB8-4D06-9E12-74AA295A1BA7}" srcId="{2D189922-1A70-49C1-8987-D9FEE069C336}" destId="{5785C0CE-6D9C-4C43-A312-DF25DB6D4A19}" srcOrd="6" destOrd="0" parTransId="{2ADEB6A7-2BB8-46FB-AF12-0F40058630BB}" sibTransId="{BCA3A3AF-B2CF-4742-9F13-BDAAA34E6414}"/>
    <dgm:cxn modelId="{B5275258-12FB-40C0-8519-02D1F62E2A02}" type="presParOf" srcId="{8794F609-D48E-437D-8247-BEABB88464F9}" destId="{412CAF94-2382-4153-B824-D1C845045A6F}" srcOrd="0" destOrd="0" presId="urn:microsoft.com/office/officeart/2005/8/layout/vList4#1"/>
    <dgm:cxn modelId="{75033405-783E-4847-84CF-CB8E29DE550F}" type="presParOf" srcId="{412CAF94-2382-4153-B824-D1C845045A6F}" destId="{8DF7D987-78A0-4971-B4CD-0DFAC5AD935F}" srcOrd="0" destOrd="0" presId="urn:microsoft.com/office/officeart/2005/8/layout/vList4#1"/>
    <dgm:cxn modelId="{9DD0F83D-60B4-48F5-B53E-97E63082EFC0}" type="presParOf" srcId="{412CAF94-2382-4153-B824-D1C845045A6F}" destId="{E51A624C-6EA0-4036-9FB9-6A7BDAC4C679}" srcOrd="1" destOrd="0" presId="urn:microsoft.com/office/officeart/2005/8/layout/vList4#1"/>
    <dgm:cxn modelId="{DA81FFAD-08AB-4304-95A2-EA4B377AEE7A}" type="presParOf" srcId="{412CAF94-2382-4153-B824-D1C845045A6F}" destId="{4600DF84-74BE-459B-A4D6-EF8BC8858A82}" srcOrd="2" destOrd="0" presId="urn:microsoft.com/office/officeart/2005/8/layout/vList4#1"/>
    <dgm:cxn modelId="{4DFF6928-3C70-4A7F-B86C-3A5DA931A0F7}" type="presParOf" srcId="{8794F609-D48E-437D-8247-BEABB88464F9}" destId="{B3DADFF0-502C-4585-AAC1-E7CF86233798}" srcOrd="1" destOrd="0" presId="urn:microsoft.com/office/officeart/2005/8/layout/vList4#1"/>
    <dgm:cxn modelId="{A79C1E82-F869-4E18-A8BC-1607B036C289}" type="presParOf" srcId="{8794F609-D48E-437D-8247-BEABB88464F9}" destId="{784028FD-701C-4B15-B9C1-7833B62B087B}" srcOrd="2" destOrd="0" presId="urn:microsoft.com/office/officeart/2005/8/layout/vList4#1"/>
    <dgm:cxn modelId="{C8AA9CAD-AF16-40D1-BBDF-47715E28CFB6}" type="presParOf" srcId="{784028FD-701C-4B15-B9C1-7833B62B087B}" destId="{0D451B61-F40B-4BED-80CE-D4B6E0CDB4DB}" srcOrd="0" destOrd="0" presId="urn:microsoft.com/office/officeart/2005/8/layout/vList4#1"/>
    <dgm:cxn modelId="{5378D387-7A66-42F7-860D-CB3B68F3ECB7}" type="presParOf" srcId="{784028FD-701C-4B15-B9C1-7833B62B087B}" destId="{386EB022-F693-4F46-B32F-1543CDD2867F}" srcOrd="1" destOrd="0" presId="urn:microsoft.com/office/officeart/2005/8/layout/vList4#1"/>
    <dgm:cxn modelId="{2368E74C-F3F3-4ED9-9B27-E1375528ABE4}" type="presParOf" srcId="{784028FD-701C-4B15-B9C1-7833B62B087B}" destId="{C8F8963D-FAB7-41AB-B1B5-B16FF1C9BA62}" srcOrd="2" destOrd="0" presId="urn:microsoft.com/office/officeart/2005/8/layout/vList4#1"/>
    <dgm:cxn modelId="{E17ED271-5637-4890-8075-72283840ACCC}" type="presParOf" srcId="{8794F609-D48E-437D-8247-BEABB88464F9}" destId="{47E6F8BB-7A71-4F3F-A2CC-23B148919941}" srcOrd="3" destOrd="0" presId="urn:microsoft.com/office/officeart/2005/8/layout/vList4#1"/>
    <dgm:cxn modelId="{D756DB93-A7A8-43E3-A3E6-86F045446495}" type="presParOf" srcId="{8794F609-D48E-437D-8247-BEABB88464F9}" destId="{4791DB80-3AE6-458D-806E-D6066C33DAEE}" srcOrd="4" destOrd="0" presId="urn:microsoft.com/office/officeart/2005/8/layout/vList4#1"/>
    <dgm:cxn modelId="{CB72BF07-0CC2-4074-AC99-99562731500E}" type="presParOf" srcId="{4791DB80-3AE6-458D-806E-D6066C33DAEE}" destId="{D21CEE6A-AEA8-466D-8CAC-4A30AC8CCC3B}" srcOrd="0" destOrd="0" presId="urn:microsoft.com/office/officeart/2005/8/layout/vList4#1"/>
    <dgm:cxn modelId="{3C698B8D-9CA6-42E7-A005-4EB695EA2379}" type="presParOf" srcId="{4791DB80-3AE6-458D-806E-D6066C33DAEE}" destId="{8796F59A-58F4-4EEC-A67C-8A8394B2AD5A}" srcOrd="1" destOrd="0" presId="urn:microsoft.com/office/officeart/2005/8/layout/vList4#1"/>
    <dgm:cxn modelId="{68E89BD6-3B3A-4E1B-88D9-6FFB9D5BA51F}" type="presParOf" srcId="{4791DB80-3AE6-458D-806E-D6066C33DAEE}" destId="{8643FFD4-8EF7-47A0-A441-E90CE755FDCB}" srcOrd="2" destOrd="0" presId="urn:microsoft.com/office/officeart/2005/8/layout/vList4#1"/>
    <dgm:cxn modelId="{6BC92CCA-D206-47F6-84EF-99E9F7A8A094}" type="presParOf" srcId="{8794F609-D48E-437D-8247-BEABB88464F9}" destId="{3022D261-6408-448B-8D94-752EBC4361C0}" srcOrd="5" destOrd="0" presId="urn:microsoft.com/office/officeart/2005/8/layout/vList4#1"/>
    <dgm:cxn modelId="{23F5B240-E581-454B-80E6-1FD4F54A5B1D}" type="presParOf" srcId="{8794F609-D48E-437D-8247-BEABB88464F9}" destId="{F676E729-05C3-4FD5-88A0-D8015AB34DF8}" srcOrd="6" destOrd="0" presId="urn:microsoft.com/office/officeart/2005/8/layout/vList4#1"/>
    <dgm:cxn modelId="{27DDBDD4-4C8D-4854-93E7-F896E485E6DE}" type="presParOf" srcId="{F676E729-05C3-4FD5-88A0-D8015AB34DF8}" destId="{9491B092-7CDB-45DB-8E8E-A7C36796D0EA}" srcOrd="0" destOrd="0" presId="urn:microsoft.com/office/officeart/2005/8/layout/vList4#1"/>
    <dgm:cxn modelId="{85F6E33F-E20C-4B6A-9BE8-AD28E16E8113}" type="presParOf" srcId="{F676E729-05C3-4FD5-88A0-D8015AB34DF8}" destId="{12AA3039-A4F4-4334-992F-80E9DE235E72}" srcOrd="1" destOrd="0" presId="urn:microsoft.com/office/officeart/2005/8/layout/vList4#1"/>
    <dgm:cxn modelId="{028268D9-7912-49DD-98F1-284A8661BC1A}" type="presParOf" srcId="{F676E729-05C3-4FD5-88A0-D8015AB34DF8}" destId="{D6F14C4B-86E6-4C40-929E-B8609690B2B7}" srcOrd="2" destOrd="0" presId="urn:microsoft.com/office/officeart/2005/8/layout/vList4#1"/>
    <dgm:cxn modelId="{94E4D818-4268-497F-9585-A26BB5FBAE0C}" type="presParOf" srcId="{8794F609-D48E-437D-8247-BEABB88464F9}" destId="{DA657E69-BD76-45B7-96FB-590CC0AD0292}" srcOrd="7" destOrd="0" presId="urn:microsoft.com/office/officeart/2005/8/layout/vList4#1"/>
    <dgm:cxn modelId="{50E1849D-0DA9-428C-8EEB-6FAD3A759D49}" type="presParOf" srcId="{8794F609-D48E-437D-8247-BEABB88464F9}" destId="{82A3BF3A-A12F-4B64-8BB9-68FBC3F4EB13}" srcOrd="8" destOrd="0" presId="urn:microsoft.com/office/officeart/2005/8/layout/vList4#1"/>
    <dgm:cxn modelId="{71876B29-3FF0-4BD5-A656-BEEC66181BEA}" type="presParOf" srcId="{82A3BF3A-A12F-4B64-8BB9-68FBC3F4EB13}" destId="{73B57A4E-77B9-486E-9CF0-6563C5F87AF3}" srcOrd="0" destOrd="0" presId="urn:microsoft.com/office/officeart/2005/8/layout/vList4#1"/>
    <dgm:cxn modelId="{686CA46E-969D-4A7E-851B-0DBA00B90AE0}" type="presParOf" srcId="{82A3BF3A-A12F-4B64-8BB9-68FBC3F4EB13}" destId="{86C0B2A5-1D7E-496F-A19D-FBCBB07C66FE}" srcOrd="1" destOrd="0" presId="urn:microsoft.com/office/officeart/2005/8/layout/vList4#1"/>
    <dgm:cxn modelId="{A52427F3-01AB-470B-B561-BF176C2AF187}" type="presParOf" srcId="{82A3BF3A-A12F-4B64-8BB9-68FBC3F4EB13}" destId="{871C220A-5232-4D03-A4F1-23CDD7363AC2}" srcOrd="2" destOrd="0" presId="urn:microsoft.com/office/officeart/2005/8/layout/vList4#1"/>
    <dgm:cxn modelId="{EE01323D-0BAE-41D7-8D3D-5F04B2FEF00C}" type="presParOf" srcId="{8794F609-D48E-437D-8247-BEABB88464F9}" destId="{D3D26A6A-DB99-45F2-8DF1-423F9939A4A3}" srcOrd="9" destOrd="0" presId="urn:microsoft.com/office/officeart/2005/8/layout/vList4#1"/>
    <dgm:cxn modelId="{DBAC637B-0980-44F9-925A-90D1AC220115}" type="presParOf" srcId="{8794F609-D48E-437D-8247-BEABB88464F9}" destId="{5B193553-BEB5-4E07-BF80-206C9D741119}" srcOrd="10" destOrd="0" presId="urn:microsoft.com/office/officeart/2005/8/layout/vList4#1"/>
    <dgm:cxn modelId="{886A67F8-039C-4ADB-B23A-D6D38506CEB5}" type="presParOf" srcId="{5B193553-BEB5-4E07-BF80-206C9D741119}" destId="{B8D3ECD7-312E-4708-A31D-A7F4D1B3A748}" srcOrd="0" destOrd="0" presId="urn:microsoft.com/office/officeart/2005/8/layout/vList4#1"/>
    <dgm:cxn modelId="{14FCBA8D-5449-4B2E-A4AB-C226B4770348}" type="presParOf" srcId="{5B193553-BEB5-4E07-BF80-206C9D741119}" destId="{8A96D1E3-C4D3-40B6-90C1-C1F187D374DB}" srcOrd="1" destOrd="0" presId="urn:microsoft.com/office/officeart/2005/8/layout/vList4#1"/>
    <dgm:cxn modelId="{47A20D2C-AEE2-47E3-951D-20E491658E95}" type="presParOf" srcId="{5B193553-BEB5-4E07-BF80-206C9D741119}" destId="{DA5BB36D-4C6C-4CD6-B5FE-A671A06D43AA}" srcOrd="2" destOrd="0" presId="urn:microsoft.com/office/officeart/2005/8/layout/vList4#1"/>
    <dgm:cxn modelId="{1236E5A0-C8FD-4C2D-80E3-E31721DEDABF}" type="presParOf" srcId="{8794F609-D48E-437D-8247-BEABB88464F9}" destId="{3A37F233-CD68-4C29-8B6B-63F60D889F87}" srcOrd="11" destOrd="0" presId="urn:microsoft.com/office/officeart/2005/8/layout/vList4#1"/>
    <dgm:cxn modelId="{D892AF61-F44A-45F9-84DE-4F9AFCC8F85E}" type="presParOf" srcId="{8794F609-D48E-437D-8247-BEABB88464F9}" destId="{83761CE8-E725-4493-8CE7-27A4C73A3694}" srcOrd="12" destOrd="0" presId="urn:microsoft.com/office/officeart/2005/8/layout/vList4#1"/>
    <dgm:cxn modelId="{58F099CF-3183-460B-8C3C-ACFBB94036E3}" type="presParOf" srcId="{83761CE8-E725-4493-8CE7-27A4C73A3694}" destId="{E7BAE4C7-03E0-42B9-B2EA-7E2389C6C775}" srcOrd="0" destOrd="0" presId="urn:microsoft.com/office/officeart/2005/8/layout/vList4#1"/>
    <dgm:cxn modelId="{B284CD51-43EB-43CE-8372-D109BA8147EE}" type="presParOf" srcId="{83761CE8-E725-4493-8CE7-27A4C73A3694}" destId="{252B886A-C8AE-484C-94F0-DB6428C11437}" srcOrd="1" destOrd="0" presId="urn:microsoft.com/office/officeart/2005/8/layout/vList4#1"/>
    <dgm:cxn modelId="{C5D7D1EC-CF13-4901-AED9-54062E092825}" type="presParOf" srcId="{83761CE8-E725-4493-8CE7-27A4C73A3694}" destId="{97320B1B-6A0B-44E7-BB22-B8958925F245}" srcOrd="2" destOrd="0" presId="urn:microsoft.com/office/officeart/2005/8/layout/vList4#1"/>
    <dgm:cxn modelId="{4804F88E-2020-4883-A348-A712D55833B8}" type="presParOf" srcId="{8794F609-D48E-437D-8247-BEABB88464F9}" destId="{2597D6DE-1F24-4324-AFBB-DF6B08903C30}" srcOrd="13" destOrd="0" presId="urn:microsoft.com/office/officeart/2005/8/layout/vList4#1"/>
    <dgm:cxn modelId="{DBE527CE-90BE-4EE8-8912-EE7EAC7BCA3F}" type="presParOf" srcId="{8794F609-D48E-437D-8247-BEABB88464F9}" destId="{821F5742-700F-4BEF-BE32-72DE4B44A7BD}" srcOrd="14" destOrd="0" presId="urn:microsoft.com/office/officeart/2005/8/layout/vList4#1"/>
    <dgm:cxn modelId="{40DE0686-AD74-4453-BC79-A4390F777DB5}" type="presParOf" srcId="{821F5742-700F-4BEF-BE32-72DE4B44A7BD}" destId="{370F9D48-E19A-4547-8ED1-14DC01E00980}" srcOrd="0" destOrd="0" presId="urn:microsoft.com/office/officeart/2005/8/layout/vList4#1"/>
    <dgm:cxn modelId="{E5D86266-3095-46FA-A686-13086CB82620}" type="presParOf" srcId="{821F5742-700F-4BEF-BE32-72DE4B44A7BD}" destId="{C1C14360-316B-4767-872F-3C860995702D}" srcOrd="1" destOrd="0" presId="urn:microsoft.com/office/officeart/2005/8/layout/vList4#1"/>
    <dgm:cxn modelId="{7EF08014-D09E-4C70-AC29-07A63F1A2FC5}" type="presParOf" srcId="{821F5742-700F-4BEF-BE32-72DE4B44A7BD}" destId="{B03ADA5F-8A21-428D-9540-F20063029558}"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4AE090-73FA-429C-A893-4CB619297342}" type="doc">
      <dgm:prSet loTypeId="urn:microsoft.com/office/officeart/2005/8/layout/process4" loCatId="list" qsTypeId="urn:microsoft.com/office/officeart/2005/8/quickstyle/simple5" qsCatId="simple" csTypeId="urn:microsoft.com/office/officeart/2005/8/colors/accent1_2" csCatId="accent1" phldr="1"/>
      <dgm:spPr/>
      <dgm:t>
        <a:bodyPr/>
        <a:lstStyle/>
        <a:p>
          <a:endParaRPr lang="id-ID"/>
        </a:p>
      </dgm:t>
    </dgm:pt>
    <dgm:pt modelId="{CFB05A11-2747-4B76-A103-9190266FDB27}">
      <dgm:prSet phldrT="[Text]"/>
      <dgm:spPr>
        <a:solidFill>
          <a:srgbClr val="FF99FF"/>
        </a:solidFill>
      </dgm:spPr>
      <dgm:t>
        <a:bodyPr/>
        <a:lstStyle/>
        <a:p>
          <a:r>
            <a:rPr lang="id-ID" b="1" dirty="0" smtClean="0">
              <a:solidFill>
                <a:schemeClr val="tx1"/>
              </a:solidFill>
              <a:latin typeface="Cambria" pitchFamily="18" charset="0"/>
            </a:rPr>
            <a:t>Proses berjalan eksotermis</a:t>
          </a:r>
          <a:endParaRPr lang="id-ID" b="1" dirty="0">
            <a:solidFill>
              <a:schemeClr val="tx1"/>
            </a:solidFill>
          </a:endParaRPr>
        </a:p>
      </dgm:t>
    </dgm:pt>
    <dgm:pt modelId="{17D547F4-1D4E-46D9-87C7-C7EB931CB7D9}" type="parTrans" cxnId="{840AA0FE-8303-4C48-9526-A3A222CD9C56}">
      <dgm:prSet/>
      <dgm:spPr/>
      <dgm:t>
        <a:bodyPr/>
        <a:lstStyle/>
        <a:p>
          <a:endParaRPr lang="id-ID" b="1">
            <a:solidFill>
              <a:schemeClr val="tx1"/>
            </a:solidFill>
          </a:endParaRPr>
        </a:p>
      </dgm:t>
    </dgm:pt>
    <dgm:pt modelId="{EEC92A4C-5BD0-4756-9C15-EF66C974ED04}" type="sibTrans" cxnId="{840AA0FE-8303-4C48-9526-A3A222CD9C56}">
      <dgm:prSet/>
      <dgm:spPr/>
      <dgm:t>
        <a:bodyPr/>
        <a:lstStyle/>
        <a:p>
          <a:endParaRPr lang="id-ID" b="1">
            <a:solidFill>
              <a:schemeClr val="tx1"/>
            </a:solidFill>
          </a:endParaRPr>
        </a:p>
      </dgm:t>
    </dgm:pt>
    <dgm:pt modelId="{ABD2EAE4-8D2D-4137-93BC-718425BD6A4D}">
      <dgm:prSet phldrT="[Text]"/>
      <dgm:spPr>
        <a:solidFill>
          <a:srgbClr val="ECEC04"/>
        </a:solidFill>
      </dgm:spPr>
      <dgm:t>
        <a:bodyPr/>
        <a:lstStyle/>
        <a:p>
          <a:r>
            <a:rPr lang="en-US" b="1" dirty="0" err="1" smtClean="0">
              <a:solidFill>
                <a:schemeClr val="tx1"/>
              </a:solidFill>
              <a:latin typeface="Cambria" pitchFamily="18" charset="0"/>
            </a:rPr>
            <a:t>aliran</a:t>
          </a:r>
          <a:r>
            <a:rPr lang="en-US" b="1" dirty="0" smtClean="0">
              <a:solidFill>
                <a:schemeClr val="tx1"/>
              </a:solidFill>
              <a:latin typeface="Cambria" pitchFamily="18" charset="0"/>
            </a:rPr>
            <a:t> </a:t>
          </a:r>
          <a:r>
            <a:rPr lang="en-US" b="1" dirty="0" err="1" smtClean="0">
              <a:solidFill>
                <a:schemeClr val="tx1"/>
              </a:solidFill>
              <a:latin typeface="Cambria" pitchFamily="18" charset="0"/>
            </a:rPr>
            <a:t>dari</a:t>
          </a:r>
          <a:r>
            <a:rPr lang="en-US" b="1" dirty="0" smtClean="0">
              <a:solidFill>
                <a:schemeClr val="tx1"/>
              </a:solidFill>
              <a:latin typeface="Cambria" pitchFamily="18" charset="0"/>
            </a:rPr>
            <a:t> </a:t>
          </a:r>
          <a:r>
            <a:rPr lang="en-US" b="1" dirty="0" err="1" smtClean="0">
              <a:solidFill>
                <a:schemeClr val="tx1"/>
              </a:solidFill>
              <a:latin typeface="Cambria" pitchFamily="18" charset="0"/>
            </a:rPr>
            <a:t>tangki</a:t>
          </a:r>
          <a:r>
            <a:rPr lang="en-US" b="1" dirty="0" smtClean="0">
              <a:solidFill>
                <a:schemeClr val="tx1"/>
              </a:solidFill>
              <a:latin typeface="Cambria" pitchFamily="18" charset="0"/>
            </a:rPr>
            <a:t> </a:t>
          </a:r>
          <a:r>
            <a:rPr lang="en-US" b="1" dirty="0" err="1" smtClean="0">
              <a:solidFill>
                <a:schemeClr val="tx1"/>
              </a:solidFill>
              <a:latin typeface="Cambria" pitchFamily="18" charset="0"/>
            </a:rPr>
            <a:t>penyimpanan</a:t>
          </a:r>
          <a:r>
            <a:rPr lang="en-US" b="1" dirty="0" smtClean="0">
              <a:solidFill>
                <a:schemeClr val="tx1"/>
              </a:solidFill>
              <a:latin typeface="Cambria" pitchFamily="18" charset="0"/>
            </a:rPr>
            <a:t> </a:t>
          </a:r>
          <a:r>
            <a:rPr lang="en-US" b="1" dirty="0" err="1" smtClean="0">
              <a:solidFill>
                <a:schemeClr val="tx1"/>
              </a:solidFill>
              <a:latin typeface="Cambria" pitchFamily="18" charset="0"/>
            </a:rPr>
            <a:t>masuk</a:t>
          </a:r>
          <a:r>
            <a:rPr lang="en-US" b="1" dirty="0" smtClean="0">
              <a:solidFill>
                <a:schemeClr val="tx1"/>
              </a:solidFill>
              <a:latin typeface="Cambria" pitchFamily="18" charset="0"/>
            </a:rPr>
            <a:t> </a:t>
          </a:r>
          <a:r>
            <a:rPr lang="en-US" b="1" dirty="0" err="1" smtClean="0">
              <a:solidFill>
                <a:schemeClr val="tx1"/>
              </a:solidFill>
              <a:latin typeface="Cambria" pitchFamily="18" charset="0"/>
            </a:rPr>
            <a:t>kedalam</a:t>
          </a:r>
          <a:r>
            <a:rPr lang="en-US" b="1" dirty="0" smtClean="0">
              <a:solidFill>
                <a:schemeClr val="tx1"/>
              </a:solidFill>
              <a:latin typeface="Cambria" pitchFamily="18" charset="0"/>
            </a:rPr>
            <a:t> </a:t>
          </a:r>
          <a:r>
            <a:rPr lang="en-US" b="1" dirty="0" err="1" smtClean="0">
              <a:solidFill>
                <a:schemeClr val="tx1"/>
              </a:solidFill>
              <a:latin typeface="Cambria" pitchFamily="18" charset="0"/>
            </a:rPr>
            <a:t>adukan</a:t>
          </a:r>
          <a:r>
            <a:rPr lang="en-US" b="1" dirty="0" smtClean="0">
              <a:solidFill>
                <a:schemeClr val="tx1"/>
              </a:solidFill>
              <a:latin typeface="Cambria" pitchFamily="18" charset="0"/>
            </a:rPr>
            <a:t> reactor </a:t>
          </a:r>
          <a:r>
            <a:rPr lang="en-US" b="1" dirty="0" err="1" smtClean="0">
              <a:solidFill>
                <a:schemeClr val="tx1"/>
              </a:solidFill>
              <a:latin typeface="Cambria" pitchFamily="18" charset="0"/>
            </a:rPr>
            <a:t>produk</a:t>
          </a:r>
          <a:r>
            <a:rPr lang="en-US" b="1" dirty="0" smtClean="0">
              <a:solidFill>
                <a:schemeClr val="tx1"/>
              </a:solidFill>
              <a:latin typeface="Cambria" pitchFamily="18" charset="0"/>
            </a:rPr>
            <a:t> C</a:t>
          </a:r>
          <a:endParaRPr lang="id-ID" b="1" dirty="0">
            <a:solidFill>
              <a:schemeClr val="tx1"/>
            </a:solidFill>
          </a:endParaRPr>
        </a:p>
      </dgm:t>
    </dgm:pt>
    <dgm:pt modelId="{E4E737A2-FF64-4290-9707-695C54848F63}" type="parTrans" cxnId="{76FA6A01-B6B6-4DD0-B0EE-94B32ABE3EBC}">
      <dgm:prSet/>
      <dgm:spPr/>
      <dgm:t>
        <a:bodyPr/>
        <a:lstStyle/>
        <a:p>
          <a:endParaRPr lang="id-ID" b="1">
            <a:solidFill>
              <a:schemeClr val="tx1"/>
            </a:solidFill>
          </a:endParaRPr>
        </a:p>
      </dgm:t>
    </dgm:pt>
    <dgm:pt modelId="{A82944B3-853E-48B6-9D09-1AFBB58C5653}" type="sibTrans" cxnId="{76FA6A01-B6B6-4DD0-B0EE-94B32ABE3EBC}">
      <dgm:prSet/>
      <dgm:spPr/>
      <dgm:t>
        <a:bodyPr/>
        <a:lstStyle/>
        <a:p>
          <a:endParaRPr lang="id-ID" b="1">
            <a:solidFill>
              <a:schemeClr val="tx1"/>
            </a:solidFill>
          </a:endParaRPr>
        </a:p>
      </dgm:t>
    </dgm:pt>
    <dgm:pt modelId="{A01A92B0-F96A-4FA2-9A77-3E8EDE2F1B17}">
      <dgm:prSet phldrT="[Text]"/>
      <dgm:spPr>
        <a:solidFill>
          <a:srgbClr val="FEB6A0"/>
        </a:solidFill>
      </dgm:spPr>
      <dgm:t>
        <a:bodyPr/>
        <a:lstStyle/>
        <a:p>
          <a:r>
            <a:rPr lang="en-US" b="1" dirty="0" err="1" smtClean="0">
              <a:solidFill>
                <a:schemeClr val="tx1"/>
              </a:solidFill>
              <a:latin typeface="Cambria" pitchFamily="18" charset="0"/>
            </a:rPr>
            <a:t>laju</a:t>
          </a:r>
          <a:r>
            <a:rPr lang="en-US" b="1" dirty="0" smtClean="0">
              <a:solidFill>
                <a:schemeClr val="tx1"/>
              </a:solidFill>
              <a:latin typeface="Cambria" pitchFamily="18" charset="0"/>
            </a:rPr>
            <a:t> </a:t>
          </a:r>
          <a:r>
            <a:rPr lang="en-US" b="1" dirty="0" err="1" smtClean="0">
              <a:solidFill>
                <a:schemeClr val="tx1"/>
              </a:solidFill>
              <a:latin typeface="Cambria" pitchFamily="18" charset="0"/>
            </a:rPr>
            <a:t>aliran</a:t>
          </a:r>
          <a:r>
            <a:rPr lang="en-US" b="1" dirty="0" smtClean="0">
              <a:solidFill>
                <a:schemeClr val="tx1"/>
              </a:solidFill>
              <a:latin typeface="Cambria" pitchFamily="18" charset="0"/>
            </a:rPr>
            <a:t> rata-rata A </a:t>
          </a:r>
          <a:r>
            <a:rPr lang="en-US" b="1" dirty="0" err="1" smtClean="0">
              <a:solidFill>
                <a:schemeClr val="tx1"/>
              </a:solidFill>
              <a:latin typeface="Cambria" pitchFamily="18" charset="0"/>
            </a:rPr>
            <a:t>dan</a:t>
          </a:r>
          <a:r>
            <a:rPr lang="en-US" b="1" dirty="0" smtClean="0">
              <a:solidFill>
                <a:schemeClr val="tx1"/>
              </a:solidFill>
              <a:latin typeface="Cambria" pitchFamily="18" charset="0"/>
            </a:rPr>
            <a:t> B </a:t>
          </a:r>
          <a:r>
            <a:rPr lang="en-US" b="1" dirty="0" err="1" smtClean="0">
              <a:solidFill>
                <a:schemeClr val="tx1"/>
              </a:solidFill>
              <a:latin typeface="Cambria" pitchFamily="18" charset="0"/>
            </a:rPr>
            <a:t>diatur</a:t>
          </a:r>
          <a:r>
            <a:rPr lang="en-US" b="1" dirty="0" smtClean="0">
              <a:solidFill>
                <a:schemeClr val="tx1"/>
              </a:solidFill>
              <a:latin typeface="Cambria" pitchFamily="18" charset="0"/>
            </a:rPr>
            <a:t> </a:t>
          </a:r>
          <a:r>
            <a:rPr lang="en-US" b="1" dirty="0" err="1" smtClean="0">
              <a:solidFill>
                <a:schemeClr val="tx1"/>
              </a:solidFill>
              <a:latin typeface="Cambria" pitchFamily="18" charset="0"/>
            </a:rPr>
            <a:t>oleh</a:t>
          </a:r>
          <a:r>
            <a:rPr lang="en-US" b="1" dirty="0" smtClean="0">
              <a:solidFill>
                <a:schemeClr val="tx1"/>
              </a:solidFill>
              <a:latin typeface="Cambria" pitchFamily="18" charset="0"/>
            </a:rPr>
            <a:t> control valve A </a:t>
          </a:r>
          <a:r>
            <a:rPr lang="en-US" b="1" dirty="0" err="1" smtClean="0">
              <a:solidFill>
                <a:schemeClr val="tx1"/>
              </a:solidFill>
              <a:latin typeface="Cambria" pitchFamily="18" charset="0"/>
            </a:rPr>
            <a:t>dan</a:t>
          </a:r>
          <a:r>
            <a:rPr lang="en-US" b="1" dirty="0" smtClean="0">
              <a:solidFill>
                <a:schemeClr val="tx1"/>
              </a:solidFill>
              <a:latin typeface="Cambria" pitchFamily="18" charset="0"/>
            </a:rPr>
            <a:t> B</a:t>
          </a:r>
          <a:endParaRPr lang="id-ID" b="1" dirty="0">
            <a:solidFill>
              <a:schemeClr val="tx1"/>
            </a:solidFill>
          </a:endParaRPr>
        </a:p>
      </dgm:t>
    </dgm:pt>
    <dgm:pt modelId="{09F1B1B1-37CE-4200-9D28-756C8D25A593}" type="parTrans" cxnId="{5E2D82F8-2812-468F-A26E-430E2FB96B16}">
      <dgm:prSet/>
      <dgm:spPr/>
      <dgm:t>
        <a:bodyPr/>
        <a:lstStyle/>
        <a:p>
          <a:endParaRPr lang="id-ID" b="1">
            <a:solidFill>
              <a:schemeClr val="tx1"/>
            </a:solidFill>
          </a:endParaRPr>
        </a:p>
      </dgm:t>
    </dgm:pt>
    <dgm:pt modelId="{4B817BC2-C50E-4FFD-9FCB-53D36029C1B1}" type="sibTrans" cxnId="{5E2D82F8-2812-468F-A26E-430E2FB96B16}">
      <dgm:prSet/>
      <dgm:spPr/>
      <dgm:t>
        <a:bodyPr/>
        <a:lstStyle/>
        <a:p>
          <a:endParaRPr lang="id-ID" b="1">
            <a:solidFill>
              <a:schemeClr val="tx1"/>
            </a:solidFill>
          </a:endParaRPr>
        </a:p>
      </dgm:t>
    </dgm:pt>
    <dgm:pt modelId="{AC06C06E-50B4-423E-AD39-B2CC43A70E94}">
      <dgm:prSet/>
      <dgm:spPr>
        <a:solidFill>
          <a:srgbClr val="92D050"/>
        </a:solidFill>
      </dgm:spPr>
      <dgm:t>
        <a:bodyPr/>
        <a:lstStyle/>
        <a:p>
          <a:r>
            <a:rPr lang="en-US" b="1" dirty="0" err="1" smtClean="0">
              <a:solidFill>
                <a:schemeClr val="tx1"/>
              </a:solidFill>
              <a:latin typeface="Cambria" pitchFamily="18" charset="0"/>
            </a:rPr>
            <a:t>dikontrol</a:t>
          </a:r>
          <a:r>
            <a:rPr lang="en-US" b="1" dirty="0" smtClean="0">
              <a:solidFill>
                <a:schemeClr val="tx1"/>
              </a:solidFill>
              <a:latin typeface="Cambria" pitchFamily="18" charset="0"/>
            </a:rPr>
            <a:t> </a:t>
          </a:r>
          <a:r>
            <a:rPr lang="en-US" b="1" dirty="0" err="1" smtClean="0">
              <a:solidFill>
                <a:schemeClr val="tx1"/>
              </a:solidFill>
              <a:latin typeface="Cambria" pitchFamily="18" charset="0"/>
            </a:rPr>
            <a:t>dengan</a:t>
          </a:r>
          <a:r>
            <a:rPr lang="en-US" b="1" dirty="0" smtClean="0">
              <a:solidFill>
                <a:schemeClr val="tx1"/>
              </a:solidFill>
              <a:latin typeface="Cambria" pitchFamily="18" charset="0"/>
            </a:rPr>
            <a:t> air </a:t>
          </a:r>
          <a:r>
            <a:rPr lang="en-US" b="1" dirty="0" err="1" smtClean="0">
              <a:solidFill>
                <a:schemeClr val="tx1"/>
              </a:solidFill>
              <a:latin typeface="Cambria" pitchFamily="18" charset="0"/>
            </a:rPr>
            <a:t>pendingin</a:t>
          </a:r>
          <a:r>
            <a:rPr lang="en-US" b="1" dirty="0" smtClean="0">
              <a:solidFill>
                <a:schemeClr val="tx1"/>
              </a:solidFill>
              <a:latin typeface="Cambria" pitchFamily="18" charset="0"/>
            </a:rPr>
            <a:t> </a:t>
          </a:r>
          <a:r>
            <a:rPr lang="en-US" b="1" dirty="0" err="1" smtClean="0">
              <a:solidFill>
                <a:schemeClr val="tx1"/>
              </a:solidFill>
              <a:latin typeface="Cambria" pitchFamily="18" charset="0"/>
            </a:rPr>
            <a:t>pada</a:t>
          </a:r>
          <a:r>
            <a:rPr lang="en-US" b="1" dirty="0" smtClean="0">
              <a:solidFill>
                <a:schemeClr val="tx1"/>
              </a:solidFill>
              <a:latin typeface="Cambria" pitchFamily="18" charset="0"/>
            </a:rPr>
            <a:t> </a:t>
          </a:r>
          <a:r>
            <a:rPr lang="en-US" b="1" dirty="0" err="1" smtClean="0">
              <a:solidFill>
                <a:schemeClr val="tx1"/>
              </a:solidFill>
              <a:latin typeface="Cambria" pitchFamily="18" charset="0"/>
            </a:rPr>
            <a:t>jaket</a:t>
          </a:r>
          <a:r>
            <a:rPr lang="en-US" b="1" dirty="0" smtClean="0">
              <a:solidFill>
                <a:schemeClr val="tx1"/>
              </a:solidFill>
              <a:latin typeface="Cambria" pitchFamily="18" charset="0"/>
            </a:rPr>
            <a:t> </a:t>
          </a:r>
          <a:r>
            <a:rPr lang="en-US" b="1" dirty="0" err="1" smtClean="0">
              <a:solidFill>
                <a:schemeClr val="tx1"/>
              </a:solidFill>
              <a:latin typeface="Cambria" pitchFamily="18" charset="0"/>
            </a:rPr>
            <a:t>di</a:t>
          </a:r>
          <a:r>
            <a:rPr lang="en-US" b="1" dirty="0" smtClean="0">
              <a:solidFill>
                <a:schemeClr val="tx1"/>
              </a:solidFill>
              <a:latin typeface="Cambria" pitchFamily="18" charset="0"/>
            </a:rPr>
            <a:t> reactor </a:t>
          </a:r>
          <a:r>
            <a:rPr lang="en-US" b="1" dirty="0" err="1" smtClean="0">
              <a:solidFill>
                <a:schemeClr val="tx1"/>
              </a:solidFill>
              <a:latin typeface="Cambria" pitchFamily="18" charset="0"/>
            </a:rPr>
            <a:t>produk</a:t>
          </a:r>
          <a:r>
            <a:rPr lang="en-US" b="1" dirty="0" smtClean="0">
              <a:solidFill>
                <a:schemeClr val="tx1"/>
              </a:solidFill>
              <a:latin typeface="Cambria" pitchFamily="18" charset="0"/>
            </a:rPr>
            <a:t> C</a:t>
          </a:r>
          <a:endParaRPr lang="id-ID" b="1" dirty="0" smtClean="0">
            <a:solidFill>
              <a:schemeClr val="tx1"/>
            </a:solidFill>
            <a:latin typeface="Cambria" pitchFamily="18" charset="0"/>
          </a:endParaRPr>
        </a:p>
      </dgm:t>
    </dgm:pt>
    <dgm:pt modelId="{FF758047-691C-444D-A506-9F4232D8B57A}" type="parTrans" cxnId="{8D669717-5CB9-4335-B490-8B6127018DBC}">
      <dgm:prSet/>
      <dgm:spPr/>
      <dgm:t>
        <a:bodyPr/>
        <a:lstStyle/>
        <a:p>
          <a:endParaRPr lang="id-ID" b="1">
            <a:solidFill>
              <a:schemeClr val="tx1"/>
            </a:solidFill>
          </a:endParaRPr>
        </a:p>
      </dgm:t>
    </dgm:pt>
    <dgm:pt modelId="{897A0034-DCDE-486B-86AD-24167A986DF0}" type="sibTrans" cxnId="{8D669717-5CB9-4335-B490-8B6127018DBC}">
      <dgm:prSet/>
      <dgm:spPr/>
      <dgm:t>
        <a:bodyPr/>
        <a:lstStyle/>
        <a:p>
          <a:endParaRPr lang="id-ID" b="1">
            <a:solidFill>
              <a:schemeClr val="tx1"/>
            </a:solidFill>
          </a:endParaRPr>
        </a:p>
      </dgm:t>
    </dgm:pt>
    <dgm:pt modelId="{C0D86E5A-FC13-4D53-954B-2081112CF177}">
      <dgm:prSet/>
      <dgm:spPr>
        <a:solidFill>
          <a:srgbClr val="CC99FF"/>
        </a:solidFill>
      </dgm:spPr>
      <dgm:t>
        <a:bodyPr/>
        <a:lstStyle/>
        <a:p>
          <a:r>
            <a:rPr lang="en-US" b="1" smtClean="0">
              <a:solidFill>
                <a:schemeClr val="tx1"/>
              </a:solidFill>
              <a:latin typeface="Cambria" pitchFamily="18" charset="0"/>
            </a:rPr>
            <a:t>reaksi material A dan B menghasilkan produk C yang diproses dengan cepat, dan dikeluarkan melalui bottom dari reactor</a:t>
          </a:r>
          <a:endParaRPr lang="id-ID" b="1" dirty="0" smtClean="0">
            <a:solidFill>
              <a:schemeClr val="tx1"/>
            </a:solidFill>
            <a:latin typeface="Cambria" pitchFamily="18" charset="0"/>
          </a:endParaRPr>
        </a:p>
      </dgm:t>
    </dgm:pt>
    <dgm:pt modelId="{7B8ED22D-685B-4853-A62F-545AAC260746}" type="parTrans" cxnId="{B2954465-B2DB-47F8-B460-FDA5270F8727}">
      <dgm:prSet/>
      <dgm:spPr/>
      <dgm:t>
        <a:bodyPr/>
        <a:lstStyle/>
        <a:p>
          <a:endParaRPr lang="id-ID" b="1">
            <a:solidFill>
              <a:schemeClr val="tx1"/>
            </a:solidFill>
          </a:endParaRPr>
        </a:p>
      </dgm:t>
    </dgm:pt>
    <dgm:pt modelId="{B508E610-6F96-4ED9-87C9-6C2314A86949}" type="sibTrans" cxnId="{B2954465-B2DB-47F8-B460-FDA5270F8727}">
      <dgm:prSet/>
      <dgm:spPr/>
      <dgm:t>
        <a:bodyPr/>
        <a:lstStyle/>
        <a:p>
          <a:endParaRPr lang="id-ID" b="1">
            <a:solidFill>
              <a:schemeClr val="tx1"/>
            </a:solidFill>
          </a:endParaRPr>
        </a:p>
      </dgm:t>
    </dgm:pt>
    <dgm:pt modelId="{104E98D1-5897-4D2A-9189-17AC4216EE1F}">
      <dgm:prSet/>
      <dgm:spPr>
        <a:solidFill>
          <a:srgbClr val="11DADF"/>
        </a:solidFill>
      </dgm:spPr>
      <dgm:t>
        <a:bodyPr/>
        <a:lstStyle/>
        <a:p>
          <a:r>
            <a:rPr lang="en-US" b="1" dirty="0" err="1" smtClean="0">
              <a:solidFill>
                <a:schemeClr val="tx1"/>
              </a:solidFill>
              <a:latin typeface="Cambria" pitchFamily="18" charset="0"/>
            </a:rPr>
            <a:t>Produk</a:t>
          </a:r>
          <a:r>
            <a:rPr lang="en-US" b="1" dirty="0" smtClean="0">
              <a:solidFill>
                <a:schemeClr val="tx1"/>
              </a:solidFill>
              <a:latin typeface="Cambria" pitchFamily="18" charset="0"/>
            </a:rPr>
            <a:t> C </a:t>
          </a:r>
          <a:r>
            <a:rPr lang="en-US" b="1" dirty="0" err="1" smtClean="0">
              <a:solidFill>
                <a:schemeClr val="tx1"/>
              </a:solidFill>
              <a:latin typeface="Cambria" pitchFamily="18" charset="0"/>
            </a:rPr>
            <a:t>melewati</a:t>
          </a:r>
          <a:r>
            <a:rPr lang="en-US" b="1" dirty="0" smtClean="0">
              <a:solidFill>
                <a:schemeClr val="tx1"/>
              </a:solidFill>
              <a:latin typeface="Cambria" pitchFamily="18" charset="0"/>
            </a:rPr>
            <a:t> valve C </a:t>
          </a:r>
          <a:r>
            <a:rPr lang="en-US" b="1" dirty="0" err="1" smtClean="0">
              <a:solidFill>
                <a:schemeClr val="tx1"/>
              </a:solidFill>
              <a:latin typeface="Cambria" pitchFamily="18" charset="0"/>
            </a:rPr>
            <a:t>menuju</a:t>
          </a:r>
          <a:r>
            <a:rPr lang="en-US" b="1" dirty="0" smtClean="0">
              <a:solidFill>
                <a:schemeClr val="tx1"/>
              </a:solidFill>
              <a:latin typeface="Cambria" pitchFamily="18" charset="0"/>
            </a:rPr>
            <a:t> </a:t>
          </a:r>
          <a:r>
            <a:rPr lang="en-US" b="1" dirty="0" err="1" smtClean="0">
              <a:solidFill>
                <a:schemeClr val="tx1"/>
              </a:solidFill>
              <a:latin typeface="Cambria" pitchFamily="18" charset="0"/>
            </a:rPr>
            <a:t>penyimpanan</a:t>
          </a:r>
          <a:r>
            <a:rPr lang="en-US" b="1" dirty="0" smtClean="0">
              <a:solidFill>
                <a:schemeClr val="tx1"/>
              </a:solidFill>
              <a:latin typeface="Cambria" pitchFamily="18" charset="0"/>
            </a:rPr>
            <a:t> </a:t>
          </a:r>
          <a:r>
            <a:rPr lang="en-US" b="1" dirty="0" err="1" smtClean="0">
              <a:solidFill>
                <a:schemeClr val="tx1"/>
              </a:solidFill>
              <a:latin typeface="Cambria" pitchFamily="18" charset="0"/>
            </a:rPr>
            <a:t>produk</a:t>
          </a:r>
          <a:r>
            <a:rPr lang="en-US" b="1" dirty="0" smtClean="0">
              <a:solidFill>
                <a:schemeClr val="tx1"/>
              </a:solidFill>
              <a:latin typeface="Cambria" pitchFamily="18" charset="0"/>
            </a:rPr>
            <a:t> C </a:t>
          </a:r>
          <a:r>
            <a:rPr lang="en-US" b="1" dirty="0" err="1" smtClean="0">
              <a:solidFill>
                <a:schemeClr val="tx1"/>
              </a:solidFill>
              <a:latin typeface="Cambria" pitchFamily="18" charset="0"/>
            </a:rPr>
            <a:t>untuk</a:t>
          </a:r>
          <a:r>
            <a:rPr lang="en-US" b="1" dirty="0" smtClean="0">
              <a:solidFill>
                <a:schemeClr val="tx1"/>
              </a:solidFill>
              <a:latin typeface="Cambria" pitchFamily="18" charset="0"/>
            </a:rPr>
            <a:t> </a:t>
          </a:r>
          <a:r>
            <a:rPr lang="en-US" b="1" dirty="0" err="1" smtClean="0">
              <a:solidFill>
                <a:schemeClr val="tx1"/>
              </a:solidFill>
              <a:latin typeface="Cambria" pitchFamily="18" charset="0"/>
            </a:rPr>
            <a:t>menunggu</a:t>
          </a:r>
          <a:r>
            <a:rPr lang="en-US" b="1" dirty="0" smtClean="0">
              <a:solidFill>
                <a:schemeClr val="tx1"/>
              </a:solidFill>
              <a:latin typeface="Cambria" pitchFamily="18" charset="0"/>
            </a:rPr>
            <a:t> </a:t>
          </a:r>
          <a:r>
            <a:rPr lang="en-US" b="1" dirty="0" err="1" smtClean="0">
              <a:solidFill>
                <a:schemeClr val="tx1"/>
              </a:solidFill>
              <a:latin typeface="Cambria" pitchFamily="18" charset="0"/>
            </a:rPr>
            <a:t>pengiriman</a:t>
          </a:r>
          <a:endParaRPr lang="id-ID" b="1" dirty="0" smtClean="0">
            <a:solidFill>
              <a:schemeClr val="tx1"/>
            </a:solidFill>
            <a:latin typeface="Cambria" pitchFamily="18" charset="0"/>
          </a:endParaRPr>
        </a:p>
      </dgm:t>
    </dgm:pt>
    <dgm:pt modelId="{BFC4BEFC-61E6-451F-A84F-71C1F1E3B615}" type="parTrans" cxnId="{7A227C99-EF75-42A9-B858-50232629091A}">
      <dgm:prSet/>
      <dgm:spPr/>
      <dgm:t>
        <a:bodyPr/>
        <a:lstStyle/>
        <a:p>
          <a:endParaRPr lang="id-ID" b="1">
            <a:solidFill>
              <a:schemeClr val="tx1"/>
            </a:solidFill>
          </a:endParaRPr>
        </a:p>
      </dgm:t>
    </dgm:pt>
    <dgm:pt modelId="{AB7D2394-FD7F-487E-84D4-7BF427C59B90}" type="sibTrans" cxnId="{7A227C99-EF75-42A9-B858-50232629091A}">
      <dgm:prSet/>
      <dgm:spPr/>
      <dgm:t>
        <a:bodyPr/>
        <a:lstStyle/>
        <a:p>
          <a:endParaRPr lang="id-ID" b="1">
            <a:solidFill>
              <a:schemeClr val="tx1"/>
            </a:solidFill>
          </a:endParaRPr>
        </a:p>
      </dgm:t>
    </dgm:pt>
    <dgm:pt modelId="{27315FB6-0774-4478-8078-4CC9D9FE1278}">
      <dgm:prSet/>
      <dgm:spPr>
        <a:solidFill>
          <a:srgbClr val="FEB6A0"/>
        </a:solidFill>
      </dgm:spPr>
      <dgm:t>
        <a:bodyPr/>
        <a:lstStyle/>
        <a:p>
          <a:r>
            <a:rPr lang="en-US" b="1" smtClean="0">
              <a:solidFill>
                <a:schemeClr val="tx1"/>
              </a:solidFill>
              <a:latin typeface="Cambria" pitchFamily="18" charset="0"/>
            </a:rPr>
            <a:t>Temperature, tekanan dan level indicator disediakan untuk mengontrol proses kimia</a:t>
          </a:r>
          <a:endParaRPr lang="id-ID" b="1" dirty="0">
            <a:solidFill>
              <a:schemeClr val="tx1"/>
            </a:solidFill>
            <a:latin typeface="Cambria" pitchFamily="18" charset="0"/>
          </a:endParaRPr>
        </a:p>
      </dgm:t>
    </dgm:pt>
    <dgm:pt modelId="{D17EE8FF-A712-498C-8AB9-32A0D7163149}" type="parTrans" cxnId="{8466BB17-C189-49A6-87B2-86358EF5A625}">
      <dgm:prSet/>
      <dgm:spPr/>
      <dgm:t>
        <a:bodyPr/>
        <a:lstStyle/>
        <a:p>
          <a:endParaRPr lang="id-ID" b="1">
            <a:solidFill>
              <a:schemeClr val="tx1"/>
            </a:solidFill>
          </a:endParaRPr>
        </a:p>
      </dgm:t>
    </dgm:pt>
    <dgm:pt modelId="{5C7C47BB-0214-4D8C-9111-7831F16C371E}" type="sibTrans" cxnId="{8466BB17-C189-49A6-87B2-86358EF5A625}">
      <dgm:prSet/>
      <dgm:spPr/>
      <dgm:t>
        <a:bodyPr/>
        <a:lstStyle/>
        <a:p>
          <a:endParaRPr lang="id-ID" b="1">
            <a:solidFill>
              <a:schemeClr val="tx1"/>
            </a:solidFill>
          </a:endParaRPr>
        </a:p>
      </dgm:t>
    </dgm:pt>
    <dgm:pt modelId="{91DC223B-4CD7-4135-BD5E-8F952CE3B64B}" type="pres">
      <dgm:prSet presAssocID="{394AE090-73FA-429C-A893-4CB619297342}" presName="Name0" presStyleCnt="0">
        <dgm:presLayoutVars>
          <dgm:dir/>
          <dgm:animLvl val="lvl"/>
          <dgm:resizeHandles val="exact"/>
        </dgm:presLayoutVars>
      </dgm:prSet>
      <dgm:spPr/>
      <dgm:t>
        <a:bodyPr/>
        <a:lstStyle/>
        <a:p>
          <a:endParaRPr lang="id-ID"/>
        </a:p>
      </dgm:t>
    </dgm:pt>
    <dgm:pt modelId="{575C60F3-AC90-482A-84F3-DA86E17575EF}" type="pres">
      <dgm:prSet presAssocID="{27315FB6-0774-4478-8078-4CC9D9FE1278}" presName="boxAndChildren" presStyleCnt="0"/>
      <dgm:spPr/>
    </dgm:pt>
    <dgm:pt modelId="{3282E9BD-4980-4C0A-9357-1430E4D9990D}" type="pres">
      <dgm:prSet presAssocID="{27315FB6-0774-4478-8078-4CC9D9FE1278}" presName="parentTextBox" presStyleLbl="node1" presStyleIdx="0" presStyleCnt="7"/>
      <dgm:spPr/>
      <dgm:t>
        <a:bodyPr/>
        <a:lstStyle/>
        <a:p>
          <a:endParaRPr lang="id-ID"/>
        </a:p>
      </dgm:t>
    </dgm:pt>
    <dgm:pt modelId="{53070536-C0D9-428D-AEC8-F6A7673311B3}" type="pres">
      <dgm:prSet presAssocID="{AB7D2394-FD7F-487E-84D4-7BF427C59B90}" presName="sp" presStyleCnt="0"/>
      <dgm:spPr/>
    </dgm:pt>
    <dgm:pt modelId="{66D239FC-03C4-46CE-9558-776103A982FB}" type="pres">
      <dgm:prSet presAssocID="{104E98D1-5897-4D2A-9189-17AC4216EE1F}" presName="arrowAndChildren" presStyleCnt="0"/>
      <dgm:spPr/>
    </dgm:pt>
    <dgm:pt modelId="{4372A42E-4D44-4547-B568-953C62CE9547}" type="pres">
      <dgm:prSet presAssocID="{104E98D1-5897-4D2A-9189-17AC4216EE1F}" presName="parentTextArrow" presStyleLbl="node1" presStyleIdx="1" presStyleCnt="7"/>
      <dgm:spPr/>
      <dgm:t>
        <a:bodyPr/>
        <a:lstStyle/>
        <a:p>
          <a:endParaRPr lang="id-ID"/>
        </a:p>
      </dgm:t>
    </dgm:pt>
    <dgm:pt modelId="{9F046187-4A3E-4F0B-9F6C-D8AF43870C5E}" type="pres">
      <dgm:prSet presAssocID="{B508E610-6F96-4ED9-87C9-6C2314A86949}" presName="sp" presStyleCnt="0"/>
      <dgm:spPr/>
    </dgm:pt>
    <dgm:pt modelId="{18E86D1B-C6F8-40B4-8DF8-D3174BFC2759}" type="pres">
      <dgm:prSet presAssocID="{C0D86E5A-FC13-4D53-954B-2081112CF177}" presName="arrowAndChildren" presStyleCnt="0"/>
      <dgm:spPr/>
    </dgm:pt>
    <dgm:pt modelId="{A04E1558-9973-46EE-92A9-35D70A892F15}" type="pres">
      <dgm:prSet presAssocID="{C0D86E5A-FC13-4D53-954B-2081112CF177}" presName="parentTextArrow" presStyleLbl="node1" presStyleIdx="2" presStyleCnt="7"/>
      <dgm:spPr/>
      <dgm:t>
        <a:bodyPr/>
        <a:lstStyle/>
        <a:p>
          <a:endParaRPr lang="id-ID"/>
        </a:p>
      </dgm:t>
    </dgm:pt>
    <dgm:pt modelId="{41256971-31ED-4F4C-855B-9C7938741AAB}" type="pres">
      <dgm:prSet presAssocID="{897A0034-DCDE-486B-86AD-24167A986DF0}" presName="sp" presStyleCnt="0"/>
      <dgm:spPr/>
    </dgm:pt>
    <dgm:pt modelId="{35E0A9AA-C086-489C-BA4E-A45BF68BCDC6}" type="pres">
      <dgm:prSet presAssocID="{AC06C06E-50B4-423E-AD39-B2CC43A70E94}" presName="arrowAndChildren" presStyleCnt="0"/>
      <dgm:spPr/>
    </dgm:pt>
    <dgm:pt modelId="{AB63AA43-DFC2-4412-B72F-38450EC88C05}" type="pres">
      <dgm:prSet presAssocID="{AC06C06E-50B4-423E-AD39-B2CC43A70E94}" presName="parentTextArrow" presStyleLbl="node1" presStyleIdx="3" presStyleCnt="7"/>
      <dgm:spPr/>
      <dgm:t>
        <a:bodyPr/>
        <a:lstStyle/>
        <a:p>
          <a:endParaRPr lang="id-ID"/>
        </a:p>
      </dgm:t>
    </dgm:pt>
    <dgm:pt modelId="{186C22B0-5C52-4364-A8C3-2DB0B627FCF6}" type="pres">
      <dgm:prSet presAssocID="{4B817BC2-C50E-4FFD-9FCB-53D36029C1B1}" presName="sp" presStyleCnt="0"/>
      <dgm:spPr/>
    </dgm:pt>
    <dgm:pt modelId="{4F896BBA-DCED-4148-9D4F-8CE8BA072F37}" type="pres">
      <dgm:prSet presAssocID="{A01A92B0-F96A-4FA2-9A77-3E8EDE2F1B17}" presName="arrowAndChildren" presStyleCnt="0"/>
      <dgm:spPr/>
    </dgm:pt>
    <dgm:pt modelId="{85E51DF9-035F-4970-B66E-DEF500B53877}" type="pres">
      <dgm:prSet presAssocID="{A01A92B0-F96A-4FA2-9A77-3E8EDE2F1B17}" presName="parentTextArrow" presStyleLbl="node1" presStyleIdx="4" presStyleCnt="7"/>
      <dgm:spPr/>
      <dgm:t>
        <a:bodyPr/>
        <a:lstStyle/>
        <a:p>
          <a:endParaRPr lang="id-ID"/>
        </a:p>
      </dgm:t>
    </dgm:pt>
    <dgm:pt modelId="{B1DA42D5-514E-4962-A425-730CE7EDA13E}" type="pres">
      <dgm:prSet presAssocID="{A82944B3-853E-48B6-9D09-1AFBB58C5653}" presName="sp" presStyleCnt="0"/>
      <dgm:spPr/>
    </dgm:pt>
    <dgm:pt modelId="{097F2031-2ED9-45D0-AA55-A22D0917D181}" type="pres">
      <dgm:prSet presAssocID="{ABD2EAE4-8D2D-4137-93BC-718425BD6A4D}" presName="arrowAndChildren" presStyleCnt="0"/>
      <dgm:spPr/>
    </dgm:pt>
    <dgm:pt modelId="{63258D90-2627-4E23-B43B-AA8339F9D773}" type="pres">
      <dgm:prSet presAssocID="{ABD2EAE4-8D2D-4137-93BC-718425BD6A4D}" presName="parentTextArrow" presStyleLbl="node1" presStyleIdx="5" presStyleCnt="7"/>
      <dgm:spPr/>
      <dgm:t>
        <a:bodyPr/>
        <a:lstStyle/>
        <a:p>
          <a:endParaRPr lang="id-ID"/>
        </a:p>
      </dgm:t>
    </dgm:pt>
    <dgm:pt modelId="{89132320-A254-4421-9F4D-C158FF6D2215}" type="pres">
      <dgm:prSet presAssocID="{EEC92A4C-5BD0-4756-9C15-EF66C974ED04}" presName="sp" presStyleCnt="0"/>
      <dgm:spPr/>
    </dgm:pt>
    <dgm:pt modelId="{81021AD2-8006-411B-9485-72F1AB03871A}" type="pres">
      <dgm:prSet presAssocID="{CFB05A11-2747-4B76-A103-9190266FDB27}" presName="arrowAndChildren" presStyleCnt="0"/>
      <dgm:spPr/>
    </dgm:pt>
    <dgm:pt modelId="{CD59D1A1-F00B-4BC5-8BF4-11B715B99B0F}" type="pres">
      <dgm:prSet presAssocID="{CFB05A11-2747-4B76-A103-9190266FDB27}" presName="parentTextArrow" presStyleLbl="node1" presStyleIdx="6" presStyleCnt="7"/>
      <dgm:spPr/>
      <dgm:t>
        <a:bodyPr/>
        <a:lstStyle/>
        <a:p>
          <a:endParaRPr lang="id-ID"/>
        </a:p>
      </dgm:t>
    </dgm:pt>
  </dgm:ptLst>
  <dgm:cxnLst>
    <dgm:cxn modelId="{7A227C99-EF75-42A9-B858-50232629091A}" srcId="{394AE090-73FA-429C-A893-4CB619297342}" destId="{104E98D1-5897-4D2A-9189-17AC4216EE1F}" srcOrd="5" destOrd="0" parTransId="{BFC4BEFC-61E6-451F-A84F-71C1F1E3B615}" sibTransId="{AB7D2394-FD7F-487E-84D4-7BF427C59B90}"/>
    <dgm:cxn modelId="{76FA6A01-B6B6-4DD0-B0EE-94B32ABE3EBC}" srcId="{394AE090-73FA-429C-A893-4CB619297342}" destId="{ABD2EAE4-8D2D-4137-93BC-718425BD6A4D}" srcOrd="1" destOrd="0" parTransId="{E4E737A2-FF64-4290-9707-695C54848F63}" sibTransId="{A82944B3-853E-48B6-9D09-1AFBB58C5653}"/>
    <dgm:cxn modelId="{C655DAEC-F66C-4BC7-8F34-19C8FD1FF6C1}" type="presOf" srcId="{CFB05A11-2747-4B76-A103-9190266FDB27}" destId="{CD59D1A1-F00B-4BC5-8BF4-11B715B99B0F}" srcOrd="0" destOrd="0" presId="urn:microsoft.com/office/officeart/2005/8/layout/process4"/>
    <dgm:cxn modelId="{5E2D82F8-2812-468F-A26E-430E2FB96B16}" srcId="{394AE090-73FA-429C-A893-4CB619297342}" destId="{A01A92B0-F96A-4FA2-9A77-3E8EDE2F1B17}" srcOrd="2" destOrd="0" parTransId="{09F1B1B1-37CE-4200-9D28-756C8D25A593}" sibTransId="{4B817BC2-C50E-4FFD-9FCB-53D36029C1B1}"/>
    <dgm:cxn modelId="{C03BC01A-47EF-41B8-A305-D3BC708B261A}" type="presOf" srcId="{AC06C06E-50B4-423E-AD39-B2CC43A70E94}" destId="{AB63AA43-DFC2-4412-B72F-38450EC88C05}" srcOrd="0" destOrd="0" presId="urn:microsoft.com/office/officeart/2005/8/layout/process4"/>
    <dgm:cxn modelId="{B89F16AB-9A9F-44D7-ABF9-EF43C54993B6}" type="presOf" srcId="{ABD2EAE4-8D2D-4137-93BC-718425BD6A4D}" destId="{63258D90-2627-4E23-B43B-AA8339F9D773}" srcOrd="0" destOrd="0" presId="urn:microsoft.com/office/officeart/2005/8/layout/process4"/>
    <dgm:cxn modelId="{113C3FAF-77C0-4922-BD7B-A559274C5381}" type="presOf" srcId="{27315FB6-0774-4478-8078-4CC9D9FE1278}" destId="{3282E9BD-4980-4C0A-9357-1430E4D9990D}" srcOrd="0" destOrd="0" presId="urn:microsoft.com/office/officeart/2005/8/layout/process4"/>
    <dgm:cxn modelId="{52EA27D4-6A6D-4D2D-8E23-1EED164214E0}" type="presOf" srcId="{A01A92B0-F96A-4FA2-9A77-3E8EDE2F1B17}" destId="{85E51DF9-035F-4970-B66E-DEF500B53877}" srcOrd="0" destOrd="0" presId="urn:microsoft.com/office/officeart/2005/8/layout/process4"/>
    <dgm:cxn modelId="{8466BB17-C189-49A6-87B2-86358EF5A625}" srcId="{394AE090-73FA-429C-A893-4CB619297342}" destId="{27315FB6-0774-4478-8078-4CC9D9FE1278}" srcOrd="6" destOrd="0" parTransId="{D17EE8FF-A712-498C-8AB9-32A0D7163149}" sibTransId="{5C7C47BB-0214-4D8C-9111-7831F16C371E}"/>
    <dgm:cxn modelId="{8D669717-5CB9-4335-B490-8B6127018DBC}" srcId="{394AE090-73FA-429C-A893-4CB619297342}" destId="{AC06C06E-50B4-423E-AD39-B2CC43A70E94}" srcOrd="3" destOrd="0" parTransId="{FF758047-691C-444D-A506-9F4232D8B57A}" sibTransId="{897A0034-DCDE-486B-86AD-24167A986DF0}"/>
    <dgm:cxn modelId="{40B06C65-D00C-49A3-B119-406D67542474}" type="presOf" srcId="{C0D86E5A-FC13-4D53-954B-2081112CF177}" destId="{A04E1558-9973-46EE-92A9-35D70A892F15}" srcOrd="0" destOrd="0" presId="urn:microsoft.com/office/officeart/2005/8/layout/process4"/>
    <dgm:cxn modelId="{840AA0FE-8303-4C48-9526-A3A222CD9C56}" srcId="{394AE090-73FA-429C-A893-4CB619297342}" destId="{CFB05A11-2747-4B76-A103-9190266FDB27}" srcOrd="0" destOrd="0" parTransId="{17D547F4-1D4E-46D9-87C7-C7EB931CB7D9}" sibTransId="{EEC92A4C-5BD0-4756-9C15-EF66C974ED04}"/>
    <dgm:cxn modelId="{3BBB3E39-EA0C-45A9-BD34-9CD3728296D4}" type="presOf" srcId="{394AE090-73FA-429C-A893-4CB619297342}" destId="{91DC223B-4CD7-4135-BD5E-8F952CE3B64B}" srcOrd="0" destOrd="0" presId="urn:microsoft.com/office/officeart/2005/8/layout/process4"/>
    <dgm:cxn modelId="{7CB98FE9-3E6A-4B57-A2F6-7503B4262864}" type="presOf" srcId="{104E98D1-5897-4D2A-9189-17AC4216EE1F}" destId="{4372A42E-4D44-4547-B568-953C62CE9547}" srcOrd="0" destOrd="0" presId="urn:microsoft.com/office/officeart/2005/8/layout/process4"/>
    <dgm:cxn modelId="{B2954465-B2DB-47F8-B460-FDA5270F8727}" srcId="{394AE090-73FA-429C-A893-4CB619297342}" destId="{C0D86E5A-FC13-4D53-954B-2081112CF177}" srcOrd="4" destOrd="0" parTransId="{7B8ED22D-685B-4853-A62F-545AAC260746}" sibTransId="{B508E610-6F96-4ED9-87C9-6C2314A86949}"/>
    <dgm:cxn modelId="{3AFAE22C-68F1-414F-9A80-FEC76084A083}" type="presParOf" srcId="{91DC223B-4CD7-4135-BD5E-8F952CE3B64B}" destId="{575C60F3-AC90-482A-84F3-DA86E17575EF}" srcOrd="0" destOrd="0" presId="urn:microsoft.com/office/officeart/2005/8/layout/process4"/>
    <dgm:cxn modelId="{FE9C8AEB-E98F-4BF8-AC1C-2D2374D5A69B}" type="presParOf" srcId="{575C60F3-AC90-482A-84F3-DA86E17575EF}" destId="{3282E9BD-4980-4C0A-9357-1430E4D9990D}" srcOrd="0" destOrd="0" presId="urn:microsoft.com/office/officeart/2005/8/layout/process4"/>
    <dgm:cxn modelId="{1B129A12-F9B6-48AD-89CD-52D601E1CB82}" type="presParOf" srcId="{91DC223B-4CD7-4135-BD5E-8F952CE3B64B}" destId="{53070536-C0D9-428D-AEC8-F6A7673311B3}" srcOrd="1" destOrd="0" presId="urn:microsoft.com/office/officeart/2005/8/layout/process4"/>
    <dgm:cxn modelId="{0ED0E188-C89B-47B3-A57F-9A35A34236C7}" type="presParOf" srcId="{91DC223B-4CD7-4135-BD5E-8F952CE3B64B}" destId="{66D239FC-03C4-46CE-9558-776103A982FB}" srcOrd="2" destOrd="0" presId="urn:microsoft.com/office/officeart/2005/8/layout/process4"/>
    <dgm:cxn modelId="{916761F9-8E9A-4FE6-95C7-123A9959862E}" type="presParOf" srcId="{66D239FC-03C4-46CE-9558-776103A982FB}" destId="{4372A42E-4D44-4547-B568-953C62CE9547}" srcOrd="0" destOrd="0" presId="urn:microsoft.com/office/officeart/2005/8/layout/process4"/>
    <dgm:cxn modelId="{B533C9C3-08E2-4F72-8D29-4AB4625D7B82}" type="presParOf" srcId="{91DC223B-4CD7-4135-BD5E-8F952CE3B64B}" destId="{9F046187-4A3E-4F0B-9F6C-D8AF43870C5E}" srcOrd="3" destOrd="0" presId="urn:microsoft.com/office/officeart/2005/8/layout/process4"/>
    <dgm:cxn modelId="{3E60F601-CC76-4B47-9120-D83BA30CC929}" type="presParOf" srcId="{91DC223B-4CD7-4135-BD5E-8F952CE3B64B}" destId="{18E86D1B-C6F8-40B4-8DF8-D3174BFC2759}" srcOrd="4" destOrd="0" presId="urn:microsoft.com/office/officeart/2005/8/layout/process4"/>
    <dgm:cxn modelId="{4FFE38B0-A9CB-49C4-8D2A-8A9E630453F0}" type="presParOf" srcId="{18E86D1B-C6F8-40B4-8DF8-D3174BFC2759}" destId="{A04E1558-9973-46EE-92A9-35D70A892F15}" srcOrd="0" destOrd="0" presId="urn:microsoft.com/office/officeart/2005/8/layout/process4"/>
    <dgm:cxn modelId="{54087343-6C0D-48F8-ACC4-0F53541E2299}" type="presParOf" srcId="{91DC223B-4CD7-4135-BD5E-8F952CE3B64B}" destId="{41256971-31ED-4F4C-855B-9C7938741AAB}" srcOrd="5" destOrd="0" presId="urn:microsoft.com/office/officeart/2005/8/layout/process4"/>
    <dgm:cxn modelId="{3E683DF7-1F57-4A2F-8453-6ADA891AA23A}" type="presParOf" srcId="{91DC223B-4CD7-4135-BD5E-8F952CE3B64B}" destId="{35E0A9AA-C086-489C-BA4E-A45BF68BCDC6}" srcOrd="6" destOrd="0" presId="urn:microsoft.com/office/officeart/2005/8/layout/process4"/>
    <dgm:cxn modelId="{9AEFDC53-7F80-45BC-ACF2-3446BE0391BA}" type="presParOf" srcId="{35E0A9AA-C086-489C-BA4E-A45BF68BCDC6}" destId="{AB63AA43-DFC2-4412-B72F-38450EC88C05}" srcOrd="0" destOrd="0" presId="urn:microsoft.com/office/officeart/2005/8/layout/process4"/>
    <dgm:cxn modelId="{C119D466-9207-4797-BDC2-819DF88D15B6}" type="presParOf" srcId="{91DC223B-4CD7-4135-BD5E-8F952CE3B64B}" destId="{186C22B0-5C52-4364-A8C3-2DB0B627FCF6}" srcOrd="7" destOrd="0" presId="urn:microsoft.com/office/officeart/2005/8/layout/process4"/>
    <dgm:cxn modelId="{B08CFF8D-4872-4EFD-A79B-6E9F49F91F3F}" type="presParOf" srcId="{91DC223B-4CD7-4135-BD5E-8F952CE3B64B}" destId="{4F896BBA-DCED-4148-9D4F-8CE8BA072F37}" srcOrd="8" destOrd="0" presId="urn:microsoft.com/office/officeart/2005/8/layout/process4"/>
    <dgm:cxn modelId="{DB3A04D2-D680-4B56-B5FE-1B873CD7CA60}" type="presParOf" srcId="{4F896BBA-DCED-4148-9D4F-8CE8BA072F37}" destId="{85E51DF9-035F-4970-B66E-DEF500B53877}" srcOrd="0" destOrd="0" presId="urn:microsoft.com/office/officeart/2005/8/layout/process4"/>
    <dgm:cxn modelId="{0B977086-6454-4803-A476-17CEBA806EDB}" type="presParOf" srcId="{91DC223B-4CD7-4135-BD5E-8F952CE3B64B}" destId="{B1DA42D5-514E-4962-A425-730CE7EDA13E}" srcOrd="9" destOrd="0" presId="urn:microsoft.com/office/officeart/2005/8/layout/process4"/>
    <dgm:cxn modelId="{24AF32A1-A9A9-44C5-94C1-A0A7BEFDBB97}" type="presParOf" srcId="{91DC223B-4CD7-4135-BD5E-8F952CE3B64B}" destId="{097F2031-2ED9-45D0-AA55-A22D0917D181}" srcOrd="10" destOrd="0" presId="urn:microsoft.com/office/officeart/2005/8/layout/process4"/>
    <dgm:cxn modelId="{D7B6CFB9-04E3-4872-8B52-9A92FB110DD0}" type="presParOf" srcId="{097F2031-2ED9-45D0-AA55-A22D0917D181}" destId="{63258D90-2627-4E23-B43B-AA8339F9D773}" srcOrd="0" destOrd="0" presId="urn:microsoft.com/office/officeart/2005/8/layout/process4"/>
    <dgm:cxn modelId="{2FBD6EB7-B0EA-47DD-80FB-A7A8C48D81DC}" type="presParOf" srcId="{91DC223B-4CD7-4135-BD5E-8F952CE3B64B}" destId="{89132320-A254-4421-9F4D-C158FF6D2215}" srcOrd="11" destOrd="0" presId="urn:microsoft.com/office/officeart/2005/8/layout/process4"/>
    <dgm:cxn modelId="{C800B2F1-DF6C-4441-BE2A-42BF60E691A1}" type="presParOf" srcId="{91DC223B-4CD7-4135-BD5E-8F952CE3B64B}" destId="{81021AD2-8006-411B-9485-72F1AB03871A}" srcOrd="12" destOrd="0" presId="urn:microsoft.com/office/officeart/2005/8/layout/process4"/>
    <dgm:cxn modelId="{A705FDDA-3DA7-47DB-89E2-32305E0600C5}" type="presParOf" srcId="{81021AD2-8006-411B-9485-72F1AB03871A}" destId="{CD59D1A1-F00B-4BC5-8BF4-11B715B99B0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D291F8-C4C7-4C6F-9345-B4567AFD7CFD}">
      <dsp:nvSpPr>
        <dsp:cNvPr id="0" name=""/>
        <dsp:cNvSpPr/>
      </dsp:nvSpPr>
      <dsp:spPr>
        <a:xfrm>
          <a:off x="0" y="1985962"/>
          <a:ext cx="1809750" cy="90487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noProof="0" dirty="0" smtClean="0">
              <a:solidFill>
                <a:schemeClr val="tx1"/>
              </a:solidFill>
            </a:rPr>
            <a:t>Penyebab</a:t>
          </a:r>
          <a:endParaRPr lang="id-ID" sz="1600" b="1" kern="1200" noProof="0" dirty="0">
            <a:solidFill>
              <a:schemeClr val="tx1"/>
            </a:solidFill>
          </a:endParaRPr>
        </a:p>
      </dsp:txBody>
      <dsp:txXfrm>
        <a:off x="26503" y="2012465"/>
        <a:ext cx="1756744" cy="851869"/>
      </dsp:txXfrm>
    </dsp:sp>
    <dsp:sp modelId="{C783F980-7625-4430-89A3-451D8157CF7F}">
      <dsp:nvSpPr>
        <dsp:cNvPr id="0" name=""/>
        <dsp:cNvSpPr/>
      </dsp:nvSpPr>
      <dsp:spPr>
        <a:xfrm rot="18286551">
          <a:off x="1540094" y="1906161"/>
          <a:ext cx="1255284" cy="33398"/>
        </a:xfrm>
        <a:custGeom>
          <a:avLst/>
          <a:gdLst/>
          <a:ahLst/>
          <a:cxnLst/>
          <a:rect l="0" t="0" r="0" b="0"/>
          <a:pathLst>
            <a:path>
              <a:moveTo>
                <a:pt x="0" y="16699"/>
              </a:moveTo>
              <a:lnTo>
                <a:pt x="1255284" y="1669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dirty="0">
            <a:solidFill>
              <a:schemeClr val="tx1"/>
            </a:solidFill>
          </a:endParaRPr>
        </a:p>
      </dsp:txBody>
      <dsp:txXfrm>
        <a:off x="2136354" y="1891478"/>
        <a:ext cx="62764" cy="62764"/>
      </dsp:txXfrm>
    </dsp:sp>
    <dsp:sp modelId="{0DE0841C-D54E-489D-85C6-2F336F53A841}">
      <dsp:nvSpPr>
        <dsp:cNvPr id="0" name=""/>
        <dsp:cNvSpPr/>
      </dsp:nvSpPr>
      <dsp:spPr>
        <a:xfrm>
          <a:off x="2525723" y="954884"/>
          <a:ext cx="1809750" cy="90487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noProof="0" dirty="0" smtClean="0">
              <a:solidFill>
                <a:schemeClr val="tx1"/>
              </a:solidFill>
            </a:rPr>
            <a:t>Fisik</a:t>
          </a:r>
          <a:endParaRPr lang="id-ID" sz="1600" b="1" kern="1200" noProof="0" dirty="0">
            <a:solidFill>
              <a:schemeClr val="tx1"/>
            </a:solidFill>
          </a:endParaRPr>
        </a:p>
      </dsp:txBody>
      <dsp:txXfrm>
        <a:off x="2552226" y="981387"/>
        <a:ext cx="1756744" cy="851869"/>
      </dsp:txXfrm>
    </dsp:sp>
    <dsp:sp modelId="{B31EFB31-9732-440A-BBA8-350E7CB0CE4D}">
      <dsp:nvSpPr>
        <dsp:cNvPr id="0" name=""/>
        <dsp:cNvSpPr/>
      </dsp:nvSpPr>
      <dsp:spPr>
        <a:xfrm rot="3053983">
          <a:off x="1597795" y="2867075"/>
          <a:ext cx="1147809" cy="33398"/>
        </a:xfrm>
        <a:custGeom>
          <a:avLst/>
          <a:gdLst/>
          <a:ahLst/>
          <a:cxnLst/>
          <a:rect l="0" t="0" r="0" b="0"/>
          <a:pathLst>
            <a:path>
              <a:moveTo>
                <a:pt x="0" y="16699"/>
              </a:moveTo>
              <a:lnTo>
                <a:pt x="1147809" y="1669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711200">
            <a:lnSpc>
              <a:spcPct val="90000"/>
            </a:lnSpc>
            <a:spcBef>
              <a:spcPct val="0"/>
            </a:spcBef>
            <a:spcAft>
              <a:spcPct val="35000"/>
            </a:spcAft>
          </a:pPr>
          <a:endParaRPr lang="en-US" sz="1600" b="1" kern="1200" dirty="0">
            <a:solidFill>
              <a:schemeClr val="tx1"/>
            </a:solidFill>
          </a:endParaRPr>
        </a:p>
      </dsp:txBody>
      <dsp:txXfrm>
        <a:off x="2143004" y="2855079"/>
        <a:ext cx="57390" cy="57390"/>
      </dsp:txXfrm>
    </dsp:sp>
    <dsp:sp modelId="{79BAE238-94CF-4C35-B51A-4069444E107F}">
      <dsp:nvSpPr>
        <dsp:cNvPr id="0" name=""/>
        <dsp:cNvSpPr/>
      </dsp:nvSpPr>
      <dsp:spPr>
        <a:xfrm>
          <a:off x="2533650" y="2876712"/>
          <a:ext cx="1809750" cy="90487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d-ID" sz="1600" b="1" kern="1200" noProof="0" dirty="0" smtClean="0">
              <a:solidFill>
                <a:schemeClr val="tx1"/>
              </a:solidFill>
            </a:rPr>
            <a:t>Organisasional</a:t>
          </a:r>
          <a:endParaRPr lang="id-ID" sz="1600" b="1" kern="1200" noProof="0" dirty="0">
            <a:solidFill>
              <a:schemeClr val="tx1"/>
            </a:solidFill>
          </a:endParaRPr>
        </a:p>
      </dsp:txBody>
      <dsp:txXfrm>
        <a:off x="2560153" y="2903215"/>
        <a:ext cx="1756744" cy="851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id-ID"/>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D4F92C9-6536-4B28-818D-BDC3CD923132}" type="datetimeFigureOut">
              <a:rPr lang="id-ID" smtClean="0"/>
              <a:pPr/>
              <a:t>06/10/2020</a:t>
            </a:fld>
            <a:endParaRPr lang="id-ID"/>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id-ID"/>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id-ID"/>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0CDFCA0-1DA0-4247-9252-3465FBA36381}" type="slidenum">
              <a:rPr lang="id-ID" smtClean="0"/>
              <a:pPr/>
              <a:t>‹#›</a:t>
            </a:fld>
            <a:endParaRPr lang="id-ID"/>
          </a:p>
        </p:txBody>
      </p:sp>
    </p:spTree>
    <p:extLst>
      <p:ext uri="{BB962C8B-B14F-4D97-AF65-F5344CB8AC3E}">
        <p14:creationId xmlns:p14="http://schemas.microsoft.com/office/powerpoint/2010/main" val="3903202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3BB4E-6658-4DBE-9854-C6E28228D1A7}" type="slidenum">
              <a:rPr lang="en-US" smtClean="0"/>
              <a:pPr/>
              <a:t>1</a:t>
            </a:fld>
            <a:endParaRPr lang="en-US"/>
          </a:p>
        </p:txBody>
      </p:sp>
    </p:spTree>
    <p:extLst>
      <p:ext uri="{BB962C8B-B14F-4D97-AF65-F5344CB8AC3E}">
        <p14:creationId xmlns:p14="http://schemas.microsoft.com/office/powerpoint/2010/main" val="578309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d-ID" dirty="0"/>
          </a:p>
        </p:txBody>
      </p:sp>
      <p:sp>
        <p:nvSpPr>
          <p:cNvPr id="4" name="Slide Number Placeholder 3"/>
          <p:cNvSpPr>
            <a:spLocks noGrp="1"/>
          </p:cNvSpPr>
          <p:nvPr>
            <p:ph type="sldNum" sz="quarter" idx="10"/>
          </p:nvPr>
        </p:nvSpPr>
        <p:spPr/>
        <p:txBody>
          <a:bodyPr/>
          <a:lstStyle/>
          <a:p>
            <a:fld id="{D0CDFCA0-1DA0-4247-9252-3465FBA36381}" type="slidenum">
              <a:rPr lang="id-ID" smtClean="0"/>
              <a:pPr/>
              <a:t>22</a:t>
            </a:fld>
            <a:endParaRPr lang="id-ID"/>
          </a:p>
        </p:txBody>
      </p:sp>
    </p:spTree>
    <p:extLst>
      <p:ext uri="{BB962C8B-B14F-4D97-AF65-F5344CB8AC3E}">
        <p14:creationId xmlns:p14="http://schemas.microsoft.com/office/powerpoint/2010/main" val="202571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87251CC4-4127-444E-9E3D-EDCFEBE764FC}" type="slidenum">
              <a:rPr lang="es-ES"/>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4172ED2A-80EC-4C21-9F7A-B1D66C77E664}" type="slidenum">
              <a:rPr lang="es-ES"/>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E25E70B9-0550-4BD1-BB64-FD3D11655DAC}" type="slidenum">
              <a:rPr lang="es-ES"/>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4996" name="Rectangle 4"/>
          <p:cNvSpPr>
            <a:spLocks noGrp="1" noChangeArrowheads="1"/>
          </p:cNvSpPr>
          <p:nvPr>
            <p:ph type="ctrTitle" sz="quarter"/>
          </p:nvPr>
        </p:nvSpPr>
        <p:spPr>
          <a:xfrm>
            <a:off x="1752600" y="781050"/>
            <a:ext cx="7086600" cy="1143000"/>
          </a:xfrm>
        </p:spPr>
        <p:txBody>
          <a:bodyPr anchor="b"/>
          <a:lstStyle>
            <a:lvl1pPr>
              <a:defRPr sz="5400"/>
            </a:lvl1pPr>
          </a:lstStyle>
          <a:p>
            <a:r>
              <a:rPr lang="en-US"/>
              <a:t>Click to edit Master title style</a:t>
            </a:r>
          </a:p>
        </p:txBody>
      </p:sp>
    </p:spTree>
    <p:extLst>
      <p:ext uri="{BB962C8B-B14F-4D97-AF65-F5344CB8AC3E}">
        <p14:creationId xmlns:p14="http://schemas.microsoft.com/office/powerpoint/2010/main" val="312431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DA1C24D6-BEF1-4A86-9511-74C66447ACE6}" type="slidenum">
              <a:rPr lang="es-ES"/>
              <a:pPr/>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s-ES"/>
          </a:p>
        </p:txBody>
      </p:sp>
      <p:sp>
        <p:nvSpPr>
          <p:cNvPr id="5" name="Footer Placeholder 4"/>
          <p:cNvSpPr>
            <a:spLocks noGrp="1"/>
          </p:cNvSpPr>
          <p:nvPr>
            <p:ph type="ftr" sz="quarter" idx="11"/>
          </p:nvPr>
        </p:nvSpPr>
        <p:spPr/>
        <p:txBody>
          <a:bodyPr/>
          <a:lstStyle>
            <a:lvl1pPr>
              <a:defRPr/>
            </a:lvl1pPr>
          </a:lstStyle>
          <a:p>
            <a:endParaRPr lang="es-ES"/>
          </a:p>
        </p:txBody>
      </p:sp>
      <p:sp>
        <p:nvSpPr>
          <p:cNvPr id="6" name="Slide Number Placeholder 5"/>
          <p:cNvSpPr>
            <a:spLocks noGrp="1"/>
          </p:cNvSpPr>
          <p:nvPr>
            <p:ph type="sldNum" sz="quarter" idx="12"/>
          </p:nvPr>
        </p:nvSpPr>
        <p:spPr/>
        <p:txBody>
          <a:bodyPr/>
          <a:lstStyle>
            <a:lvl1pPr>
              <a:defRPr/>
            </a:lvl1pPr>
          </a:lstStyle>
          <a:p>
            <a:fld id="{9B448F5B-E9B0-4A32-8CAA-CC1CFD2D66E5}" type="slidenum">
              <a:rPr lang="es-ES"/>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A9C59DEA-7B9D-4252-AFF5-682DC8D3426C}" type="slidenum">
              <a:rPr lang="es-ES"/>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lvl1pPr>
              <a:defRPr/>
            </a:lvl1pPr>
          </a:lstStyle>
          <a:p>
            <a:endParaRPr lang="es-ES"/>
          </a:p>
        </p:txBody>
      </p:sp>
      <p:sp>
        <p:nvSpPr>
          <p:cNvPr id="8" name="Footer Placeholder 7"/>
          <p:cNvSpPr>
            <a:spLocks noGrp="1"/>
          </p:cNvSpPr>
          <p:nvPr>
            <p:ph type="ftr" sz="quarter" idx="11"/>
          </p:nvPr>
        </p:nvSpPr>
        <p:spPr/>
        <p:txBody>
          <a:bodyPr/>
          <a:lstStyle>
            <a:lvl1pPr>
              <a:defRPr/>
            </a:lvl1pPr>
          </a:lstStyle>
          <a:p>
            <a:endParaRPr lang="es-ES"/>
          </a:p>
        </p:txBody>
      </p:sp>
      <p:sp>
        <p:nvSpPr>
          <p:cNvPr id="9" name="Slide Number Placeholder 8"/>
          <p:cNvSpPr>
            <a:spLocks noGrp="1"/>
          </p:cNvSpPr>
          <p:nvPr>
            <p:ph type="sldNum" sz="quarter" idx="12"/>
          </p:nvPr>
        </p:nvSpPr>
        <p:spPr/>
        <p:txBody>
          <a:bodyPr/>
          <a:lstStyle>
            <a:lvl1pPr>
              <a:defRPr/>
            </a:lvl1pPr>
          </a:lstStyle>
          <a:p>
            <a:fld id="{79930F96-2FE8-43E8-90C5-A17684451AB1}" type="slidenum">
              <a:rPr lang="es-ES"/>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lvl1pPr>
              <a:defRPr/>
            </a:lvl1pPr>
          </a:lstStyle>
          <a:p>
            <a:endParaRPr lang="es-ES"/>
          </a:p>
        </p:txBody>
      </p:sp>
      <p:sp>
        <p:nvSpPr>
          <p:cNvPr id="4" name="Footer Placeholder 3"/>
          <p:cNvSpPr>
            <a:spLocks noGrp="1"/>
          </p:cNvSpPr>
          <p:nvPr>
            <p:ph type="ftr" sz="quarter" idx="11"/>
          </p:nvPr>
        </p:nvSpPr>
        <p:spPr/>
        <p:txBody>
          <a:bodyPr/>
          <a:lstStyle>
            <a:lvl1pPr>
              <a:defRPr/>
            </a:lvl1pPr>
          </a:lstStyle>
          <a:p>
            <a:endParaRPr lang="es-ES"/>
          </a:p>
        </p:txBody>
      </p:sp>
      <p:sp>
        <p:nvSpPr>
          <p:cNvPr id="5" name="Slide Number Placeholder 4"/>
          <p:cNvSpPr>
            <a:spLocks noGrp="1"/>
          </p:cNvSpPr>
          <p:nvPr>
            <p:ph type="sldNum" sz="quarter" idx="12"/>
          </p:nvPr>
        </p:nvSpPr>
        <p:spPr/>
        <p:txBody>
          <a:bodyPr/>
          <a:lstStyle>
            <a:lvl1pPr>
              <a:defRPr/>
            </a:lvl1pPr>
          </a:lstStyle>
          <a:p>
            <a:fld id="{7C437B5A-8EDB-4778-996D-ADD9FD27AE1D}" type="slidenum">
              <a:rPr lang="es-ES"/>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s-ES"/>
          </a:p>
        </p:txBody>
      </p:sp>
      <p:sp>
        <p:nvSpPr>
          <p:cNvPr id="3" name="Footer Placeholder 2"/>
          <p:cNvSpPr>
            <a:spLocks noGrp="1"/>
          </p:cNvSpPr>
          <p:nvPr>
            <p:ph type="ftr" sz="quarter" idx="11"/>
          </p:nvPr>
        </p:nvSpPr>
        <p:spPr/>
        <p:txBody>
          <a:bodyPr/>
          <a:lstStyle>
            <a:lvl1pPr>
              <a:defRPr/>
            </a:lvl1pPr>
          </a:lstStyle>
          <a:p>
            <a:endParaRPr lang="es-ES"/>
          </a:p>
        </p:txBody>
      </p:sp>
      <p:sp>
        <p:nvSpPr>
          <p:cNvPr id="4" name="Slide Number Placeholder 3"/>
          <p:cNvSpPr>
            <a:spLocks noGrp="1"/>
          </p:cNvSpPr>
          <p:nvPr>
            <p:ph type="sldNum" sz="quarter" idx="12"/>
          </p:nvPr>
        </p:nvSpPr>
        <p:spPr/>
        <p:txBody>
          <a:bodyPr/>
          <a:lstStyle>
            <a:lvl1pPr>
              <a:defRPr/>
            </a:lvl1pPr>
          </a:lstStyle>
          <a:p>
            <a:fld id="{15E38144-8523-46F7-95E3-F6C1D17B8BBC}" type="slidenum">
              <a:rPr lang="es-ES"/>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9B76A5F9-505B-4505-BF39-D41DC3C597FE}" type="slidenum">
              <a:rPr lang="es-ES"/>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s-ES"/>
          </a:p>
        </p:txBody>
      </p:sp>
      <p:sp>
        <p:nvSpPr>
          <p:cNvPr id="6" name="Footer Placeholder 5"/>
          <p:cNvSpPr>
            <a:spLocks noGrp="1"/>
          </p:cNvSpPr>
          <p:nvPr>
            <p:ph type="ftr" sz="quarter" idx="11"/>
          </p:nvPr>
        </p:nvSpPr>
        <p:spPr/>
        <p:txBody>
          <a:bodyPr/>
          <a:lstStyle>
            <a:lvl1pPr>
              <a:defRPr/>
            </a:lvl1pPr>
          </a:lstStyle>
          <a:p>
            <a:endParaRPr lang="es-ES"/>
          </a:p>
        </p:txBody>
      </p:sp>
      <p:sp>
        <p:nvSpPr>
          <p:cNvPr id="7" name="Slide Number Placeholder 6"/>
          <p:cNvSpPr>
            <a:spLocks noGrp="1"/>
          </p:cNvSpPr>
          <p:nvPr>
            <p:ph type="sldNum" sz="quarter" idx="12"/>
          </p:nvPr>
        </p:nvSpPr>
        <p:spPr/>
        <p:txBody>
          <a:bodyPr/>
          <a:lstStyle>
            <a:lvl1pPr>
              <a:defRPr/>
            </a:lvl1pPr>
          </a:lstStyle>
          <a:p>
            <a:fld id="{9956B17F-DF35-4416-B486-D7DBE432A9E3}" type="slidenum">
              <a:rPr lang="es-ES"/>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s-E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s-E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B6DC65B-1B56-4A07-A17B-48E7FF61FA4D}" type="slidenum">
              <a:rPr lang="es-ES"/>
              <a:pPr/>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emf"/><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7.gif"/></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41.jpe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696200" y="-278606"/>
            <a:ext cx="663575" cy="2374900"/>
          </a:xfrm>
          <a:prstGeom prst="rect">
            <a:avLst/>
          </a:prstGeom>
          <a:noFill/>
          <a:ln w="12700">
            <a:noFill/>
            <a:miter lim="800000"/>
            <a:headEnd/>
            <a:tailEnd/>
          </a:ln>
          <a:effectLst/>
        </p:spPr>
        <p:txBody>
          <a:bodyPr lIns="90488" tIns="44450" rIns="90488" bIns="44450">
            <a:spAutoFit/>
          </a:bodyPr>
          <a:lstStyle/>
          <a:p>
            <a:pPr>
              <a:spcBef>
                <a:spcPct val="50000"/>
              </a:spcBef>
            </a:pPr>
            <a:r>
              <a:rPr lang="en-US" sz="15000" dirty="0" smtClean="0">
                <a:solidFill>
                  <a:srgbClr val="FC0128"/>
                </a:solidFill>
                <a:latin typeface="Times New Roman" pitchFamily="18" charset="0"/>
              </a:rPr>
              <a:t>4</a:t>
            </a:r>
            <a:endParaRPr lang="en-US" sz="15000" dirty="0">
              <a:solidFill>
                <a:srgbClr val="FC0128"/>
              </a:solidFill>
              <a:latin typeface="Times New Roman" pitchFamily="18" charset="0"/>
            </a:endParaRPr>
          </a:p>
        </p:txBody>
      </p:sp>
      <p:sp>
        <p:nvSpPr>
          <p:cNvPr id="6147" name="Rectangle 3"/>
          <p:cNvSpPr>
            <a:spLocks noChangeArrowheads="1"/>
          </p:cNvSpPr>
          <p:nvPr/>
        </p:nvSpPr>
        <p:spPr bwMode="auto">
          <a:xfrm>
            <a:off x="6172200" y="696913"/>
            <a:ext cx="1738313" cy="423862"/>
          </a:xfrm>
          <a:prstGeom prst="rect">
            <a:avLst/>
          </a:prstGeom>
          <a:noFill/>
          <a:ln w="12700">
            <a:noFill/>
            <a:miter lim="800000"/>
            <a:headEnd/>
            <a:tailEnd/>
          </a:ln>
          <a:effectLst/>
        </p:spPr>
        <p:txBody>
          <a:bodyPr lIns="90488" tIns="44450" rIns="90488" bIns="44450">
            <a:spAutoFit/>
          </a:bodyPr>
          <a:lstStyle/>
          <a:p>
            <a:pPr algn="r">
              <a:spcBef>
                <a:spcPct val="50000"/>
              </a:spcBef>
            </a:pPr>
            <a:r>
              <a:rPr lang="en-US" sz="2200" b="0">
                <a:solidFill>
                  <a:schemeClr val="folHlink"/>
                </a:solidFill>
                <a:effectLst>
                  <a:outerShdw blurRad="38100" dist="38100" dir="2700000" algn="tl">
                    <a:srgbClr val="C0C0C0"/>
                  </a:outerShdw>
                </a:effectLst>
                <a:latin typeface="Arial" charset="0"/>
              </a:rPr>
              <a:t>Bab </a:t>
            </a:r>
          </a:p>
        </p:txBody>
      </p:sp>
      <p:sp>
        <p:nvSpPr>
          <p:cNvPr id="6148" name="Rectangle 4"/>
          <p:cNvSpPr>
            <a:spLocks noChangeArrowheads="1"/>
          </p:cNvSpPr>
          <p:nvPr/>
        </p:nvSpPr>
        <p:spPr bwMode="auto">
          <a:xfrm>
            <a:off x="827584" y="2331420"/>
            <a:ext cx="7758113" cy="1320874"/>
          </a:xfrm>
          <a:prstGeom prst="rect">
            <a:avLst/>
          </a:prstGeom>
          <a:noFill/>
          <a:ln w="12700">
            <a:noFill/>
            <a:miter lim="800000"/>
            <a:headEnd/>
            <a:tailEnd/>
          </a:ln>
          <a:effectLst/>
        </p:spPr>
        <p:txBody>
          <a:bodyPr wrap="square" lIns="90488" tIns="44450" rIns="90488" bIns="44450">
            <a:spAutoFit/>
          </a:bodyPr>
          <a:lstStyle/>
          <a:p>
            <a:pPr algn="r">
              <a:spcBef>
                <a:spcPts val="0"/>
              </a:spcBef>
            </a:pPr>
            <a:r>
              <a:rPr lang="en-US" sz="4000" dirty="0" err="1" smtClean="0">
                <a:solidFill>
                  <a:srgbClr val="FC0128"/>
                </a:solidFill>
                <a:latin typeface="Times New Roman" pitchFamily="18" charset="0"/>
              </a:rPr>
              <a:t>Keselamatan</a:t>
            </a:r>
            <a:r>
              <a:rPr lang="en-US" sz="4000" dirty="0" smtClean="0">
                <a:solidFill>
                  <a:srgbClr val="FC0128"/>
                </a:solidFill>
                <a:latin typeface="Times New Roman" pitchFamily="18" charset="0"/>
              </a:rPr>
              <a:t> Proses </a:t>
            </a:r>
            <a:r>
              <a:rPr lang="en-US" sz="4000" dirty="0" err="1" smtClean="0">
                <a:solidFill>
                  <a:srgbClr val="FC0128"/>
                </a:solidFill>
                <a:latin typeface="Times New Roman" pitchFamily="18" charset="0"/>
              </a:rPr>
              <a:t>dan</a:t>
            </a:r>
            <a:r>
              <a:rPr lang="en-US" sz="4000" dirty="0" smtClean="0">
                <a:solidFill>
                  <a:srgbClr val="FC0128"/>
                </a:solidFill>
                <a:latin typeface="Times New Roman" pitchFamily="18" charset="0"/>
              </a:rPr>
              <a:t>                   </a:t>
            </a:r>
            <a:r>
              <a:rPr lang="en-US" sz="4000" dirty="0" err="1" smtClean="0">
                <a:solidFill>
                  <a:srgbClr val="FC0128"/>
                </a:solidFill>
                <a:latin typeface="Times New Roman" pitchFamily="18" charset="0"/>
              </a:rPr>
              <a:t>Teknik</a:t>
            </a:r>
            <a:r>
              <a:rPr lang="en-US" sz="4000" dirty="0" smtClean="0">
                <a:solidFill>
                  <a:srgbClr val="FC0128"/>
                </a:solidFill>
                <a:latin typeface="Times New Roman" pitchFamily="18" charset="0"/>
              </a:rPr>
              <a:t> </a:t>
            </a:r>
            <a:r>
              <a:rPr lang="en-US" sz="4000" dirty="0" err="1" smtClean="0">
                <a:solidFill>
                  <a:srgbClr val="FC0128"/>
                </a:solidFill>
                <a:latin typeface="Times New Roman" pitchFamily="18" charset="0"/>
              </a:rPr>
              <a:t>Analisis</a:t>
            </a:r>
            <a:endParaRPr lang="en-US" sz="4000" dirty="0">
              <a:solidFill>
                <a:srgbClr val="FC0128"/>
              </a:solidFill>
              <a:latin typeface="Times New Roman" pitchFamily="18" charset="0"/>
            </a:endParaRPr>
          </a:p>
        </p:txBody>
      </p:sp>
      <p:sp>
        <p:nvSpPr>
          <p:cNvPr id="2" name="TextBox 1"/>
          <p:cNvSpPr txBox="1"/>
          <p:nvPr/>
        </p:nvSpPr>
        <p:spPr>
          <a:xfrm>
            <a:off x="3563888" y="4725144"/>
            <a:ext cx="4913974" cy="830997"/>
          </a:xfrm>
          <a:prstGeom prst="rect">
            <a:avLst/>
          </a:prstGeom>
          <a:noFill/>
        </p:spPr>
        <p:txBody>
          <a:bodyPr wrap="none" rtlCol="0">
            <a:spAutoFit/>
          </a:bodyPr>
          <a:lstStyle/>
          <a:p>
            <a:pPr algn="r"/>
            <a:r>
              <a:rPr lang="en-US" sz="2400" dirty="0" err="1" smtClean="0"/>
              <a:t>Disusun</a:t>
            </a:r>
            <a:r>
              <a:rPr lang="en-US" sz="2400" dirty="0" smtClean="0"/>
              <a:t> </a:t>
            </a:r>
            <a:r>
              <a:rPr lang="en-US" sz="2400" dirty="0" err="1" smtClean="0"/>
              <a:t>oleh</a:t>
            </a:r>
            <a:r>
              <a:rPr lang="en-US" sz="2400" dirty="0" smtClean="0"/>
              <a:t> Tim </a:t>
            </a:r>
            <a:r>
              <a:rPr lang="en-US" sz="2400" dirty="0" err="1" smtClean="0"/>
              <a:t>Dosen</a:t>
            </a:r>
            <a:r>
              <a:rPr lang="en-US" sz="2400" dirty="0" smtClean="0"/>
              <a:t> K3L FTUI</a:t>
            </a:r>
          </a:p>
          <a:p>
            <a:pPr algn="r"/>
            <a:r>
              <a:rPr lang="en-US" sz="2400" dirty="0" smtClean="0"/>
              <a:t>G</a:t>
            </a:r>
            <a:r>
              <a:rPr lang="id-ID" sz="2400" dirty="0" smtClean="0"/>
              <a:t>anjil</a:t>
            </a:r>
            <a:r>
              <a:rPr lang="en-US" sz="2400" dirty="0" smtClean="0"/>
              <a:t> 20</a:t>
            </a:r>
            <a:r>
              <a:rPr lang="id-ID" sz="2400" dirty="0" smtClean="0"/>
              <a:t>20</a:t>
            </a:r>
            <a:r>
              <a:rPr lang="en-US" sz="2400" dirty="0" smtClean="0"/>
              <a:t>/202</a:t>
            </a:r>
            <a:r>
              <a:rPr lang="id-ID" sz="2400" dirty="0" smtClean="0"/>
              <a:t>1</a:t>
            </a:r>
            <a:endParaRPr lang="en-US" sz="2400" dirty="0"/>
          </a:p>
        </p:txBody>
      </p:sp>
    </p:spTree>
    <p:extLst>
      <p:ext uri="{BB962C8B-B14F-4D97-AF65-F5344CB8AC3E}">
        <p14:creationId xmlns:p14="http://schemas.microsoft.com/office/powerpoint/2010/main" val="3155316152"/>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86050" y="71414"/>
            <a:ext cx="3000396" cy="1143000"/>
          </a:xfrm>
        </p:spPr>
        <p:txBody>
          <a:bodyPr/>
          <a:lstStyle/>
          <a:p>
            <a:r>
              <a:rPr lang="id-ID" sz="5400" dirty="0" smtClean="0">
                <a:latin typeface="Bodoni MT Black" pitchFamily="18" charset="0"/>
              </a:rPr>
              <a:t>Design</a:t>
            </a:r>
            <a:endParaRPr lang="id-ID" sz="5400" dirty="0">
              <a:latin typeface="Bodoni MT Black" pitchFamily="18" charset="0"/>
            </a:endParaRPr>
          </a:p>
        </p:txBody>
      </p:sp>
      <p:sp>
        <p:nvSpPr>
          <p:cNvPr id="5" name="Content Placeholder 2"/>
          <p:cNvSpPr>
            <a:spLocks noGrp="1"/>
          </p:cNvSpPr>
          <p:nvPr>
            <p:ph idx="1"/>
          </p:nvPr>
        </p:nvSpPr>
        <p:spPr>
          <a:xfrm>
            <a:off x="3057540" y="1357298"/>
            <a:ext cx="6086460" cy="4929222"/>
          </a:xfrm>
        </p:spPr>
        <p:txBody>
          <a:bodyPr>
            <a:normAutofit fontScale="85000" lnSpcReduction="20000"/>
          </a:bodyPr>
          <a:lstStyle/>
          <a:p>
            <a:r>
              <a:rPr lang="id-ID" dirty="0" smtClean="0">
                <a:latin typeface="Cambria" pitchFamily="18" charset="0"/>
              </a:rPr>
              <a:t>Semua process vessels, pumps, valves, piping dan peralatan yang lain yang digunakan pada fasilitas operasi harus di fabrikasi dan dipasang sesuai dengan spesifikasi design</a:t>
            </a:r>
          </a:p>
          <a:p>
            <a:r>
              <a:rPr lang="id-ID" dirty="0" smtClean="0">
                <a:latin typeface="Cambria" pitchFamily="18" charset="0"/>
              </a:rPr>
              <a:t>Tidak boleh ada kompromi terhadap criteria dan spesifikasi design karena apabila dikompromi/ ditoleransi akan menaikkan potensi kecelakaan</a:t>
            </a:r>
          </a:p>
          <a:p>
            <a:r>
              <a:rPr lang="id-ID" dirty="0" smtClean="0">
                <a:latin typeface="Cambria" pitchFamily="18" charset="0"/>
              </a:rPr>
              <a:t>Bagian part yang kecil seperti O-rings,gas-ket dan welds apabila tidak dipilih dan dipasang dengan pas bisa menimbulkan kecelakaan</a:t>
            </a:r>
            <a:endParaRPr lang="id-ID" dirty="0">
              <a:latin typeface="Cambria" pitchFamily="18" charset="0"/>
            </a:endParaRPr>
          </a:p>
        </p:txBody>
      </p:sp>
      <p:pic>
        <p:nvPicPr>
          <p:cNvPr id="6" name="Picture 6"/>
          <p:cNvPicPr>
            <a:picLocks noChangeAspect="1" noChangeArrowheads="1"/>
          </p:cNvPicPr>
          <p:nvPr/>
        </p:nvPicPr>
        <p:blipFill>
          <a:blip r:embed="rId2"/>
          <a:srcRect/>
          <a:stretch>
            <a:fillRect/>
          </a:stretch>
        </p:blipFill>
        <p:spPr bwMode="auto">
          <a:xfrm>
            <a:off x="214282" y="2714620"/>
            <a:ext cx="1571636" cy="1662662"/>
          </a:xfrm>
          <a:prstGeom prst="rect">
            <a:avLst/>
          </a:prstGeom>
          <a:noFill/>
          <a:ln w="9525">
            <a:noFill/>
            <a:miter lim="800000"/>
            <a:headEnd/>
            <a:tailEnd/>
          </a:ln>
          <a:effectLst/>
        </p:spPr>
      </p:pic>
      <p:pic>
        <p:nvPicPr>
          <p:cNvPr id="7" name="Picture 7"/>
          <p:cNvPicPr>
            <a:picLocks noChangeAspect="1" noChangeArrowheads="1"/>
          </p:cNvPicPr>
          <p:nvPr/>
        </p:nvPicPr>
        <p:blipFill>
          <a:blip r:embed="rId3"/>
          <a:srcRect/>
          <a:stretch>
            <a:fillRect/>
          </a:stretch>
        </p:blipFill>
        <p:spPr bwMode="auto">
          <a:xfrm>
            <a:off x="357158" y="4429132"/>
            <a:ext cx="2598249" cy="221457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62"/>
            <a:ext cx="8229600" cy="1143000"/>
          </a:xfrm>
        </p:spPr>
        <p:txBody>
          <a:bodyPr/>
          <a:lstStyle/>
          <a:p>
            <a:r>
              <a:rPr lang="id-ID" sz="4800" dirty="0" smtClean="0">
                <a:latin typeface="Bodoni MT Black" pitchFamily="18" charset="0"/>
              </a:rPr>
              <a:t>Fabrication</a:t>
            </a:r>
            <a:endParaRPr lang="id-ID" sz="4800" dirty="0">
              <a:latin typeface="Bodoni MT Black" pitchFamily="18" charset="0"/>
            </a:endParaRPr>
          </a:p>
        </p:txBody>
      </p:sp>
      <p:sp>
        <p:nvSpPr>
          <p:cNvPr id="3" name="Content Placeholder 2"/>
          <p:cNvSpPr>
            <a:spLocks noGrp="1"/>
          </p:cNvSpPr>
          <p:nvPr>
            <p:ph idx="1"/>
          </p:nvPr>
        </p:nvSpPr>
        <p:spPr>
          <a:xfrm>
            <a:off x="2786050" y="1285860"/>
            <a:ext cx="5829312" cy="5072098"/>
          </a:xfrm>
          <a:solidFill>
            <a:schemeClr val="bg1"/>
          </a:solidFill>
        </p:spPr>
        <p:txBody>
          <a:bodyPr>
            <a:normAutofit fontScale="77500" lnSpcReduction="20000"/>
          </a:bodyPr>
          <a:lstStyle/>
          <a:p>
            <a:r>
              <a:rPr lang="id-ID" dirty="0" smtClean="0">
                <a:latin typeface="Cambria" pitchFamily="18" charset="0"/>
              </a:rPr>
              <a:t>Verifikasi prosedur pengelasan dan dimensi dan kapasitas peralatan</a:t>
            </a:r>
          </a:p>
          <a:p>
            <a:r>
              <a:rPr lang="id-ID" dirty="0" smtClean="0">
                <a:latin typeface="Cambria" pitchFamily="18" charset="0"/>
              </a:rPr>
              <a:t>Semua sumber pendapatan fokus kepada proses dan plant design untuk memproduksi fasilitas operasi yang aman dan terpercaya</a:t>
            </a:r>
          </a:p>
          <a:p>
            <a:r>
              <a:rPr lang="id-ID" dirty="0" smtClean="0">
                <a:latin typeface="Cambria" pitchFamily="18" charset="0"/>
              </a:rPr>
              <a:t>Metode dan frekuensi untuk pengecekan instrumen yang critical pada proses dan plant harus pas agar sesuai dengan persyaratan setiap plant</a:t>
            </a:r>
          </a:p>
          <a:p>
            <a:r>
              <a:rPr lang="id-ID" dirty="0" smtClean="0">
                <a:latin typeface="Cambria" pitchFamily="18" charset="0"/>
              </a:rPr>
              <a:t>Test awal  dari system harus dilakukan terlebih dahulu saat plant start-up dan secara periodik setelah plant sudah memulai operasi</a:t>
            </a:r>
            <a:endParaRPr lang="id-ID" dirty="0">
              <a:latin typeface="Cambria" pitchFamily="18" charset="0"/>
            </a:endParaRPr>
          </a:p>
        </p:txBody>
      </p:sp>
      <p:pic>
        <p:nvPicPr>
          <p:cNvPr id="47106" name="Picture 2" descr="http://www.recom-ice.com/Portals/22/chemical1.jpg"/>
          <p:cNvPicPr>
            <a:picLocks noChangeAspect="1" noChangeArrowheads="1"/>
          </p:cNvPicPr>
          <p:nvPr/>
        </p:nvPicPr>
        <p:blipFill>
          <a:blip r:embed="rId2"/>
          <a:srcRect/>
          <a:stretch>
            <a:fillRect/>
          </a:stretch>
        </p:blipFill>
        <p:spPr bwMode="auto">
          <a:xfrm rot="20816053">
            <a:off x="216752" y="3985838"/>
            <a:ext cx="2728244" cy="2881457"/>
          </a:xfrm>
          <a:prstGeom prst="rect">
            <a:avLst/>
          </a:prstGeom>
          <a:noFill/>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b="1" dirty="0" smtClean="0">
                <a:latin typeface="Bodoni MT Black" pitchFamily="18" charset="0"/>
              </a:rPr>
              <a:t>Installation</a:t>
            </a:r>
            <a:endParaRPr lang="id-ID" sz="4800" b="1" dirty="0">
              <a:latin typeface="Bodoni MT Black" pitchFamily="18" charset="0"/>
            </a:endParaRPr>
          </a:p>
        </p:txBody>
      </p:sp>
      <p:sp>
        <p:nvSpPr>
          <p:cNvPr id="3" name="Content Placeholder 2"/>
          <p:cNvSpPr>
            <a:spLocks noGrp="1"/>
          </p:cNvSpPr>
          <p:nvPr>
            <p:ph idx="1"/>
          </p:nvPr>
        </p:nvSpPr>
        <p:spPr>
          <a:xfrm>
            <a:off x="0" y="1285860"/>
            <a:ext cx="6858016" cy="5357850"/>
          </a:xfrm>
          <a:solidFill>
            <a:schemeClr val="bg1"/>
          </a:solidFill>
        </p:spPr>
        <p:txBody>
          <a:bodyPr>
            <a:normAutofit fontScale="85000" lnSpcReduction="10000"/>
          </a:bodyPr>
          <a:lstStyle/>
          <a:p>
            <a:r>
              <a:rPr lang="id-ID" dirty="0" smtClean="0">
                <a:latin typeface="Cambria" pitchFamily="18" charset="0"/>
              </a:rPr>
              <a:t>Pada saat pengerjaan pengelasan dan pemotongan logam serta pengerjaan dengan panas lainnya harus disertai dengan ijin pengerjaan panas yang hanya berlaku setiap 8 jam</a:t>
            </a:r>
          </a:p>
          <a:p>
            <a:r>
              <a:rPr lang="id-ID" dirty="0" smtClean="0">
                <a:latin typeface="Cambria" pitchFamily="18" charset="0"/>
              </a:rPr>
              <a:t>Pada saat proses instalasi jauhkan bahan2 yang berbahaya seperti bahan flammable pada  lokasi pengerjaan</a:t>
            </a:r>
          </a:p>
          <a:p>
            <a:r>
              <a:rPr lang="id-ID" dirty="0" smtClean="0">
                <a:latin typeface="Cambria" pitchFamily="18" charset="0"/>
              </a:rPr>
              <a:t>Menambahkan programmable electronic systems untuk mendeteksi error pada peralatan</a:t>
            </a:r>
          </a:p>
          <a:p>
            <a:r>
              <a:rPr lang="id-ID" dirty="0" smtClean="0">
                <a:latin typeface="Cambria" pitchFamily="18" charset="0"/>
              </a:rPr>
              <a:t>Proses instalasi harus dilakukan dengan hati-hati tanpa adanya kesalahan</a:t>
            </a:r>
            <a:endParaRPr lang="id-ID" dirty="0">
              <a:latin typeface="Cambria" pitchFamily="18" charset="0"/>
            </a:endParaRPr>
          </a:p>
        </p:txBody>
      </p:sp>
      <p:pic>
        <p:nvPicPr>
          <p:cNvPr id="3074" name="Picture 2"/>
          <p:cNvPicPr>
            <a:picLocks noChangeAspect="1" noChangeArrowheads="1"/>
          </p:cNvPicPr>
          <p:nvPr/>
        </p:nvPicPr>
        <p:blipFill>
          <a:blip r:embed="rId2"/>
          <a:srcRect/>
          <a:stretch>
            <a:fillRect/>
          </a:stretch>
        </p:blipFill>
        <p:spPr bwMode="auto">
          <a:xfrm>
            <a:off x="6613053" y="1000108"/>
            <a:ext cx="2530947" cy="18573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rot="389298">
            <a:off x="6572264" y="4903109"/>
            <a:ext cx="1928826" cy="1954891"/>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b="1" dirty="0" smtClean="0">
                <a:latin typeface="Bodoni MT Black" pitchFamily="18" charset="0"/>
              </a:rPr>
              <a:t>Maintenance</a:t>
            </a:r>
            <a:endParaRPr lang="id-ID" sz="4800" b="1" dirty="0">
              <a:latin typeface="Bodoni MT Black" pitchFamily="18" charset="0"/>
            </a:endParaRPr>
          </a:p>
        </p:txBody>
      </p:sp>
      <p:pic>
        <p:nvPicPr>
          <p:cNvPr id="5122" name="Picture 2" descr="C:\Users\user\Downloads\maintainance.jpg"/>
          <p:cNvPicPr>
            <a:picLocks noChangeAspect="1" noChangeArrowheads="1"/>
          </p:cNvPicPr>
          <p:nvPr/>
        </p:nvPicPr>
        <p:blipFill>
          <a:blip r:embed="rId2"/>
          <a:srcRect/>
          <a:stretch>
            <a:fillRect/>
          </a:stretch>
        </p:blipFill>
        <p:spPr bwMode="auto">
          <a:xfrm rot="1170083">
            <a:off x="595399" y="666846"/>
            <a:ext cx="1571636" cy="1571636"/>
          </a:xfrm>
          <a:prstGeom prst="rect">
            <a:avLst/>
          </a:prstGeom>
          <a:noFill/>
        </p:spPr>
      </p:pic>
      <p:pic>
        <p:nvPicPr>
          <p:cNvPr id="5123" name="Picture 3" descr="C:\Users\user\Downloads\under_maintainance.jpg"/>
          <p:cNvPicPr>
            <a:picLocks noChangeAspect="1" noChangeArrowheads="1"/>
          </p:cNvPicPr>
          <p:nvPr/>
        </p:nvPicPr>
        <p:blipFill>
          <a:blip r:embed="rId3"/>
          <a:srcRect/>
          <a:stretch>
            <a:fillRect/>
          </a:stretch>
        </p:blipFill>
        <p:spPr bwMode="auto">
          <a:xfrm rot="21421393">
            <a:off x="0" y="4162979"/>
            <a:ext cx="3500430" cy="2695021"/>
          </a:xfrm>
          <a:prstGeom prst="rect">
            <a:avLst/>
          </a:prstGeom>
          <a:noFill/>
        </p:spPr>
      </p:pic>
      <p:sp>
        <p:nvSpPr>
          <p:cNvPr id="3" name="Content Placeholder 2"/>
          <p:cNvSpPr>
            <a:spLocks noGrp="1"/>
          </p:cNvSpPr>
          <p:nvPr>
            <p:ph idx="1"/>
          </p:nvPr>
        </p:nvSpPr>
        <p:spPr>
          <a:xfrm>
            <a:off x="3000364" y="1785926"/>
            <a:ext cx="5643602" cy="3714776"/>
          </a:xfrm>
          <a:noFill/>
        </p:spPr>
        <p:txBody>
          <a:bodyPr/>
          <a:lstStyle/>
          <a:p>
            <a:r>
              <a:rPr lang="id-ID" sz="2400" dirty="0" smtClean="0">
                <a:latin typeface="Cambria" pitchFamily="18" charset="0"/>
              </a:rPr>
              <a:t>Alat-alat yang digunakan sebagai pencegah bahaya seperti venting dan relief pressure dilakukan pengecekan secara berkala dipastikan selalu bekerja sesuai fungsinya</a:t>
            </a:r>
          </a:p>
          <a:p>
            <a:r>
              <a:rPr lang="id-ID" sz="2400" dirty="0" smtClean="0">
                <a:latin typeface="Cambria" pitchFamily="18" charset="0"/>
              </a:rPr>
              <a:t>Melakukan planned maintenance secara berkala untuk menggetahui kondisi peralatan dan membuat performance peralatan kembali seperti semula atau bahkan lebih baik</a:t>
            </a:r>
            <a:endParaRPr lang="id-ID" sz="2400"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57158" y="-71462"/>
            <a:ext cx="8572560" cy="1143000"/>
          </a:xfrm>
        </p:spPr>
        <p:txBody>
          <a:bodyPr/>
          <a:lstStyle/>
          <a:p>
            <a:r>
              <a:rPr lang="id-ID" b="1" dirty="0" smtClean="0">
                <a:latin typeface="Cambria" pitchFamily="18" charset="0"/>
              </a:rPr>
              <a:t>HAZARD ANALYSIS TECHNIQUE</a:t>
            </a:r>
            <a:endParaRPr lang="id-ID" b="1" dirty="0">
              <a:latin typeface="Cambria" pitchFamily="18" charset="0"/>
            </a:endParaRPr>
          </a:p>
        </p:txBody>
      </p:sp>
      <p:graphicFrame>
        <p:nvGraphicFramePr>
          <p:cNvPr id="7" name="Diagram 6"/>
          <p:cNvGraphicFramePr/>
          <p:nvPr/>
        </p:nvGraphicFramePr>
        <p:xfrm>
          <a:off x="2833718" y="1365264"/>
          <a:ext cx="6096000" cy="36353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user\Downloads\risk_management.png"/>
          <p:cNvPicPr>
            <a:picLocks noChangeAspect="1" noChangeArrowheads="1"/>
          </p:cNvPicPr>
          <p:nvPr/>
        </p:nvPicPr>
        <p:blipFill>
          <a:blip r:embed="rId7"/>
          <a:srcRect/>
          <a:stretch>
            <a:fillRect/>
          </a:stretch>
        </p:blipFill>
        <p:spPr bwMode="auto">
          <a:xfrm rot="21355541">
            <a:off x="90724" y="4215685"/>
            <a:ext cx="2751119" cy="2651681"/>
          </a:xfrm>
          <a:prstGeom prst="rect">
            <a:avLst/>
          </a:prstGeom>
          <a:noFill/>
        </p:spPr>
      </p:pic>
    </p:spTree>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ndhi\Pictures\MP Navigator EX\2011_09_27\IMG_0001.jpg"/>
          <p:cNvPicPr/>
          <p:nvPr/>
        </p:nvPicPr>
        <p:blipFill>
          <a:blip r:embed="rId2" cstate="print"/>
          <a:srcRect l="6939" t="5194" r="4009"/>
          <a:stretch>
            <a:fillRect/>
          </a:stretch>
        </p:blipFill>
        <p:spPr bwMode="auto">
          <a:xfrm>
            <a:off x="285720" y="214290"/>
            <a:ext cx="4429156" cy="6429420"/>
          </a:xfrm>
          <a:prstGeom prst="rect">
            <a:avLst/>
          </a:prstGeom>
          <a:solidFill>
            <a:srgbClr val="000000">
              <a:shade val="95000"/>
            </a:srgbClr>
          </a:solidFill>
          <a:ln w="28575" cap="sq">
            <a:solidFill>
              <a:srgbClr val="000000"/>
            </a:solidFill>
            <a:miter lim="800000"/>
          </a:ln>
          <a:effectLst>
            <a:outerShdw blurRad="254000" dist="190500" dir="2700000" sy="90000" algn="bl" rotWithShape="0">
              <a:srgbClr val="000000">
                <a:alpha val="40000"/>
              </a:srgbClr>
            </a:outerShdw>
          </a:effectLst>
        </p:spPr>
      </p:pic>
      <p:graphicFrame>
        <p:nvGraphicFramePr>
          <p:cNvPr id="6" name="Diagram 5"/>
          <p:cNvGraphicFramePr/>
          <p:nvPr/>
        </p:nvGraphicFramePr>
        <p:xfrm>
          <a:off x="5072066" y="71438"/>
          <a:ext cx="4000528" cy="6572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46" y="0"/>
            <a:ext cx="5972188" cy="1143000"/>
          </a:xfrm>
        </p:spPr>
        <p:txBody>
          <a:bodyPr/>
          <a:lstStyle/>
          <a:p>
            <a:r>
              <a:rPr lang="id-ID" b="1" dirty="0" smtClean="0">
                <a:solidFill>
                  <a:srgbClr val="00B050"/>
                </a:solidFill>
                <a:latin typeface="Cambria" pitchFamily="18" charset="0"/>
              </a:rPr>
              <a:t>WHAT IF ANALYSIS</a:t>
            </a:r>
            <a:endParaRPr lang="id-ID" dirty="0"/>
          </a:p>
        </p:txBody>
      </p:sp>
      <p:sp>
        <p:nvSpPr>
          <p:cNvPr id="3" name="Content Placeholder 2"/>
          <p:cNvSpPr>
            <a:spLocks noGrp="1"/>
          </p:cNvSpPr>
          <p:nvPr>
            <p:ph idx="1"/>
          </p:nvPr>
        </p:nvSpPr>
        <p:spPr>
          <a:xfrm>
            <a:off x="2786050" y="857232"/>
            <a:ext cx="6357950" cy="6000768"/>
          </a:xfrm>
          <a:solidFill>
            <a:schemeClr val="bg1"/>
          </a:solidFill>
        </p:spPr>
        <p:txBody>
          <a:bodyPr/>
          <a:lstStyle/>
          <a:p>
            <a:pPr>
              <a:buFont typeface="Wingdings" pitchFamily="2" charset="2"/>
              <a:buChar char="ü"/>
            </a:pPr>
            <a:r>
              <a:rPr lang="en-US" sz="2400" dirty="0" smtClean="0">
                <a:latin typeface="Cambria" pitchFamily="18" charset="0"/>
              </a:rPr>
              <a:t>It can be accomplished with a relatively low skill level. </a:t>
            </a:r>
            <a:endParaRPr lang="id-ID" sz="2400" dirty="0" smtClean="0">
              <a:latin typeface="Cambria" pitchFamily="18" charset="0"/>
            </a:endParaRPr>
          </a:p>
          <a:p>
            <a:pPr>
              <a:buNone/>
            </a:pPr>
            <a:r>
              <a:rPr lang="id-ID" sz="2400" dirty="0" smtClean="0">
                <a:latin typeface="Cambria" pitchFamily="18" charset="0"/>
              </a:rPr>
              <a:t>	</a:t>
            </a:r>
            <a:r>
              <a:rPr lang="en-US" sz="1600" dirty="0" smtClean="0">
                <a:latin typeface="Cambria" pitchFamily="18" charset="0"/>
              </a:rPr>
              <a:t>The typical What-If review is a basic brainstorming session, all sorts of topics may be</a:t>
            </a:r>
            <a:r>
              <a:rPr lang="id-ID" sz="1600" dirty="0" smtClean="0">
                <a:latin typeface="Cambria" pitchFamily="18" charset="0"/>
              </a:rPr>
              <a:t> </a:t>
            </a:r>
            <a:r>
              <a:rPr lang="en-US" sz="1600" dirty="0" smtClean="0">
                <a:latin typeface="Cambria" pitchFamily="18" charset="0"/>
              </a:rPr>
              <a:t>randomly addressed as they come to mind. Combined with a checklist format, the</a:t>
            </a:r>
            <a:r>
              <a:rPr lang="id-ID" sz="1600" dirty="0" smtClean="0">
                <a:latin typeface="Cambria" pitchFamily="18" charset="0"/>
              </a:rPr>
              <a:t> </a:t>
            </a:r>
            <a:r>
              <a:rPr lang="en-US" sz="1600" dirty="0" smtClean="0">
                <a:latin typeface="Cambria" pitchFamily="18" charset="0"/>
              </a:rPr>
              <a:t>review may become simple questions to answer.</a:t>
            </a:r>
            <a:endParaRPr lang="id-ID" sz="1600" dirty="0" smtClean="0">
              <a:latin typeface="Cambria" pitchFamily="18" charset="0"/>
            </a:endParaRPr>
          </a:p>
          <a:p>
            <a:pPr>
              <a:buFont typeface="Wingdings" pitchFamily="2" charset="2"/>
              <a:buChar char="ü"/>
            </a:pPr>
            <a:r>
              <a:rPr lang="en-US" sz="2400" dirty="0" smtClean="0">
                <a:latin typeface="Cambria" pitchFamily="18" charset="0"/>
              </a:rPr>
              <a:t>It is fast to implement, compared to other qualitative techniques.</a:t>
            </a:r>
            <a:endParaRPr lang="id-ID" sz="2400" dirty="0" smtClean="0">
              <a:latin typeface="Cambria" pitchFamily="18" charset="0"/>
            </a:endParaRPr>
          </a:p>
          <a:p>
            <a:pPr>
              <a:buNone/>
            </a:pPr>
            <a:r>
              <a:rPr lang="id-ID" sz="2400" dirty="0" smtClean="0">
                <a:latin typeface="Cambria" pitchFamily="18" charset="0"/>
              </a:rPr>
              <a:t>	</a:t>
            </a:r>
            <a:r>
              <a:rPr lang="en-US" sz="2400" dirty="0" smtClean="0"/>
              <a:t> </a:t>
            </a:r>
            <a:r>
              <a:rPr lang="en-US" sz="1600" dirty="0" smtClean="0">
                <a:latin typeface="Cambria" pitchFamily="18" charset="0"/>
              </a:rPr>
              <a:t>Since the What-If review is a direct question method possibly from a standardized</a:t>
            </a:r>
            <a:r>
              <a:rPr lang="id-ID" sz="1600" dirty="0" smtClean="0">
                <a:latin typeface="Cambria" pitchFamily="18" charset="0"/>
              </a:rPr>
              <a:t> </a:t>
            </a:r>
            <a:r>
              <a:rPr lang="en-US" sz="1600" dirty="0" smtClean="0">
                <a:latin typeface="Cambria" pitchFamily="18" charset="0"/>
              </a:rPr>
              <a:t>checklist, the questions can be easily and usually rapidly addressed.</a:t>
            </a:r>
            <a:endParaRPr lang="id-ID" sz="1600" dirty="0" smtClean="0">
              <a:latin typeface="Cambria" pitchFamily="18" charset="0"/>
            </a:endParaRPr>
          </a:p>
          <a:p>
            <a:pPr>
              <a:buFont typeface="Wingdings" pitchFamily="2" charset="2"/>
              <a:buChar char="ü"/>
            </a:pPr>
            <a:r>
              <a:rPr lang="en-US" sz="2400" dirty="0" smtClean="0">
                <a:latin typeface="Cambria" pitchFamily="18" charset="0"/>
              </a:rPr>
              <a:t>It can analyze a combination of failures.</a:t>
            </a:r>
            <a:r>
              <a:rPr lang="en-US" dirty="0" smtClean="0"/>
              <a:t> </a:t>
            </a:r>
            <a:endParaRPr lang="id-ID" dirty="0" smtClean="0"/>
          </a:p>
          <a:p>
            <a:pPr>
              <a:buNone/>
            </a:pPr>
            <a:r>
              <a:rPr lang="id-ID" sz="1600" dirty="0" smtClean="0">
                <a:latin typeface="Cambria" pitchFamily="18" charset="0"/>
              </a:rPr>
              <a:t>	</a:t>
            </a:r>
            <a:r>
              <a:rPr lang="en-US" sz="1600" dirty="0" smtClean="0">
                <a:latin typeface="Cambria" pitchFamily="18" charset="0"/>
              </a:rPr>
              <a:t>The option of addressing continuing sequential failures can be investigated to the final</a:t>
            </a:r>
            <a:r>
              <a:rPr lang="id-ID" sz="1600" dirty="0" smtClean="0">
                <a:latin typeface="Cambria" pitchFamily="18" charset="0"/>
              </a:rPr>
              <a:t> outcome.</a:t>
            </a:r>
          </a:p>
          <a:p>
            <a:pPr>
              <a:buFont typeface="Wingdings" pitchFamily="2" charset="2"/>
              <a:buChar char="ü"/>
            </a:pPr>
            <a:r>
              <a:rPr lang="id-ID" sz="2400" dirty="0" smtClean="0">
                <a:latin typeface="Cambria" pitchFamily="18" charset="0"/>
              </a:rPr>
              <a:t>It is flexible.</a:t>
            </a:r>
            <a:r>
              <a:rPr lang="en-US" dirty="0" smtClean="0"/>
              <a:t> </a:t>
            </a:r>
            <a:endParaRPr lang="id-ID" dirty="0" smtClean="0"/>
          </a:p>
          <a:p>
            <a:pPr>
              <a:buNone/>
            </a:pPr>
            <a:r>
              <a:rPr lang="id-ID" sz="1600" dirty="0" smtClean="0">
                <a:latin typeface="Cambria" pitchFamily="18" charset="0"/>
              </a:rPr>
              <a:t>	</a:t>
            </a:r>
            <a:r>
              <a:rPr lang="en-US" sz="1600" dirty="0" smtClean="0">
                <a:latin typeface="Cambria" pitchFamily="18" charset="0"/>
              </a:rPr>
              <a:t>It is readily adaptable to any type of process flow or facility. Questions can focus on</a:t>
            </a:r>
            <a:r>
              <a:rPr lang="id-ID" sz="1600" dirty="0" smtClean="0">
                <a:latin typeface="Cambria" pitchFamily="18" charset="0"/>
              </a:rPr>
              <a:t> specific potential failures.</a:t>
            </a:r>
            <a:endParaRPr lang="id-ID" sz="1600" dirty="0">
              <a:latin typeface="Cambria" pitchFamily="18" charset="0"/>
            </a:endParaRPr>
          </a:p>
        </p:txBody>
      </p:sp>
      <p:pic>
        <p:nvPicPr>
          <p:cNvPr id="4098" name="Picture 2" descr="C:\Users\user\Downloads\what-if.jpg"/>
          <p:cNvPicPr>
            <a:picLocks noChangeAspect="1" noChangeArrowheads="1"/>
          </p:cNvPicPr>
          <p:nvPr/>
        </p:nvPicPr>
        <p:blipFill>
          <a:blip r:embed="rId2"/>
          <a:srcRect/>
          <a:stretch>
            <a:fillRect/>
          </a:stretch>
        </p:blipFill>
        <p:spPr bwMode="auto">
          <a:xfrm>
            <a:off x="214282" y="3464165"/>
            <a:ext cx="2643174" cy="3393835"/>
          </a:xfrm>
          <a:prstGeom prst="rect">
            <a:avLst/>
          </a:prstGeom>
          <a:noFill/>
        </p:spPr>
      </p:pic>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40" y="-214338"/>
            <a:ext cx="8229600" cy="1143000"/>
          </a:xfrm>
        </p:spPr>
        <p:txBody>
          <a:bodyPr/>
          <a:lstStyle/>
          <a:p>
            <a:r>
              <a:rPr lang="id-ID" b="1" dirty="0" smtClean="0">
                <a:solidFill>
                  <a:srgbClr val="00B050"/>
                </a:solidFill>
                <a:latin typeface="Cambria" pitchFamily="18" charset="0"/>
              </a:rPr>
              <a:t>WHAT IF ANALYSIS</a:t>
            </a:r>
            <a:endParaRPr lang="id-ID" b="1" dirty="0">
              <a:solidFill>
                <a:srgbClr val="00B050"/>
              </a:solidFill>
              <a:latin typeface="Cambria" pitchFamily="18" charset="0"/>
            </a:endParaRPr>
          </a:p>
        </p:txBody>
      </p:sp>
      <p:sp>
        <p:nvSpPr>
          <p:cNvPr id="3" name="Content Placeholder 2"/>
          <p:cNvSpPr>
            <a:spLocks noGrp="1"/>
          </p:cNvSpPr>
          <p:nvPr>
            <p:ph idx="1"/>
          </p:nvPr>
        </p:nvSpPr>
        <p:spPr>
          <a:xfrm>
            <a:off x="857224" y="785794"/>
            <a:ext cx="7157998" cy="4525963"/>
          </a:xfrm>
        </p:spPr>
        <p:txBody>
          <a:bodyPr/>
          <a:lstStyle/>
          <a:p>
            <a:pPr>
              <a:buNone/>
            </a:pPr>
            <a:r>
              <a:rPr lang="id-ID" sz="2000" dirty="0" smtClean="0">
                <a:latin typeface="Cambria" pitchFamily="18" charset="0"/>
              </a:rPr>
              <a:t>	Digunakan untuk menghubungkan proses yang tidak terlalu rumit</a:t>
            </a:r>
          </a:p>
          <a:p>
            <a:pPr>
              <a:buNone/>
            </a:pPr>
            <a:endParaRPr lang="id-ID" sz="2000" dirty="0">
              <a:latin typeface="Cambria"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476674079"/>
              </p:ext>
            </p:extLst>
          </p:nvPr>
        </p:nvGraphicFramePr>
        <p:xfrm>
          <a:off x="1763688" y="1500174"/>
          <a:ext cx="6357983" cy="3071834"/>
        </p:xfrm>
        <a:graphic>
          <a:graphicData uri="http://schemas.openxmlformats.org/drawingml/2006/table">
            <a:tbl>
              <a:tblPr/>
              <a:tblGrid>
                <a:gridCol w="2031739">
                  <a:extLst>
                    <a:ext uri="{9D8B030D-6E8A-4147-A177-3AD203B41FA5}">
                      <a16:colId xmlns="" xmlns:a16="http://schemas.microsoft.com/office/drawing/2014/main" val="20000"/>
                    </a:ext>
                  </a:extLst>
                </a:gridCol>
                <a:gridCol w="2214448">
                  <a:extLst>
                    <a:ext uri="{9D8B030D-6E8A-4147-A177-3AD203B41FA5}">
                      <a16:colId xmlns="" xmlns:a16="http://schemas.microsoft.com/office/drawing/2014/main" val="20001"/>
                    </a:ext>
                  </a:extLst>
                </a:gridCol>
                <a:gridCol w="2111796">
                  <a:extLst>
                    <a:ext uri="{9D8B030D-6E8A-4147-A177-3AD203B41FA5}">
                      <a16:colId xmlns="" xmlns:a16="http://schemas.microsoft.com/office/drawing/2014/main" val="20002"/>
                    </a:ext>
                  </a:extLst>
                </a:gridCol>
              </a:tblGrid>
              <a:tr h="291625">
                <a:tc>
                  <a:txBody>
                    <a:bodyPr/>
                    <a:lstStyle/>
                    <a:p>
                      <a:pPr algn="just">
                        <a:lnSpc>
                          <a:spcPct val="115000"/>
                        </a:lnSpc>
                        <a:spcAft>
                          <a:spcPts val="0"/>
                        </a:spcAft>
                      </a:pPr>
                      <a:r>
                        <a:rPr lang="id-ID" sz="1200" b="1" dirty="0" smtClean="0">
                          <a:solidFill>
                            <a:srgbClr val="000000"/>
                          </a:solidFill>
                          <a:latin typeface="Cambria" pitchFamily="18" charset="0"/>
                          <a:ea typeface="Times New Roman"/>
                          <a:cs typeface="Calibri"/>
                        </a:rPr>
                        <a:t>What if</a:t>
                      </a:r>
                      <a:endParaRPr lang="id-ID" sz="1200" dirty="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b="1">
                          <a:solidFill>
                            <a:srgbClr val="000000"/>
                          </a:solidFill>
                          <a:latin typeface="Cambria" pitchFamily="18" charset="0"/>
                          <a:ea typeface="Times New Roman"/>
                          <a:cs typeface="Calibri"/>
                        </a:rPr>
                        <a:t>Konsekuensi</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b="1">
                          <a:solidFill>
                            <a:srgbClr val="000000"/>
                          </a:solidFill>
                          <a:latin typeface="Cambria" pitchFamily="18" charset="0"/>
                          <a:ea typeface="Times New Roman"/>
                          <a:cs typeface="Calibri"/>
                        </a:rPr>
                        <a:t>Komentar</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solidFill>
                      <a:srgbClr val="FFFFCC"/>
                    </a:solidFill>
                  </a:tcPr>
                </a:tc>
                <a:extLst>
                  <a:ext uri="{0D108BD9-81ED-4DB2-BD59-A6C34878D82A}">
                    <a16:rowId xmlns="" xmlns:a16="http://schemas.microsoft.com/office/drawing/2014/main" val="10000"/>
                  </a:ext>
                </a:extLst>
              </a:tr>
              <a:tr h="689305">
                <a:tc>
                  <a:txBody>
                    <a:bodyPr/>
                    <a:lstStyle/>
                    <a:p>
                      <a:pPr algn="just">
                        <a:lnSpc>
                          <a:spcPct val="115000"/>
                        </a:lnSpc>
                        <a:spcAft>
                          <a:spcPts val="0"/>
                        </a:spcAft>
                      </a:pPr>
                      <a:r>
                        <a:rPr lang="en-US" sz="1200" b="1" dirty="0">
                          <a:solidFill>
                            <a:srgbClr val="000000"/>
                          </a:solidFill>
                          <a:latin typeface="Cambria" pitchFamily="18" charset="0"/>
                          <a:ea typeface="Times New Roman"/>
                          <a:cs typeface="Calibri"/>
                        </a:rPr>
                        <a:t>material A </a:t>
                      </a:r>
                      <a:r>
                        <a:rPr lang="en-US" sz="1200" b="1" dirty="0" err="1">
                          <a:solidFill>
                            <a:srgbClr val="000000"/>
                          </a:solidFill>
                          <a:latin typeface="Cambria" pitchFamily="18" charset="0"/>
                          <a:ea typeface="Times New Roman"/>
                          <a:cs typeface="Calibri"/>
                        </a:rPr>
                        <a:t>tidak</a:t>
                      </a:r>
                      <a:r>
                        <a:rPr lang="en-US" sz="1200" b="1" dirty="0">
                          <a:solidFill>
                            <a:srgbClr val="000000"/>
                          </a:solidFill>
                          <a:latin typeface="Cambria" pitchFamily="18" charset="0"/>
                          <a:ea typeface="Times New Roman"/>
                          <a:cs typeface="Calibri"/>
                        </a:rPr>
                        <a:t> </a:t>
                      </a:r>
                      <a:r>
                        <a:rPr lang="en-US" sz="1200" b="1" dirty="0" err="1">
                          <a:solidFill>
                            <a:srgbClr val="000000"/>
                          </a:solidFill>
                          <a:latin typeface="Cambria" pitchFamily="18" charset="0"/>
                          <a:ea typeface="Times New Roman"/>
                          <a:cs typeface="Calibri"/>
                        </a:rPr>
                        <a:t>mengalir</a:t>
                      </a:r>
                      <a:r>
                        <a:rPr lang="en-US" sz="1200" b="1" dirty="0">
                          <a:solidFill>
                            <a:srgbClr val="000000"/>
                          </a:solidFill>
                          <a:latin typeface="Cambria" pitchFamily="18" charset="0"/>
                          <a:ea typeface="Times New Roman"/>
                          <a:cs typeface="Calibri"/>
                        </a:rPr>
                        <a:t> </a:t>
                      </a:r>
                      <a:r>
                        <a:rPr lang="en-US" sz="1200" b="1" dirty="0" err="1">
                          <a:solidFill>
                            <a:srgbClr val="000000"/>
                          </a:solidFill>
                          <a:latin typeface="Cambria" pitchFamily="18" charset="0"/>
                          <a:ea typeface="Times New Roman"/>
                          <a:cs typeface="Calibri"/>
                        </a:rPr>
                        <a:t>ke</a:t>
                      </a:r>
                      <a:r>
                        <a:rPr lang="en-US" sz="1200" b="1" dirty="0">
                          <a:solidFill>
                            <a:srgbClr val="000000"/>
                          </a:solidFill>
                          <a:latin typeface="Cambria" pitchFamily="18" charset="0"/>
                          <a:ea typeface="Times New Roman"/>
                          <a:cs typeface="Calibri"/>
                        </a:rPr>
                        <a:t> </a:t>
                      </a:r>
                      <a:r>
                        <a:rPr lang="en-US" sz="1200" b="1" dirty="0" err="1">
                          <a:solidFill>
                            <a:srgbClr val="000000"/>
                          </a:solidFill>
                          <a:latin typeface="Cambria" pitchFamily="18" charset="0"/>
                          <a:ea typeface="Times New Roman"/>
                          <a:cs typeface="Calibri"/>
                        </a:rPr>
                        <a:t>reaktor</a:t>
                      </a:r>
                      <a:endParaRPr lang="id-ID" sz="1200" dirty="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dirty="0">
                          <a:solidFill>
                            <a:srgbClr val="000000"/>
                          </a:solidFill>
                          <a:latin typeface="Cambria" pitchFamily="18" charset="0"/>
                          <a:ea typeface="Times New Roman"/>
                          <a:cs typeface="Calibri"/>
                        </a:rPr>
                        <a:t>material B yang </a:t>
                      </a:r>
                      <a:r>
                        <a:rPr lang="en-US" sz="1200" dirty="0" err="1">
                          <a:solidFill>
                            <a:srgbClr val="000000"/>
                          </a:solidFill>
                          <a:latin typeface="Cambria" pitchFamily="18" charset="0"/>
                          <a:ea typeface="Times New Roman"/>
                          <a:cs typeface="Calibri"/>
                        </a:rPr>
                        <a:t>tak</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bereaksi</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akan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mengkontaminasi</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produk</a:t>
                      </a:r>
                      <a:r>
                        <a:rPr lang="en-US" sz="1200" dirty="0">
                          <a:solidFill>
                            <a:srgbClr val="000000"/>
                          </a:solidFill>
                          <a:latin typeface="Cambria" pitchFamily="18" charset="0"/>
                          <a:ea typeface="Times New Roman"/>
                          <a:cs typeface="Calibri"/>
                        </a:rPr>
                        <a:t> C</a:t>
                      </a:r>
                      <a:endParaRPr lang="id-ID" sz="1200" dirty="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a:solidFill>
                            <a:srgbClr val="000000"/>
                          </a:solidFill>
                          <a:latin typeface="Cambria" pitchFamily="18" charset="0"/>
                          <a:ea typeface="Times New Roman"/>
                          <a:cs typeface="Calibri"/>
                        </a:rPr>
                        <a:t>alarm dan penutupan valve B pada aliran pelan valve A</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28575"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extLst>
                  <a:ext uri="{0D108BD9-81ED-4DB2-BD59-A6C34878D82A}">
                    <a16:rowId xmlns="" xmlns:a16="http://schemas.microsoft.com/office/drawing/2014/main" val="10001"/>
                  </a:ext>
                </a:extLst>
              </a:tr>
              <a:tr h="1166500">
                <a:tc>
                  <a:txBody>
                    <a:bodyPr/>
                    <a:lstStyle/>
                    <a:p>
                      <a:pPr algn="just">
                        <a:lnSpc>
                          <a:spcPct val="115000"/>
                        </a:lnSpc>
                        <a:spcAft>
                          <a:spcPts val="0"/>
                        </a:spcAft>
                      </a:pPr>
                      <a:r>
                        <a:rPr lang="en-US" sz="1200" b="1">
                          <a:solidFill>
                            <a:srgbClr val="000000"/>
                          </a:solidFill>
                          <a:latin typeface="Cambria" pitchFamily="18" charset="0"/>
                          <a:ea typeface="Times New Roman"/>
                          <a:cs typeface="Calibri"/>
                        </a:rPr>
                        <a:t>temperatur reaktor melebihi batas operasi</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a:solidFill>
                            <a:srgbClr val="000000"/>
                          </a:solidFill>
                          <a:latin typeface="Cambria" pitchFamily="18" charset="0"/>
                          <a:ea typeface="Times New Roman"/>
                          <a:cs typeface="Calibri"/>
                        </a:rPr>
                        <a:t>Reaktor akan rusak jika pengendali tekanan gagal</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dirty="0" err="1">
                          <a:solidFill>
                            <a:srgbClr val="000000"/>
                          </a:solidFill>
                          <a:latin typeface="Cambria" pitchFamily="18" charset="0"/>
                          <a:ea typeface="Times New Roman"/>
                          <a:cs typeface="Calibri"/>
                        </a:rPr>
                        <a:t>memasok</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lebih</a:t>
                      </a:r>
                      <a:r>
                        <a:rPr lang="en-US" sz="1200" dirty="0">
                          <a:solidFill>
                            <a:srgbClr val="000000"/>
                          </a:solidFill>
                          <a:latin typeface="Cambria" pitchFamily="18" charset="0"/>
                          <a:ea typeface="Times New Roman"/>
                          <a:cs typeface="Calibri"/>
                        </a:rPr>
                        <a:t> air </a:t>
                      </a:r>
                      <a:r>
                        <a:rPr lang="en-US" sz="1200" dirty="0" err="1">
                          <a:solidFill>
                            <a:srgbClr val="000000"/>
                          </a:solidFill>
                          <a:latin typeface="Cambria" pitchFamily="18" charset="0"/>
                          <a:ea typeface="Times New Roman"/>
                          <a:cs typeface="Calibri"/>
                        </a:rPr>
                        <a:t>pendingin;alarm</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dan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menutup</a:t>
                      </a:r>
                      <a:r>
                        <a:rPr lang="en-US" sz="1200" dirty="0">
                          <a:solidFill>
                            <a:srgbClr val="000000"/>
                          </a:solidFill>
                          <a:latin typeface="Cambria" pitchFamily="18" charset="0"/>
                          <a:ea typeface="Times New Roman"/>
                          <a:cs typeface="Calibri"/>
                        </a:rPr>
                        <a:t> valve A </a:t>
                      </a:r>
                      <a:r>
                        <a:rPr lang="en-US" sz="1200" dirty="0" err="1">
                          <a:solidFill>
                            <a:srgbClr val="000000"/>
                          </a:solidFill>
                          <a:latin typeface="Cambria" pitchFamily="18" charset="0"/>
                          <a:ea typeface="Times New Roman"/>
                          <a:cs typeface="Calibri"/>
                        </a:rPr>
                        <a:t>dan</a:t>
                      </a:r>
                      <a:r>
                        <a:rPr lang="en-US" sz="1200" dirty="0">
                          <a:solidFill>
                            <a:srgbClr val="000000"/>
                          </a:solidFill>
                          <a:latin typeface="Cambria" pitchFamily="18" charset="0"/>
                          <a:ea typeface="Times New Roman"/>
                          <a:cs typeface="Calibri"/>
                        </a:rPr>
                        <a:t> B </a:t>
                      </a:r>
                      <a:r>
                        <a:rPr lang="en-US" sz="1200" dirty="0" err="1">
                          <a:solidFill>
                            <a:srgbClr val="000000"/>
                          </a:solidFill>
                          <a:latin typeface="Cambria" pitchFamily="18" charset="0"/>
                          <a:ea typeface="Times New Roman"/>
                          <a:cs typeface="Calibri"/>
                        </a:rPr>
                        <a:t>ketika</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temperatur</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reaktor</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melebihi</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batas</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operasi</a:t>
                      </a:r>
                      <a:endParaRPr lang="id-ID" sz="1200" dirty="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extLst>
                  <a:ext uri="{0D108BD9-81ED-4DB2-BD59-A6C34878D82A}">
                    <a16:rowId xmlns="" xmlns:a16="http://schemas.microsoft.com/office/drawing/2014/main" val="10002"/>
                  </a:ext>
                </a:extLst>
              </a:tr>
              <a:tr h="924404">
                <a:tc>
                  <a:txBody>
                    <a:bodyPr/>
                    <a:lstStyle/>
                    <a:p>
                      <a:pPr algn="just">
                        <a:lnSpc>
                          <a:spcPct val="115000"/>
                        </a:lnSpc>
                        <a:spcAft>
                          <a:spcPts val="0"/>
                        </a:spcAft>
                      </a:pPr>
                      <a:r>
                        <a:rPr lang="en-US" sz="1200" b="1">
                          <a:solidFill>
                            <a:srgbClr val="000000"/>
                          </a:solidFill>
                          <a:latin typeface="Cambria" pitchFamily="18" charset="0"/>
                          <a:ea typeface="Times New Roman"/>
                          <a:cs typeface="Calibri"/>
                        </a:rPr>
                        <a:t>material B terkontaminasi</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a:solidFill>
                            <a:srgbClr val="000000"/>
                          </a:solidFill>
                          <a:latin typeface="Cambria" pitchFamily="18" charset="0"/>
                          <a:ea typeface="Times New Roman"/>
                          <a:cs typeface="Calibri"/>
                        </a:rPr>
                        <a:t>produk akan kurang spesifikasi, reaksi yang tidak diinginkan terjadi</a:t>
                      </a:r>
                      <a:endParaRPr lang="id-ID" sz="120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tc>
                  <a:txBody>
                    <a:bodyPr/>
                    <a:lstStyle/>
                    <a:p>
                      <a:pPr algn="just">
                        <a:lnSpc>
                          <a:spcPct val="115000"/>
                        </a:lnSpc>
                        <a:spcAft>
                          <a:spcPts val="0"/>
                        </a:spcAft>
                      </a:pPr>
                      <a:r>
                        <a:rPr lang="en-US" sz="1200" dirty="0" err="1">
                          <a:solidFill>
                            <a:srgbClr val="000000"/>
                          </a:solidFill>
                          <a:latin typeface="Cambria" pitchFamily="18" charset="0"/>
                          <a:ea typeface="Times New Roman"/>
                          <a:cs typeface="Calibri"/>
                        </a:rPr>
                        <a:t>memerlukan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pengembangan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kualitas</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kontrol</a:t>
                      </a:r>
                      <a:r>
                        <a:rPr lang="en-US" sz="1200" dirty="0">
                          <a:solidFill>
                            <a:srgbClr val="000000"/>
                          </a:solidFill>
                          <a:latin typeface="Cambria" pitchFamily="18" charset="0"/>
                          <a:ea typeface="Times New Roman"/>
                          <a:cs typeface="Calibri"/>
                        </a:rPr>
                        <a:t> B; </a:t>
                      </a:r>
                      <a:r>
                        <a:rPr lang="en-US" sz="1200" dirty="0" err="1">
                          <a:solidFill>
                            <a:srgbClr val="000000"/>
                          </a:solidFill>
                          <a:latin typeface="Cambria" pitchFamily="18" charset="0"/>
                          <a:ea typeface="Times New Roman"/>
                          <a:cs typeface="Calibri"/>
                        </a:rPr>
                        <a:t>memastikan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penerimaan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dan</a:t>
                      </a:r>
                      <a:r>
                        <a:rPr lang="en-US" sz="1200" dirty="0">
                          <a:solidFill>
                            <a:srgbClr val="000000"/>
                          </a:solidFill>
                          <a:latin typeface="Cambria" pitchFamily="18" charset="0"/>
                          <a:ea typeface="Times New Roman"/>
                          <a:cs typeface="Calibri"/>
                        </a:rPr>
                        <a:t> </a:t>
                      </a:r>
                      <a:r>
                        <a:rPr lang="en-US" sz="1200" dirty="0" err="1">
                          <a:solidFill>
                            <a:srgbClr val="000000"/>
                          </a:solidFill>
                          <a:latin typeface="Cambria" pitchFamily="18" charset="0"/>
                          <a:ea typeface="Times New Roman"/>
                          <a:cs typeface="Calibri"/>
                        </a:rPr>
                        <a:t>prosedur</a:t>
                      </a:r>
                      <a:r>
                        <a:rPr lang="en-US" sz="1200" dirty="0">
                          <a:solidFill>
                            <a:srgbClr val="000000"/>
                          </a:solidFill>
                          <a:latin typeface="Cambria" pitchFamily="18" charset="0"/>
                          <a:ea typeface="Times New Roman"/>
                          <a:cs typeface="Calibri"/>
                        </a:rPr>
                        <a:t> material B</a:t>
                      </a:r>
                      <a:endParaRPr lang="id-ID" sz="1200" dirty="0">
                        <a:latin typeface="Cambria" pitchFamily="18" charset="0"/>
                        <a:ea typeface="Calibri"/>
                        <a:cs typeface="Times New Roman"/>
                      </a:endParaRPr>
                    </a:p>
                  </a:txBody>
                  <a:tcPr marL="66853" marR="66853" marT="0" marB="0">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solidFill>
                      <a:srgbClr val="FFFFCC"/>
                    </a:solidFill>
                  </a:tcPr>
                </a:tc>
                <a:extLst>
                  <a:ext uri="{0D108BD9-81ED-4DB2-BD59-A6C34878D82A}">
                    <a16:rowId xmlns="" xmlns:a16="http://schemas.microsoft.com/office/drawing/2014/main" val="10003"/>
                  </a:ext>
                </a:extLst>
              </a:tr>
            </a:tbl>
          </a:graphicData>
        </a:graphic>
      </p:graphicFrame>
      <p:pic>
        <p:nvPicPr>
          <p:cNvPr id="5" name="Picture 2" descr="C:\Users\user\Pictures\authoritarian-cartoon-man.gif"/>
          <p:cNvPicPr>
            <a:picLocks noChangeAspect="1" noChangeArrowheads="1"/>
          </p:cNvPicPr>
          <p:nvPr/>
        </p:nvPicPr>
        <p:blipFill>
          <a:blip r:embed="rId2"/>
          <a:srcRect/>
          <a:stretch>
            <a:fillRect/>
          </a:stretch>
        </p:blipFill>
        <p:spPr bwMode="auto">
          <a:xfrm>
            <a:off x="357158" y="4429132"/>
            <a:ext cx="2286016" cy="2135109"/>
          </a:xfrm>
          <a:prstGeom prst="rect">
            <a:avLst/>
          </a:prstGeom>
          <a:noFill/>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229600" cy="1143000"/>
          </a:xfrm>
        </p:spPr>
        <p:txBody>
          <a:bodyPr/>
          <a:lstStyle/>
          <a:p>
            <a:r>
              <a:rPr lang="id-ID" b="1" dirty="0" smtClean="0">
                <a:solidFill>
                  <a:schemeClr val="tx1"/>
                </a:solidFill>
                <a:latin typeface="Cambria" pitchFamily="18" charset="0"/>
              </a:rPr>
              <a:t>CHECKLIST ANALYSIS</a:t>
            </a:r>
            <a:endParaRPr lang="id-ID" b="1" dirty="0">
              <a:solidFill>
                <a:schemeClr val="tx1"/>
              </a:solidFill>
              <a:latin typeface="Cambria" pitchFamily="18" charset="0"/>
            </a:endParaRPr>
          </a:p>
        </p:txBody>
      </p:sp>
      <p:sp>
        <p:nvSpPr>
          <p:cNvPr id="3" name="Content Placeholder 2"/>
          <p:cNvSpPr>
            <a:spLocks noGrp="1"/>
          </p:cNvSpPr>
          <p:nvPr>
            <p:ph idx="1"/>
          </p:nvPr>
        </p:nvSpPr>
        <p:spPr>
          <a:xfrm>
            <a:off x="428596" y="1500174"/>
            <a:ext cx="8229600" cy="4525963"/>
          </a:xfrm>
        </p:spPr>
        <p:txBody>
          <a:bodyPr/>
          <a:lstStyle/>
          <a:p>
            <a:pPr algn="just">
              <a:buFont typeface="Wingdings" pitchFamily="2" charset="2"/>
              <a:buChar char="ü"/>
            </a:pPr>
            <a:r>
              <a:rPr lang="en-US" sz="1800" dirty="0" err="1" smtClean="0">
                <a:latin typeface="Cambria" pitchFamily="18" charset="0"/>
              </a:rPr>
              <a:t>standarisasi</a:t>
            </a:r>
            <a:r>
              <a:rPr lang="en-US" sz="1800" dirty="0" smtClean="0">
                <a:latin typeface="Cambria" pitchFamily="18" charset="0"/>
              </a:rPr>
              <a:t> </a:t>
            </a:r>
            <a:r>
              <a:rPr lang="id-ID" sz="1800" dirty="0" smtClean="0">
                <a:latin typeface="Cambria" pitchFamily="18" charset="0"/>
              </a:rPr>
              <a:t>CHECKLIST</a:t>
            </a:r>
            <a:r>
              <a:rPr lang="en-US" sz="1800" dirty="0" smtClean="0">
                <a:latin typeface="Cambria" pitchFamily="18" charset="0"/>
              </a:rPr>
              <a:t> </a:t>
            </a:r>
            <a:r>
              <a:rPr lang="id-ID" sz="1800" dirty="0" smtClean="0">
                <a:latin typeface="Cambria" pitchFamily="18" charset="0"/>
              </a:rPr>
              <a:t>dikembangkan </a:t>
            </a:r>
            <a:r>
              <a:rPr lang="en-US" sz="1800" dirty="0" err="1" smtClean="0">
                <a:latin typeface="Cambria" pitchFamily="18" charset="0"/>
              </a:rPr>
              <a:t>dan</a:t>
            </a:r>
            <a:r>
              <a:rPr lang="en-US" sz="1800" dirty="0" smtClean="0">
                <a:latin typeface="Cambria" pitchFamily="18" charset="0"/>
              </a:rPr>
              <a:t> </a:t>
            </a:r>
            <a:r>
              <a:rPr lang="en-US" sz="1800" dirty="0" err="1" smtClean="0">
                <a:latin typeface="Cambria" pitchFamily="18" charset="0"/>
              </a:rPr>
              <a:t>digunakan</a:t>
            </a:r>
            <a:r>
              <a:rPr lang="en-US" sz="1800" dirty="0" smtClean="0">
                <a:latin typeface="Cambria" pitchFamily="18" charset="0"/>
              </a:rPr>
              <a:t> </a:t>
            </a:r>
            <a:r>
              <a:rPr lang="id-ID" sz="1800" dirty="0" smtClean="0">
                <a:latin typeface="Cambria" pitchFamily="18" charset="0"/>
              </a:rPr>
              <a:t>untuk </a:t>
            </a:r>
            <a:r>
              <a:rPr lang="en-US" sz="1800" dirty="0" err="1" smtClean="0">
                <a:latin typeface="Cambria" pitchFamily="18" charset="0"/>
              </a:rPr>
              <a:t>setiap</a:t>
            </a:r>
            <a:r>
              <a:rPr lang="en-US" sz="1800" dirty="0" smtClean="0">
                <a:latin typeface="Cambria" pitchFamily="18" charset="0"/>
              </a:rPr>
              <a:t> </a:t>
            </a:r>
            <a:r>
              <a:rPr lang="id-ID" sz="1800" dirty="0" smtClean="0">
                <a:latin typeface="Cambria" pitchFamily="18" charset="0"/>
              </a:rPr>
              <a:t> tahapan </a:t>
            </a:r>
            <a:r>
              <a:rPr lang="en-US" sz="1800" dirty="0" err="1" smtClean="0">
                <a:latin typeface="Cambria" pitchFamily="18" charset="0"/>
              </a:rPr>
              <a:t>proses</a:t>
            </a:r>
            <a:endParaRPr lang="id-ID" sz="1800" dirty="0" smtClean="0">
              <a:latin typeface="Cambria" pitchFamily="18" charset="0"/>
            </a:endParaRPr>
          </a:p>
          <a:p>
            <a:pPr algn="just">
              <a:buFont typeface="Wingdings" pitchFamily="2" charset="2"/>
              <a:buChar char="ü"/>
            </a:pPr>
            <a:r>
              <a:rPr lang="en-US" sz="1800" dirty="0" err="1" smtClean="0">
                <a:latin typeface="Cambria" pitchFamily="18" charset="0"/>
              </a:rPr>
              <a:t>Setiap</a:t>
            </a:r>
            <a:r>
              <a:rPr lang="en-US" sz="1800" dirty="0" smtClean="0">
                <a:latin typeface="Cambria" pitchFamily="18" charset="0"/>
              </a:rPr>
              <a:t> </a:t>
            </a:r>
            <a:r>
              <a:rPr lang="en-US" sz="1800" dirty="0" err="1" smtClean="0">
                <a:latin typeface="Cambria" pitchFamily="18" charset="0"/>
              </a:rPr>
              <a:t>pertanyaan</a:t>
            </a:r>
            <a:r>
              <a:rPr lang="en-US" sz="1800" dirty="0" smtClean="0">
                <a:latin typeface="Cambria" pitchFamily="18" charset="0"/>
              </a:rPr>
              <a:t> </a:t>
            </a:r>
            <a:r>
              <a:rPr lang="en-US" sz="1800" dirty="0" err="1" smtClean="0">
                <a:latin typeface="Cambria" pitchFamily="18" charset="0"/>
              </a:rPr>
              <a:t>pada</a:t>
            </a:r>
            <a:r>
              <a:rPr lang="en-US" sz="1800" dirty="0" smtClean="0">
                <a:latin typeface="Cambria" pitchFamily="18" charset="0"/>
              </a:rPr>
              <a:t> </a:t>
            </a:r>
            <a:r>
              <a:rPr lang="id-ID" sz="1800" dirty="0" smtClean="0">
                <a:latin typeface="Cambria" pitchFamily="18" charset="0"/>
              </a:rPr>
              <a:t>checklist </a:t>
            </a:r>
            <a:r>
              <a:rPr lang="en-US" sz="1800" dirty="0" err="1" smtClean="0">
                <a:latin typeface="Cambria" pitchFamily="18" charset="0"/>
              </a:rPr>
              <a:t>diberikan</a:t>
            </a:r>
            <a:r>
              <a:rPr lang="en-US" sz="1800" dirty="0" smtClean="0">
                <a:latin typeface="Cambria" pitchFamily="18" charset="0"/>
              </a:rPr>
              <a:t> </a:t>
            </a:r>
            <a:r>
              <a:rPr lang="en-US" sz="1800" dirty="0" err="1" smtClean="0">
                <a:latin typeface="Cambria" pitchFamily="18" charset="0"/>
              </a:rPr>
              <a:t>jawaban</a:t>
            </a:r>
            <a:r>
              <a:rPr lang="en-US" sz="1800" dirty="0" smtClean="0">
                <a:latin typeface="Cambria" pitchFamily="18" charset="0"/>
              </a:rPr>
              <a:t> </a:t>
            </a:r>
            <a:r>
              <a:rPr lang="en-US" sz="1800" dirty="0" err="1" smtClean="0">
                <a:latin typeface="Cambria" pitchFamily="18" charset="0"/>
              </a:rPr>
              <a:t>iya</a:t>
            </a:r>
            <a:r>
              <a:rPr lang="en-US" sz="1800" dirty="0" smtClean="0">
                <a:latin typeface="Cambria" pitchFamily="18" charset="0"/>
              </a:rPr>
              <a:t> </a:t>
            </a:r>
            <a:r>
              <a:rPr lang="en-US" sz="1800" dirty="0" err="1" smtClean="0">
                <a:latin typeface="Cambria" pitchFamily="18" charset="0"/>
              </a:rPr>
              <a:t>atau</a:t>
            </a:r>
            <a:r>
              <a:rPr lang="en-US" sz="1800" dirty="0" smtClean="0">
                <a:latin typeface="Cambria" pitchFamily="18" charset="0"/>
              </a:rPr>
              <a:t> </a:t>
            </a:r>
            <a:r>
              <a:rPr lang="en-US" sz="1800" dirty="0" err="1" smtClean="0">
                <a:latin typeface="Cambria" pitchFamily="18" charset="0"/>
              </a:rPr>
              <a:t>tidak</a:t>
            </a:r>
            <a:r>
              <a:rPr lang="en-US" sz="1800" dirty="0" smtClean="0">
                <a:latin typeface="Cambria" pitchFamily="18" charset="0"/>
              </a:rPr>
              <a:t> </a:t>
            </a:r>
            <a:r>
              <a:rPr lang="en-US" sz="1800" dirty="0" err="1" smtClean="0">
                <a:latin typeface="Cambria" pitchFamily="18" charset="0"/>
              </a:rPr>
              <a:t>dimana</a:t>
            </a:r>
            <a:r>
              <a:rPr lang="en-US" sz="1800" dirty="0" smtClean="0">
                <a:latin typeface="Cambria" pitchFamily="18" charset="0"/>
              </a:rPr>
              <a:t> </a:t>
            </a:r>
            <a:r>
              <a:rPr lang="en-US" sz="1800" dirty="0" err="1" smtClean="0">
                <a:latin typeface="Cambria" pitchFamily="18" charset="0"/>
              </a:rPr>
              <a:t>selanjutnya</a:t>
            </a:r>
            <a:r>
              <a:rPr lang="en-US" sz="1800" dirty="0" smtClean="0">
                <a:latin typeface="Cambria" pitchFamily="18" charset="0"/>
              </a:rPr>
              <a:t> </a:t>
            </a:r>
            <a:r>
              <a:rPr lang="en-US" sz="1800" dirty="0" err="1" smtClean="0">
                <a:latin typeface="Cambria" pitchFamily="18" charset="0"/>
              </a:rPr>
              <a:t>diperkuat</a:t>
            </a:r>
            <a:r>
              <a:rPr lang="en-US" sz="1800" dirty="0" smtClean="0">
                <a:latin typeface="Cambria" pitchFamily="18" charset="0"/>
              </a:rPr>
              <a:t> </a:t>
            </a:r>
            <a:r>
              <a:rPr lang="en-US" sz="1800" dirty="0" err="1" smtClean="0">
                <a:latin typeface="Cambria" pitchFamily="18" charset="0"/>
              </a:rPr>
              <a:t>oleh</a:t>
            </a:r>
            <a:r>
              <a:rPr lang="en-US" sz="1800" dirty="0" smtClean="0">
                <a:latin typeface="Cambria" pitchFamily="18" charset="0"/>
              </a:rPr>
              <a:t> </a:t>
            </a:r>
            <a:r>
              <a:rPr lang="en-US" sz="1800" dirty="0" err="1" smtClean="0">
                <a:latin typeface="Cambria" pitchFamily="18" charset="0"/>
              </a:rPr>
              <a:t>komentar</a:t>
            </a:r>
            <a:endParaRPr lang="id-ID" sz="1800" dirty="0" smtClean="0">
              <a:latin typeface="Cambria" pitchFamily="18" charset="0"/>
            </a:endParaRPr>
          </a:p>
          <a:p>
            <a:pPr algn="just">
              <a:buFont typeface="Wingdings" pitchFamily="2" charset="2"/>
              <a:buChar char="ü"/>
            </a:pPr>
            <a:r>
              <a:rPr lang="en-US" sz="1800" dirty="0" err="1" smtClean="0">
                <a:latin typeface="Cambria" pitchFamily="18" charset="0"/>
              </a:rPr>
              <a:t>Jumlah</a:t>
            </a:r>
            <a:r>
              <a:rPr lang="en-US" sz="1800" dirty="0" smtClean="0">
                <a:latin typeface="Cambria" pitchFamily="18" charset="0"/>
              </a:rPr>
              <a:t> </a:t>
            </a:r>
            <a:r>
              <a:rPr lang="en-US" sz="1800" dirty="0" err="1" smtClean="0">
                <a:latin typeface="Cambria" pitchFamily="18" charset="0"/>
              </a:rPr>
              <a:t>dan</a:t>
            </a:r>
            <a:r>
              <a:rPr lang="en-US" sz="1800" dirty="0" smtClean="0">
                <a:latin typeface="Cambria" pitchFamily="18" charset="0"/>
              </a:rPr>
              <a:t> </a:t>
            </a:r>
            <a:r>
              <a:rPr lang="en-US" sz="1800" dirty="0" err="1" smtClean="0">
                <a:latin typeface="Cambria" pitchFamily="18" charset="0"/>
              </a:rPr>
              <a:t>tipe</a:t>
            </a:r>
            <a:r>
              <a:rPr lang="en-US" sz="1800" dirty="0" smtClean="0">
                <a:latin typeface="Cambria" pitchFamily="18" charset="0"/>
              </a:rPr>
              <a:t> </a:t>
            </a:r>
            <a:r>
              <a:rPr lang="id-ID" sz="1800" dirty="0" smtClean="0">
                <a:latin typeface="Cambria" pitchFamily="18" charset="0"/>
              </a:rPr>
              <a:t>checklist </a:t>
            </a:r>
            <a:r>
              <a:rPr lang="en-US" sz="1800" dirty="0" err="1" smtClean="0">
                <a:latin typeface="Cambria" pitchFamily="18" charset="0"/>
              </a:rPr>
              <a:t>dibatasi</a:t>
            </a:r>
            <a:r>
              <a:rPr lang="en-US" sz="1800" dirty="0" smtClean="0">
                <a:latin typeface="Cambria" pitchFamily="18" charset="0"/>
              </a:rPr>
              <a:t> </a:t>
            </a:r>
            <a:r>
              <a:rPr lang="en-US" sz="1800" dirty="0" err="1" smtClean="0">
                <a:latin typeface="Cambria" pitchFamily="18" charset="0"/>
              </a:rPr>
              <a:t>oleh</a:t>
            </a:r>
            <a:r>
              <a:rPr lang="en-US" sz="1800" dirty="0" smtClean="0">
                <a:latin typeface="Cambria" pitchFamily="18" charset="0"/>
              </a:rPr>
              <a:t> </a:t>
            </a:r>
            <a:r>
              <a:rPr lang="en-US" sz="1800" dirty="0" err="1" smtClean="0">
                <a:latin typeface="Cambria" pitchFamily="18" charset="0"/>
              </a:rPr>
              <a:t>pengetahuan</a:t>
            </a:r>
            <a:r>
              <a:rPr lang="en-US" sz="1800" dirty="0" smtClean="0">
                <a:latin typeface="Cambria" pitchFamily="18" charset="0"/>
              </a:rPr>
              <a:t>, </a:t>
            </a:r>
            <a:r>
              <a:rPr lang="en-US" sz="1800" dirty="0" err="1" smtClean="0">
                <a:latin typeface="Cambria" pitchFamily="18" charset="0"/>
              </a:rPr>
              <a:t>pengalaman</a:t>
            </a:r>
            <a:r>
              <a:rPr lang="en-US" sz="1800" dirty="0" smtClean="0">
                <a:latin typeface="Cambria" pitchFamily="18" charset="0"/>
              </a:rPr>
              <a:t>, </a:t>
            </a:r>
            <a:r>
              <a:rPr lang="en-US" sz="1800" dirty="0" err="1" smtClean="0">
                <a:latin typeface="Cambria" pitchFamily="18" charset="0"/>
              </a:rPr>
              <a:t>latar</a:t>
            </a:r>
            <a:r>
              <a:rPr lang="en-US" sz="1800" dirty="0" smtClean="0">
                <a:latin typeface="Cambria" pitchFamily="18" charset="0"/>
              </a:rPr>
              <a:t> </a:t>
            </a:r>
            <a:r>
              <a:rPr lang="en-US" sz="1800" dirty="0" err="1" smtClean="0">
                <a:latin typeface="Cambria" pitchFamily="18" charset="0"/>
              </a:rPr>
              <a:t>belakang</a:t>
            </a:r>
            <a:r>
              <a:rPr lang="en-US" sz="1800" dirty="0" smtClean="0">
                <a:latin typeface="Cambria" pitchFamily="18" charset="0"/>
              </a:rPr>
              <a:t> </a:t>
            </a:r>
            <a:r>
              <a:rPr lang="en-US" sz="1800" dirty="0" err="1" smtClean="0">
                <a:latin typeface="Cambria" pitchFamily="18" charset="0"/>
              </a:rPr>
              <a:t>dan</a:t>
            </a:r>
            <a:r>
              <a:rPr lang="en-US" sz="1800" dirty="0" smtClean="0">
                <a:latin typeface="Cambria" pitchFamily="18" charset="0"/>
              </a:rPr>
              <a:t> </a:t>
            </a:r>
            <a:r>
              <a:rPr lang="en-US" sz="1800" dirty="0" err="1" smtClean="0">
                <a:latin typeface="Cambria" pitchFamily="18" charset="0"/>
              </a:rPr>
              <a:t>kreatifitas</a:t>
            </a:r>
            <a:r>
              <a:rPr lang="en-US" sz="1800" dirty="0" smtClean="0">
                <a:latin typeface="Cambria" pitchFamily="18" charset="0"/>
              </a:rPr>
              <a:t> </a:t>
            </a:r>
            <a:r>
              <a:rPr lang="id-ID" sz="1800" dirty="0" smtClean="0">
                <a:latin typeface="Cambria" pitchFamily="18" charset="0"/>
              </a:rPr>
              <a:t>dari orang </a:t>
            </a:r>
            <a:r>
              <a:rPr lang="en-US" sz="1800" dirty="0" smtClean="0">
                <a:latin typeface="Cambria" pitchFamily="18" charset="0"/>
              </a:rPr>
              <a:t>yang </a:t>
            </a:r>
            <a:r>
              <a:rPr lang="id-ID" sz="1800" dirty="0" smtClean="0">
                <a:latin typeface="Cambria" pitchFamily="18" charset="0"/>
              </a:rPr>
              <a:t>menyiapkannya</a:t>
            </a:r>
          </a:p>
          <a:p>
            <a:pPr algn="just">
              <a:buFont typeface="Wingdings" pitchFamily="2" charset="2"/>
              <a:buChar char="ü"/>
            </a:pPr>
            <a:r>
              <a:rPr lang="en-US" sz="1800" dirty="0" err="1" smtClean="0">
                <a:latin typeface="Cambria" pitchFamily="18" charset="0"/>
              </a:rPr>
              <a:t>Hanya</a:t>
            </a:r>
            <a:r>
              <a:rPr lang="en-US" sz="1800" dirty="0" smtClean="0">
                <a:latin typeface="Cambria" pitchFamily="18" charset="0"/>
              </a:rPr>
              <a:t> </a:t>
            </a:r>
            <a:r>
              <a:rPr lang="en-US" sz="1800" dirty="0" err="1" smtClean="0">
                <a:latin typeface="Cambria" pitchFamily="18" charset="0"/>
              </a:rPr>
              <a:t>personil</a:t>
            </a:r>
            <a:r>
              <a:rPr lang="en-US" sz="1800" dirty="0" smtClean="0">
                <a:latin typeface="Cambria" pitchFamily="18" charset="0"/>
              </a:rPr>
              <a:t> yang </a:t>
            </a:r>
            <a:r>
              <a:rPr lang="en-US" sz="1800" dirty="0" err="1" smtClean="0">
                <a:latin typeface="Cambria" pitchFamily="18" charset="0"/>
              </a:rPr>
              <a:t>berpengalaman</a:t>
            </a:r>
            <a:r>
              <a:rPr lang="en-US" sz="1800" dirty="0" smtClean="0">
                <a:latin typeface="Cambria" pitchFamily="18" charset="0"/>
              </a:rPr>
              <a:t> yang </a:t>
            </a:r>
            <a:r>
              <a:rPr lang="en-US" sz="1800" dirty="0" err="1" smtClean="0">
                <a:latin typeface="Cambria" pitchFamily="18" charset="0"/>
              </a:rPr>
              <a:t>terlibat</a:t>
            </a:r>
            <a:r>
              <a:rPr lang="en-US" sz="1800" dirty="0" smtClean="0">
                <a:latin typeface="Cambria" pitchFamily="18" charset="0"/>
              </a:rPr>
              <a:t> </a:t>
            </a:r>
            <a:r>
              <a:rPr lang="en-US" sz="1800" dirty="0" err="1" smtClean="0">
                <a:latin typeface="Cambria" pitchFamily="18" charset="0"/>
              </a:rPr>
              <a:t>dalam</a:t>
            </a:r>
            <a:r>
              <a:rPr lang="en-US" sz="1800" dirty="0" smtClean="0">
                <a:latin typeface="Cambria" pitchFamily="18" charset="0"/>
              </a:rPr>
              <a:t> </a:t>
            </a:r>
            <a:r>
              <a:rPr lang="en-US" sz="1800" dirty="0" err="1" smtClean="0">
                <a:latin typeface="Cambria" pitchFamily="18" charset="0"/>
              </a:rPr>
              <a:t>pembuatannya</a:t>
            </a:r>
            <a:endParaRPr lang="id-ID" sz="1800" dirty="0">
              <a:latin typeface="Cambria" pitchFamily="18" charset="0"/>
            </a:endParaRPr>
          </a:p>
        </p:txBody>
      </p:sp>
      <p:pic>
        <p:nvPicPr>
          <p:cNvPr id="31745" name="Picture 1" descr="C:\Users\user\Downloads\checklist.jpg"/>
          <p:cNvPicPr>
            <a:picLocks noChangeAspect="1" noChangeArrowheads="1"/>
          </p:cNvPicPr>
          <p:nvPr/>
        </p:nvPicPr>
        <p:blipFill>
          <a:blip r:embed="rId2"/>
          <a:srcRect/>
          <a:stretch>
            <a:fillRect/>
          </a:stretch>
        </p:blipFill>
        <p:spPr bwMode="auto">
          <a:xfrm>
            <a:off x="0" y="4214818"/>
            <a:ext cx="3220566" cy="2428892"/>
          </a:xfrm>
          <a:prstGeom prst="rect">
            <a:avLst/>
          </a:prstGeom>
          <a:noFill/>
        </p:spPr>
      </p:pic>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z="3600" dirty="0">
                <a:latin typeface="Broadway" pitchFamily="82" charset="0"/>
              </a:rPr>
              <a:t>Checklist Question Categories</a:t>
            </a:r>
          </a:p>
        </p:txBody>
      </p:sp>
      <p:sp>
        <p:nvSpPr>
          <p:cNvPr id="28675" name="Rectangle 3"/>
          <p:cNvSpPr>
            <a:spLocks noGrp="1" noChangeArrowheads="1"/>
          </p:cNvSpPr>
          <p:nvPr>
            <p:ph type="body" idx="1"/>
          </p:nvPr>
        </p:nvSpPr>
        <p:spPr>
          <a:xfrm>
            <a:off x="214282" y="1600200"/>
            <a:ext cx="5500726" cy="5043510"/>
          </a:xfrm>
        </p:spPr>
        <p:style>
          <a:lnRef idx="2">
            <a:schemeClr val="dk1"/>
          </a:lnRef>
          <a:fillRef idx="1">
            <a:schemeClr val="lt1"/>
          </a:fillRef>
          <a:effectRef idx="0">
            <a:schemeClr val="dk1"/>
          </a:effectRef>
          <a:fontRef idx="minor">
            <a:schemeClr val="dk1"/>
          </a:fontRef>
        </p:style>
        <p:txBody>
          <a:bodyPr/>
          <a:lstStyle/>
          <a:p>
            <a:r>
              <a:rPr lang="en-US" sz="2800" dirty="0"/>
              <a:t>Causes of accidents</a:t>
            </a:r>
          </a:p>
          <a:p>
            <a:pPr lvl="1"/>
            <a:r>
              <a:rPr lang="en-US" dirty="0"/>
              <a:t>Process equipment</a:t>
            </a:r>
          </a:p>
          <a:p>
            <a:pPr lvl="1"/>
            <a:r>
              <a:rPr lang="en-US" dirty="0"/>
              <a:t>Human error</a:t>
            </a:r>
          </a:p>
          <a:p>
            <a:pPr lvl="1"/>
            <a:r>
              <a:rPr lang="en-US" dirty="0"/>
              <a:t>External events</a:t>
            </a:r>
          </a:p>
          <a:p>
            <a:r>
              <a:rPr lang="en-US" sz="2800" dirty="0"/>
              <a:t>Facility Functions</a:t>
            </a:r>
          </a:p>
          <a:p>
            <a:pPr lvl="1"/>
            <a:r>
              <a:rPr lang="en-US" dirty="0"/>
              <a:t>Alarms, construction materials, control systems, documentation and training, instrumentation, piping, pumps, vessels, etc.</a:t>
            </a:r>
          </a:p>
        </p:txBody>
      </p:sp>
      <p:pic>
        <p:nvPicPr>
          <p:cNvPr id="33794" name="Picture 2" descr="http://myfreechecklist.com/img/ChecklistLogo.png"/>
          <p:cNvPicPr>
            <a:picLocks noChangeAspect="1" noChangeArrowheads="1"/>
          </p:cNvPicPr>
          <p:nvPr/>
        </p:nvPicPr>
        <p:blipFill>
          <a:blip r:embed="rId2"/>
          <a:srcRect/>
          <a:stretch>
            <a:fillRect/>
          </a:stretch>
        </p:blipFill>
        <p:spPr bwMode="auto">
          <a:xfrm rot="1168425">
            <a:off x="6349016" y="2544869"/>
            <a:ext cx="1969571" cy="2427237"/>
          </a:xfrm>
          <a:prstGeom prst="rect">
            <a:avLst/>
          </a:prstGeom>
          <a:noFill/>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Arial Rounded MT Bold" pitchFamily="34" charset="0"/>
              </a:rPr>
              <a:t>Outline</a:t>
            </a:r>
            <a:endParaRPr lang="id-ID" dirty="0">
              <a:latin typeface="Arial Rounded MT Bold" pitchFamily="34" charset="0"/>
            </a:endParaRPr>
          </a:p>
        </p:txBody>
      </p:sp>
      <p:sp>
        <p:nvSpPr>
          <p:cNvPr id="3" name="TextBox 2"/>
          <p:cNvSpPr txBox="1"/>
          <p:nvPr/>
        </p:nvSpPr>
        <p:spPr>
          <a:xfrm>
            <a:off x="1857356" y="1500174"/>
            <a:ext cx="7072362" cy="2954655"/>
          </a:xfrm>
          <a:prstGeom prst="rect">
            <a:avLst/>
          </a:prstGeom>
          <a:noFill/>
        </p:spPr>
        <p:txBody>
          <a:bodyPr wrap="square" rtlCol="0">
            <a:spAutoFit/>
          </a:bodyPr>
          <a:lstStyle/>
          <a:p>
            <a:pPr marL="342900" indent="-342900">
              <a:buAutoNum type="arabicPeriod"/>
            </a:pPr>
            <a:r>
              <a:rPr lang="id-ID" sz="2800" dirty="0" smtClean="0">
                <a:latin typeface="Arial Rounded MT Bold" pitchFamily="34" charset="0"/>
              </a:rPr>
              <a:t>Pendahuluan</a:t>
            </a:r>
          </a:p>
          <a:p>
            <a:pPr marL="342900" indent="-342900">
              <a:buAutoNum type="arabicPeriod"/>
            </a:pPr>
            <a:r>
              <a:rPr lang="id-ID" sz="2800" dirty="0" smtClean="0">
                <a:latin typeface="Arial Rounded MT Bold" pitchFamily="34" charset="0"/>
              </a:rPr>
              <a:t>Pengertian Bahaya dan Resiko</a:t>
            </a:r>
          </a:p>
          <a:p>
            <a:pPr marL="342900" lvl="0" indent="-342900">
              <a:buFontTx/>
              <a:buAutoNum type="arabicPeriod"/>
            </a:pPr>
            <a:r>
              <a:rPr lang="id-ID" sz="2800" kern="0" dirty="0" smtClean="0">
                <a:solidFill>
                  <a:schemeClr val="tx2"/>
                </a:solidFill>
                <a:latin typeface="Arial Rounded MT Bold" pitchFamily="34" charset="0"/>
              </a:rPr>
              <a:t>Mechanical Integrity of Process Equipment</a:t>
            </a:r>
          </a:p>
          <a:p>
            <a:pPr marL="342900" indent="-342900">
              <a:buAutoNum type="arabicPeriod"/>
            </a:pPr>
            <a:r>
              <a:rPr lang="id-ID" sz="2800" dirty="0" smtClean="0">
                <a:latin typeface="Arial Rounded MT Bold" pitchFamily="34" charset="0"/>
              </a:rPr>
              <a:t>Teknik Menganalisa Bahaya</a:t>
            </a:r>
          </a:p>
          <a:p>
            <a:pPr marL="342900" indent="-342900">
              <a:buAutoNum type="arabicPeriod"/>
            </a:pPr>
            <a:endParaRPr lang="id-ID" sz="2800" dirty="0" smtClean="0">
              <a:latin typeface="Arial Rounded MT Bold" pitchFamily="34" charset="0"/>
            </a:endParaRPr>
          </a:p>
          <a:p>
            <a:pPr marL="342900" indent="-342900">
              <a:buAutoNum type="arabicPeriod"/>
            </a:pPr>
            <a:endParaRPr lang="id-ID"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70" y="-24"/>
            <a:ext cx="6929454" cy="1143000"/>
          </a:xfrm>
        </p:spPr>
        <p:txBody>
          <a:bodyPr/>
          <a:lstStyle/>
          <a:p>
            <a:r>
              <a:rPr lang="id-ID" sz="2800" dirty="0" smtClean="0">
                <a:latin typeface="Cambria" pitchFamily="18" charset="0"/>
              </a:rPr>
              <a:t>CHECKLIST ANALYSIS OF SAMPLE PROCESS</a:t>
            </a:r>
            <a:endParaRPr lang="id-ID" sz="2800" dirty="0">
              <a:latin typeface="Cambria" pitchFamily="18" charset="0"/>
            </a:endParaRPr>
          </a:p>
        </p:txBody>
      </p:sp>
      <p:graphicFrame>
        <p:nvGraphicFramePr>
          <p:cNvPr id="5" name="Table 4"/>
          <p:cNvGraphicFramePr>
            <a:graphicFrameLocks noGrp="1"/>
          </p:cNvGraphicFramePr>
          <p:nvPr/>
        </p:nvGraphicFramePr>
        <p:xfrm>
          <a:off x="357158" y="1071547"/>
          <a:ext cx="8501122" cy="3281932"/>
        </p:xfrm>
        <a:graphic>
          <a:graphicData uri="http://schemas.openxmlformats.org/drawingml/2006/table">
            <a:tbl>
              <a:tblPr>
                <a:tableStyleId>{3C2FFA5D-87B4-456A-9821-1D502468CF0F}</a:tableStyleId>
              </a:tblPr>
              <a:tblGrid>
                <a:gridCol w="3933039">
                  <a:extLst>
                    <a:ext uri="{9D8B030D-6E8A-4147-A177-3AD203B41FA5}">
                      <a16:colId xmlns="" xmlns:a16="http://schemas.microsoft.com/office/drawing/2014/main" val="20000"/>
                    </a:ext>
                  </a:extLst>
                </a:gridCol>
                <a:gridCol w="1978162">
                  <a:extLst>
                    <a:ext uri="{9D8B030D-6E8A-4147-A177-3AD203B41FA5}">
                      <a16:colId xmlns="" xmlns:a16="http://schemas.microsoft.com/office/drawing/2014/main" val="20001"/>
                    </a:ext>
                  </a:extLst>
                </a:gridCol>
                <a:gridCol w="2589921">
                  <a:extLst>
                    <a:ext uri="{9D8B030D-6E8A-4147-A177-3AD203B41FA5}">
                      <a16:colId xmlns="" xmlns:a16="http://schemas.microsoft.com/office/drawing/2014/main" val="20002"/>
                    </a:ext>
                  </a:extLst>
                </a:gridCol>
              </a:tblGrid>
              <a:tr h="497003">
                <a:tc>
                  <a:txBody>
                    <a:bodyPr/>
                    <a:lstStyle/>
                    <a:p>
                      <a:pPr marL="0" marR="0" algn="ctr">
                        <a:lnSpc>
                          <a:spcPct val="115000"/>
                        </a:lnSpc>
                        <a:spcBef>
                          <a:spcPts val="0"/>
                        </a:spcBef>
                        <a:spcAft>
                          <a:spcPts val="0"/>
                        </a:spcAft>
                      </a:pPr>
                      <a:r>
                        <a:rPr lang="id-ID" sz="2000" b="1" dirty="0" smtClean="0">
                          <a:latin typeface="Cambria" pitchFamily="18" charset="0"/>
                        </a:rPr>
                        <a:t>Checklist</a:t>
                      </a:r>
                      <a:endParaRPr lang="en-US" sz="2000" b="1" dirty="0">
                        <a:latin typeface="Cambria" pitchFamily="18" charset="0"/>
                        <a:ea typeface="Calibri"/>
                        <a:cs typeface="Times New Roman"/>
                      </a:endParaRPr>
                    </a:p>
                  </a:txBody>
                  <a:tcPr marL="68580" marR="68580" marT="0" marB="0">
                    <a:solidFill>
                      <a:srgbClr val="11DADF"/>
                    </a:solidFill>
                  </a:tcPr>
                </a:tc>
                <a:tc>
                  <a:txBody>
                    <a:bodyPr/>
                    <a:lstStyle/>
                    <a:p>
                      <a:pPr marL="0" marR="0" algn="ctr">
                        <a:lnSpc>
                          <a:spcPct val="115000"/>
                        </a:lnSpc>
                        <a:spcBef>
                          <a:spcPts val="0"/>
                        </a:spcBef>
                        <a:spcAft>
                          <a:spcPts val="0"/>
                        </a:spcAft>
                      </a:pPr>
                      <a:r>
                        <a:rPr lang="en-US" sz="2000" b="1" dirty="0" err="1">
                          <a:latin typeface="Cambria" pitchFamily="18" charset="0"/>
                        </a:rPr>
                        <a:t>Jawaban</a:t>
                      </a:r>
                      <a:endParaRPr lang="en-US" sz="2000" b="1" dirty="0">
                        <a:latin typeface="Cambria" pitchFamily="18" charset="0"/>
                        <a:ea typeface="Calibri"/>
                        <a:cs typeface="Times New Roman"/>
                      </a:endParaRPr>
                    </a:p>
                  </a:txBody>
                  <a:tcPr marL="68580" marR="68580" marT="0" marB="0">
                    <a:solidFill>
                      <a:srgbClr val="11DADF"/>
                    </a:solidFill>
                  </a:tcPr>
                </a:tc>
                <a:tc>
                  <a:txBody>
                    <a:bodyPr/>
                    <a:lstStyle/>
                    <a:p>
                      <a:pPr marL="0" marR="0" algn="ctr">
                        <a:lnSpc>
                          <a:spcPct val="115000"/>
                        </a:lnSpc>
                        <a:spcBef>
                          <a:spcPts val="0"/>
                        </a:spcBef>
                        <a:spcAft>
                          <a:spcPts val="0"/>
                        </a:spcAft>
                      </a:pPr>
                      <a:r>
                        <a:rPr lang="en-US" sz="2000" b="1" dirty="0" err="1">
                          <a:latin typeface="Cambria" pitchFamily="18" charset="0"/>
                        </a:rPr>
                        <a:t>Komentar</a:t>
                      </a:r>
                      <a:endParaRPr lang="en-US" sz="2000" b="1" dirty="0">
                        <a:latin typeface="Cambria" pitchFamily="18" charset="0"/>
                        <a:ea typeface="Calibri"/>
                        <a:cs typeface="Times New Roman"/>
                      </a:endParaRPr>
                    </a:p>
                  </a:txBody>
                  <a:tcPr marL="68580" marR="68580" marT="0" marB="0">
                    <a:solidFill>
                      <a:srgbClr val="11DADF"/>
                    </a:solidFill>
                  </a:tcPr>
                </a:tc>
                <a:extLst>
                  <a:ext uri="{0D108BD9-81ED-4DB2-BD59-A6C34878D82A}">
                    <a16:rowId xmlns="" xmlns:a16="http://schemas.microsoft.com/office/drawing/2014/main" val="10000"/>
                  </a:ext>
                </a:extLst>
              </a:tr>
              <a:tr h="795204">
                <a:tc>
                  <a:txBody>
                    <a:bodyPr/>
                    <a:lstStyle/>
                    <a:p>
                      <a:pPr marL="0" marR="0" algn="just">
                        <a:lnSpc>
                          <a:spcPct val="115000"/>
                        </a:lnSpc>
                        <a:spcBef>
                          <a:spcPts val="0"/>
                        </a:spcBef>
                        <a:spcAft>
                          <a:spcPts val="0"/>
                        </a:spcAft>
                      </a:pPr>
                      <a:r>
                        <a:rPr lang="en-US" sz="1400" dirty="0" err="1">
                          <a:latin typeface="Cambria" pitchFamily="18" charset="0"/>
                        </a:rPr>
                        <a:t>Apakah</a:t>
                      </a:r>
                      <a:r>
                        <a:rPr lang="en-US" sz="1400" dirty="0">
                          <a:latin typeface="Cambria" pitchFamily="18" charset="0"/>
                        </a:rPr>
                        <a:t> </a:t>
                      </a:r>
                      <a:r>
                        <a:rPr lang="en-US" sz="1400" dirty="0" err="1">
                          <a:latin typeface="Cambria" pitchFamily="18" charset="0"/>
                        </a:rPr>
                        <a:t>Setiap</a:t>
                      </a:r>
                      <a:r>
                        <a:rPr lang="en-US" sz="1400" dirty="0">
                          <a:latin typeface="Cambria" pitchFamily="18" charset="0"/>
                        </a:rPr>
                        <a:t> </a:t>
                      </a:r>
                      <a:r>
                        <a:rPr lang="en-US" sz="1400" dirty="0" err="1">
                          <a:latin typeface="Cambria" pitchFamily="18" charset="0"/>
                        </a:rPr>
                        <a:t>Pengantaran</a:t>
                      </a:r>
                      <a:r>
                        <a:rPr lang="en-US" sz="1400" dirty="0">
                          <a:latin typeface="Cambria" pitchFamily="18" charset="0"/>
                        </a:rPr>
                        <a:t> Material B </a:t>
                      </a:r>
                      <a:r>
                        <a:rPr lang="en-US" sz="1400" dirty="0" err="1">
                          <a:latin typeface="Cambria" pitchFamily="18" charset="0"/>
                        </a:rPr>
                        <a:t>Diperiksan</a:t>
                      </a:r>
                      <a:r>
                        <a:rPr lang="en-US" sz="1400" dirty="0">
                          <a:latin typeface="Cambria" pitchFamily="18" charset="0"/>
                        </a:rPr>
                        <a:t> </a:t>
                      </a:r>
                      <a:r>
                        <a:rPr lang="en-US" sz="1400" dirty="0" err="1" smtClean="0">
                          <a:latin typeface="Cambria" pitchFamily="18" charset="0"/>
                        </a:rPr>
                        <a:t>Terha</a:t>
                      </a:r>
                      <a:r>
                        <a:rPr lang="id-ID" sz="1400" dirty="0" smtClean="0">
                          <a:latin typeface="Cambria" pitchFamily="18" charset="0"/>
                        </a:rPr>
                        <a:t>da</a:t>
                      </a:r>
                      <a:r>
                        <a:rPr lang="en-US" sz="1400" dirty="0" smtClean="0">
                          <a:latin typeface="Cambria" pitchFamily="18" charset="0"/>
                        </a:rPr>
                        <a:t>p </a:t>
                      </a:r>
                      <a:r>
                        <a:rPr lang="en-US" sz="1400" dirty="0" err="1">
                          <a:latin typeface="Cambria" pitchFamily="18" charset="0"/>
                        </a:rPr>
                        <a:t>Kontaminasi</a:t>
                      </a:r>
                      <a:endParaRPr lang="en-US" sz="1400" dirty="0">
                        <a:latin typeface="Cambr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err="1">
                          <a:latin typeface="Cambria" pitchFamily="18" charset="0"/>
                        </a:rPr>
                        <a:t>Iya</a:t>
                      </a:r>
                      <a:endParaRPr lang="en-US" sz="1400" dirty="0">
                        <a:latin typeface="Cambria" pitchFamily="18"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err="1">
                          <a:latin typeface="Cambria" pitchFamily="18" charset="0"/>
                        </a:rPr>
                        <a:t>Suplaier</a:t>
                      </a:r>
                      <a:r>
                        <a:rPr lang="en-US" sz="1400" dirty="0">
                          <a:latin typeface="Cambria" pitchFamily="18" charset="0"/>
                        </a:rPr>
                        <a:t> Material B  </a:t>
                      </a:r>
                      <a:r>
                        <a:rPr lang="en-US" sz="1400" dirty="0" err="1">
                          <a:latin typeface="Cambria" pitchFamily="18" charset="0"/>
                        </a:rPr>
                        <a:t>Telah</a:t>
                      </a:r>
                      <a:r>
                        <a:rPr lang="en-US" sz="1400" dirty="0">
                          <a:latin typeface="Cambria" pitchFamily="18" charset="0"/>
                        </a:rPr>
                        <a:t> </a:t>
                      </a:r>
                      <a:r>
                        <a:rPr lang="en-US" sz="1400" dirty="0" err="1">
                          <a:latin typeface="Cambria" pitchFamily="18" charset="0"/>
                        </a:rPr>
                        <a:t>Terpercaya</a:t>
                      </a:r>
                      <a:endParaRPr lang="en-US" sz="1400" dirty="0">
                        <a:latin typeface="Cambria" pitchFamily="18" charset="0"/>
                        <a:ea typeface="Calibri"/>
                        <a:cs typeface="Times New Roman"/>
                      </a:endParaRPr>
                    </a:p>
                  </a:txBody>
                  <a:tcPr marL="68580" marR="68580" marT="0" marB="0"/>
                </a:tc>
                <a:extLst>
                  <a:ext uri="{0D108BD9-81ED-4DB2-BD59-A6C34878D82A}">
                    <a16:rowId xmlns="" xmlns:a16="http://schemas.microsoft.com/office/drawing/2014/main" val="10001"/>
                  </a:ext>
                </a:extLst>
              </a:tr>
              <a:tr h="850932">
                <a:tc>
                  <a:txBody>
                    <a:bodyPr/>
                    <a:lstStyle/>
                    <a:p>
                      <a:pPr marL="0" marR="0" algn="just">
                        <a:lnSpc>
                          <a:spcPct val="115000"/>
                        </a:lnSpc>
                        <a:spcBef>
                          <a:spcPts val="0"/>
                        </a:spcBef>
                        <a:spcAft>
                          <a:spcPts val="0"/>
                        </a:spcAft>
                      </a:pPr>
                      <a:r>
                        <a:rPr lang="en-US" sz="1400" dirty="0" err="1">
                          <a:latin typeface="Cambria" pitchFamily="18" charset="0"/>
                        </a:rPr>
                        <a:t>Apakah</a:t>
                      </a:r>
                      <a:r>
                        <a:rPr lang="en-US" sz="1400" dirty="0">
                          <a:latin typeface="Cambria" pitchFamily="18" charset="0"/>
                        </a:rPr>
                        <a:t> </a:t>
                      </a:r>
                      <a:r>
                        <a:rPr lang="en-US" sz="1400" dirty="0" err="1">
                          <a:latin typeface="Cambria" pitchFamily="18" charset="0"/>
                        </a:rPr>
                        <a:t>Pengendali</a:t>
                      </a:r>
                      <a:r>
                        <a:rPr lang="en-US" sz="1400" dirty="0">
                          <a:latin typeface="Cambria" pitchFamily="18" charset="0"/>
                        </a:rPr>
                        <a:t> </a:t>
                      </a:r>
                      <a:r>
                        <a:rPr lang="en-US" sz="1400" dirty="0" err="1">
                          <a:latin typeface="Cambria" pitchFamily="18" charset="0"/>
                        </a:rPr>
                        <a:t>Tekanan</a:t>
                      </a:r>
                      <a:r>
                        <a:rPr lang="en-US" sz="1400" dirty="0">
                          <a:latin typeface="Cambria" pitchFamily="18" charset="0"/>
                        </a:rPr>
                        <a:t> </a:t>
                      </a:r>
                      <a:r>
                        <a:rPr lang="en-US" sz="1400" dirty="0" err="1">
                          <a:latin typeface="Cambria" pitchFamily="18" charset="0"/>
                        </a:rPr>
                        <a:t>Telah</a:t>
                      </a:r>
                      <a:r>
                        <a:rPr lang="en-US" sz="1400" dirty="0">
                          <a:latin typeface="Cambria" pitchFamily="18" charset="0"/>
                        </a:rPr>
                        <a:t> </a:t>
                      </a:r>
                      <a:r>
                        <a:rPr lang="en-US" sz="1400" dirty="0" err="1">
                          <a:latin typeface="Cambria" pitchFamily="18" charset="0"/>
                        </a:rPr>
                        <a:t>Diperiksa</a:t>
                      </a:r>
                      <a:r>
                        <a:rPr lang="en-US" sz="1400" dirty="0">
                          <a:latin typeface="Cambria" pitchFamily="18" charset="0"/>
                        </a:rPr>
                        <a:t> 6 </a:t>
                      </a:r>
                      <a:r>
                        <a:rPr lang="en-US" sz="1400" dirty="0" err="1">
                          <a:latin typeface="Cambria" pitchFamily="18" charset="0"/>
                        </a:rPr>
                        <a:t>Bulan</a:t>
                      </a:r>
                      <a:r>
                        <a:rPr lang="en-US" sz="1400" dirty="0">
                          <a:latin typeface="Cambria" pitchFamily="18" charset="0"/>
                        </a:rPr>
                        <a:t> </a:t>
                      </a:r>
                      <a:r>
                        <a:rPr lang="en-US" sz="1400" dirty="0" err="1">
                          <a:latin typeface="Cambria" pitchFamily="18" charset="0"/>
                        </a:rPr>
                        <a:t>Terakhir</a:t>
                      </a:r>
                      <a:endParaRPr lang="en-US" sz="1400" dirty="0">
                        <a:latin typeface="Cambr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err="1">
                          <a:latin typeface="Cambria" pitchFamily="18" charset="0"/>
                        </a:rPr>
                        <a:t>Iya</a:t>
                      </a:r>
                      <a:endParaRPr lang="en-US" sz="1400" dirty="0">
                        <a:latin typeface="Cambria" pitchFamily="18"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err="1">
                          <a:latin typeface="Cambria" pitchFamily="18" charset="0"/>
                        </a:rPr>
                        <a:t>Jadwal</a:t>
                      </a:r>
                      <a:r>
                        <a:rPr lang="en-US" sz="1400" dirty="0">
                          <a:latin typeface="Cambria" pitchFamily="18" charset="0"/>
                        </a:rPr>
                        <a:t> </a:t>
                      </a:r>
                      <a:r>
                        <a:rPr lang="en-US" sz="1400" dirty="0" err="1">
                          <a:latin typeface="Cambria" pitchFamily="18" charset="0"/>
                        </a:rPr>
                        <a:t>Inspeksi</a:t>
                      </a:r>
                      <a:r>
                        <a:rPr lang="en-US" sz="1400" dirty="0">
                          <a:latin typeface="Cambria" pitchFamily="18" charset="0"/>
                        </a:rPr>
                        <a:t> Valve </a:t>
                      </a:r>
                      <a:r>
                        <a:rPr lang="en-US" sz="1400" dirty="0" err="1">
                          <a:latin typeface="Cambria" pitchFamily="18" charset="0"/>
                        </a:rPr>
                        <a:t>Telah</a:t>
                      </a:r>
                      <a:r>
                        <a:rPr lang="en-US" sz="1400" dirty="0">
                          <a:latin typeface="Cambria" pitchFamily="18" charset="0"/>
                        </a:rPr>
                        <a:t> </a:t>
                      </a:r>
                      <a:r>
                        <a:rPr lang="en-US" sz="1400" dirty="0" err="1">
                          <a:latin typeface="Cambria" pitchFamily="18" charset="0"/>
                        </a:rPr>
                        <a:t>Dilaksanakan</a:t>
                      </a:r>
                      <a:endParaRPr lang="en-US" sz="1400" dirty="0">
                        <a:latin typeface="Cambria" pitchFamily="18" charset="0"/>
                        <a:ea typeface="Calibri"/>
                        <a:cs typeface="Times New Roman"/>
                      </a:endParaRPr>
                    </a:p>
                  </a:txBody>
                  <a:tcPr marL="68580" marR="68580" marT="0" marB="0"/>
                </a:tc>
                <a:extLst>
                  <a:ext uri="{0D108BD9-81ED-4DB2-BD59-A6C34878D82A}">
                    <a16:rowId xmlns="" xmlns:a16="http://schemas.microsoft.com/office/drawing/2014/main" val="10002"/>
                  </a:ext>
                </a:extLst>
              </a:tr>
              <a:tr h="1138793">
                <a:tc>
                  <a:txBody>
                    <a:bodyPr/>
                    <a:lstStyle/>
                    <a:p>
                      <a:pPr marL="0" marR="0" algn="just">
                        <a:lnSpc>
                          <a:spcPct val="115000"/>
                        </a:lnSpc>
                        <a:spcBef>
                          <a:spcPts val="0"/>
                        </a:spcBef>
                        <a:spcAft>
                          <a:spcPts val="0"/>
                        </a:spcAft>
                      </a:pPr>
                      <a:r>
                        <a:rPr lang="en-US" sz="1400" dirty="0" err="1">
                          <a:latin typeface="Cambria" pitchFamily="18" charset="0"/>
                        </a:rPr>
                        <a:t>Apakah</a:t>
                      </a:r>
                      <a:r>
                        <a:rPr lang="en-US" sz="1400" dirty="0">
                          <a:latin typeface="Cambria" pitchFamily="18" charset="0"/>
                        </a:rPr>
                        <a:t> Operator </a:t>
                      </a:r>
                      <a:r>
                        <a:rPr lang="en-US" sz="1400" dirty="0" err="1">
                          <a:latin typeface="Cambria" pitchFamily="18" charset="0"/>
                        </a:rPr>
                        <a:t>Telah</a:t>
                      </a:r>
                      <a:r>
                        <a:rPr lang="en-US" sz="1400" dirty="0">
                          <a:latin typeface="Cambria" pitchFamily="18" charset="0"/>
                        </a:rPr>
                        <a:t> </a:t>
                      </a:r>
                      <a:r>
                        <a:rPr lang="en-US" sz="1400" dirty="0" err="1">
                          <a:latin typeface="Cambria" pitchFamily="18" charset="0"/>
                        </a:rPr>
                        <a:t>Menerima</a:t>
                      </a:r>
                      <a:r>
                        <a:rPr lang="en-US" sz="1400" dirty="0">
                          <a:latin typeface="Cambria" pitchFamily="18" charset="0"/>
                        </a:rPr>
                        <a:t> Training Yang </a:t>
                      </a:r>
                      <a:r>
                        <a:rPr lang="en-US" sz="1400" dirty="0" err="1">
                          <a:latin typeface="Cambria" pitchFamily="18" charset="0"/>
                        </a:rPr>
                        <a:t>Diperlukan</a:t>
                      </a:r>
                      <a:endParaRPr lang="en-US" sz="1400" dirty="0">
                        <a:latin typeface="Cambria"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dirty="0" err="1">
                          <a:latin typeface="Cambria" pitchFamily="18" charset="0"/>
                        </a:rPr>
                        <a:t>Tidak</a:t>
                      </a:r>
                      <a:endParaRPr lang="en-US" sz="1400" dirty="0">
                        <a:latin typeface="Cambria" pitchFamily="18" charset="0"/>
                        <a:ea typeface="Calibri"/>
                        <a:cs typeface="Times New Roman"/>
                      </a:endParaRPr>
                    </a:p>
                  </a:txBody>
                  <a:tcPr marL="68580" marR="68580" marT="0" marB="0"/>
                </a:tc>
                <a:tc>
                  <a:txBody>
                    <a:bodyPr/>
                    <a:lstStyle/>
                    <a:p>
                      <a:pPr marL="0" marR="0" algn="just">
                        <a:lnSpc>
                          <a:spcPct val="115000"/>
                        </a:lnSpc>
                        <a:spcBef>
                          <a:spcPts val="0"/>
                        </a:spcBef>
                        <a:spcAft>
                          <a:spcPts val="0"/>
                        </a:spcAft>
                      </a:pPr>
                      <a:r>
                        <a:rPr lang="en-US" sz="1400" dirty="0" err="1">
                          <a:latin typeface="Cambria" pitchFamily="18" charset="0"/>
                        </a:rPr>
                        <a:t>Beberapa</a:t>
                      </a:r>
                      <a:r>
                        <a:rPr lang="en-US" sz="1400" dirty="0">
                          <a:latin typeface="Cambria" pitchFamily="18" charset="0"/>
                        </a:rPr>
                        <a:t> </a:t>
                      </a:r>
                      <a:r>
                        <a:rPr lang="en-US" sz="1400" dirty="0" err="1">
                          <a:latin typeface="Cambria" pitchFamily="18" charset="0"/>
                        </a:rPr>
                        <a:t>Pekerja</a:t>
                      </a:r>
                      <a:r>
                        <a:rPr lang="en-US" sz="1400" dirty="0">
                          <a:latin typeface="Cambria" pitchFamily="18" charset="0"/>
                        </a:rPr>
                        <a:t> </a:t>
                      </a:r>
                      <a:r>
                        <a:rPr lang="en-US" sz="1400" dirty="0" err="1">
                          <a:latin typeface="Cambria" pitchFamily="18" charset="0"/>
                        </a:rPr>
                        <a:t>Baru</a:t>
                      </a:r>
                      <a:r>
                        <a:rPr lang="en-US" sz="1400" dirty="0">
                          <a:latin typeface="Cambria" pitchFamily="18" charset="0"/>
                        </a:rPr>
                        <a:t> </a:t>
                      </a:r>
                      <a:r>
                        <a:rPr lang="en-US" sz="1400" dirty="0" err="1">
                          <a:latin typeface="Cambria" pitchFamily="18" charset="0"/>
                        </a:rPr>
                        <a:t>Belum</a:t>
                      </a:r>
                      <a:r>
                        <a:rPr lang="en-US" sz="1400" dirty="0">
                          <a:latin typeface="Cambria" pitchFamily="18" charset="0"/>
                        </a:rPr>
                        <a:t> </a:t>
                      </a:r>
                      <a:r>
                        <a:rPr lang="en-US" sz="1400" dirty="0" err="1">
                          <a:latin typeface="Cambria" pitchFamily="18" charset="0"/>
                        </a:rPr>
                        <a:t>Mengikuti</a:t>
                      </a:r>
                      <a:r>
                        <a:rPr lang="en-US" sz="1400" dirty="0">
                          <a:latin typeface="Cambria" pitchFamily="18" charset="0"/>
                        </a:rPr>
                        <a:t> Program Yang </a:t>
                      </a:r>
                      <a:r>
                        <a:rPr lang="en-US" sz="1400" dirty="0" err="1">
                          <a:latin typeface="Cambria" pitchFamily="18" charset="0"/>
                        </a:rPr>
                        <a:t>Telah</a:t>
                      </a:r>
                      <a:r>
                        <a:rPr lang="en-US" sz="1400" dirty="0">
                          <a:latin typeface="Cambria" pitchFamily="18" charset="0"/>
                        </a:rPr>
                        <a:t> </a:t>
                      </a:r>
                      <a:r>
                        <a:rPr lang="en-US" sz="1400" dirty="0" err="1">
                          <a:latin typeface="Cambria" pitchFamily="18" charset="0"/>
                        </a:rPr>
                        <a:t>Dijadwalkan</a:t>
                      </a:r>
                      <a:endParaRPr lang="en-US" sz="1400" dirty="0">
                        <a:latin typeface="Cambria" pitchFamily="18" charset="0"/>
                        <a:ea typeface="Calibri"/>
                        <a:cs typeface="Times New Roman"/>
                      </a:endParaRPr>
                    </a:p>
                  </a:txBody>
                  <a:tcPr marL="68580" marR="68580" marT="0" marB="0"/>
                </a:tc>
                <a:extLst>
                  <a:ext uri="{0D108BD9-81ED-4DB2-BD59-A6C34878D82A}">
                    <a16:rowId xmlns="" xmlns:a16="http://schemas.microsoft.com/office/drawing/2014/main" val="10003"/>
                  </a:ext>
                </a:extLst>
              </a:tr>
            </a:tbl>
          </a:graphicData>
        </a:graphic>
      </p:graphicFrame>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929718" cy="1143000"/>
          </a:xfrm>
        </p:spPr>
        <p:txBody>
          <a:bodyPr/>
          <a:lstStyle/>
          <a:p>
            <a:r>
              <a:rPr lang="id-ID" sz="3000" b="1" dirty="0" smtClean="0">
                <a:latin typeface="Cambria" pitchFamily="18" charset="0"/>
              </a:rPr>
              <a:t>KOMBINASI WHAT IF DAN CHECKLIST ANALYSIS</a:t>
            </a:r>
            <a:endParaRPr lang="id-ID" sz="3000" b="1" dirty="0">
              <a:latin typeface="Cambria" pitchFamily="18" charset="0"/>
            </a:endParaRPr>
          </a:p>
        </p:txBody>
      </p:sp>
      <p:sp>
        <p:nvSpPr>
          <p:cNvPr id="3" name="Content Placeholder 2"/>
          <p:cNvSpPr>
            <a:spLocks noGrp="1"/>
          </p:cNvSpPr>
          <p:nvPr>
            <p:ph idx="1"/>
          </p:nvPr>
        </p:nvSpPr>
        <p:spPr>
          <a:xfrm>
            <a:off x="2214546" y="1142984"/>
            <a:ext cx="6929454" cy="4525963"/>
          </a:xfrm>
        </p:spPr>
        <p:txBody>
          <a:bodyPr/>
          <a:lstStyle/>
          <a:p>
            <a:pPr algn="just"/>
            <a:r>
              <a:rPr lang="en-US" sz="2400" dirty="0" smtClean="0">
                <a:latin typeface="Cambria" pitchFamily="18" charset="0"/>
              </a:rPr>
              <a:t>A hybrid of the What-If and Checklist methodologies</a:t>
            </a:r>
          </a:p>
          <a:p>
            <a:pPr algn="just"/>
            <a:r>
              <a:rPr lang="en-US" sz="2400" dirty="0" smtClean="0">
                <a:latin typeface="Cambria" pitchFamily="18" charset="0"/>
              </a:rPr>
              <a:t>Combines the </a:t>
            </a:r>
            <a:r>
              <a:rPr lang="en-US" sz="2400" i="1" dirty="0" smtClean="0">
                <a:latin typeface="Cambria" pitchFamily="18" charset="0"/>
              </a:rPr>
              <a:t>brainstorming</a:t>
            </a:r>
            <a:r>
              <a:rPr lang="en-US" sz="2400" dirty="0" smtClean="0">
                <a:latin typeface="Cambria" pitchFamily="18" charset="0"/>
              </a:rPr>
              <a:t> of What-If method with the </a:t>
            </a:r>
            <a:r>
              <a:rPr lang="en-US" sz="2400" i="1" dirty="0" smtClean="0">
                <a:latin typeface="Cambria" pitchFamily="18" charset="0"/>
              </a:rPr>
              <a:t>structured features</a:t>
            </a:r>
            <a:r>
              <a:rPr lang="en-US" sz="2400" dirty="0" smtClean="0">
                <a:latin typeface="Cambria" pitchFamily="18" charset="0"/>
              </a:rPr>
              <a:t> of Checklist method</a:t>
            </a:r>
            <a:endParaRPr lang="id-ID" sz="2400" dirty="0" smtClean="0">
              <a:latin typeface="Cambria" pitchFamily="18" charset="0"/>
            </a:endParaRPr>
          </a:p>
          <a:p>
            <a:pPr algn="just"/>
            <a:r>
              <a:rPr lang="en-US" sz="2400" dirty="0" smtClean="0">
                <a:latin typeface="Cambria" pitchFamily="18" charset="0"/>
              </a:rPr>
              <a:t>Begin by answering a series of previously-prepared ‘What-if’ questions</a:t>
            </a:r>
          </a:p>
          <a:p>
            <a:pPr algn="just"/>
            <a:r>
              <a:rPr lang="en-US" sz="2400" dirty="0" smtClean="0">
                <a:latin typeface="Cambria" pitchFamily="18" charset="0"/>
              </a:rPr>
              <a:t>During the exercise, brainstorming produces additional questions to complete the analysis of the process under study</a:t>
            </a:r>
          </a:p>
          <a:p>
            <a:endParaRPr lang="en-US" sz="2400" dirty="0" smtClean="0">
              <a:latin typeface="Cambria" pitchFamily="18" charset="0"/>
            </a:endParaRPr>
          </a:p>
          <a:p>
            <a:endParaRPr lang="id-ID" sz="2400"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3974"/>
            <a:ext cx="8686800" cy="1417638"/>
          </a:xfrm>
        </p:spPr>
        <p:txBody>
          <a:bodyPr/>
          <a:lstStyle/>
          <a:p>
            <a:pPr lvl="0"/>
            <a:r>
              <a:rPr lang="id-ID" sz="3600" b="1" dirty="0" smtClean="0">
                <a:solidFill>
                  <a:schemeClr val="tx1"/>
                </a:solidFill>
                <a:latin typeface="Cambria" pitchFamily="18" charset="0"/>
              </a:rPr>
              <a:t>HAZARD AND OPERATIBILITY STUDY (HAZOP)</a:t>
            </a:r>
            <a:br>
              <a:rPr lang="id-ID" sz="3600" b="1" dirty="0" smtClean="0">
                <a:solidFill>
                  <a:schemeClr val="tx1"/>
                </a:solidFill>
                <a:latin typeface="Cambria" pitchFamily="18" charset="0"/>
              </a:rPr>
            </a:br>
            <a:endParaRPr lang="id-ID" sz="3600" b="1" dirty="0">
              <a:latin typeface="Cambria" pitchFamily="18" charset="0"/>
            </a:endParaRPr>
          </a:p>
        </p:txBody>
      </p:sp>
      <p:sp>
        <p:nvSpPr>
          <p:cNvPr id="3" name="Content Placeholder 2"/>
          <p:cNvSpPr>
            <a:spLocks noGrp="1"/>
          </p:cNvSpPr>
          <p:nvPr>
            <p:ph idx="1"/>
          </p:nvPr>
        </p:nvSpPr>
        <p:spPr>
          <a:xfrm>
            <a:off x="2428860" y="1428736"/>
            <a:ext cx="6472254" cy="5143536"/>
          </a:xfrm>
        </p:spPr>
        <p:txBody>
          <a:bodyPr/>
          <a:lstStyle/>
          <a:p>
            <a:pPr algn="just"/>
            <a:r>
              <a:rPr lang="id-ID" sz="1800" dirty="0" smtClean="0">
                <a:latin typeface="Cambria" pitchFamily="18" charset="0"/>
              </a:rPr>
              <a:t>Identifikasi penyimpangan/deviasi yang terjadi pada pengoperasian suatu instalasi indsutri dan kegagalan operasinya yang menimbulkan keadaan tidak terkendali</a:t>
            </a:r>
          </a:p>
          <a:p>
            <a:pPr algn="just"/>
            <a:r>
              <a:rPr lang="id-ID" sz="1800" dirty="0" smtClean="0">
                <a:latin typeface="Cambria" pitchFamily="18" charset="0"/>
              </a:rPr>
              <a:t>Dilakukan pada tahap perencanaan untuk instalasi industri baru</a:t>
            </a:r>
          </a:p>
          <a:p>
            <a:pPr algn="just"/>
            <a:r>
              <a:rPr lang="id-ID" sz="1800" dirty="0" smtClean="0">
                <a:latin typeface="Cambria" pitchFamily="18" charset="0"/>
              </a:rPr>
              <a:t>Dilakukan sebelum melakukan modifikasi alat atau penambahan instalasi baru dari instalasi industri lama</a:t>
            </a:r>
          </a:p>
          <a:p>
            <a:pPr algn="just"/>
            <a:r>
              <a:rPr lang="id-ID" sz="1800" dirty="0" smtClean="0">
                <a:latin typeface="Cambria" pitchFamily="18" charset="0"/>
              </a:rPr>
              <a:t>Analisa sistematis terhadap kondisi kritis disain, instalasi industri, pengaruhnya dan peyimpangan potensial yang terjadi serta potensi bahayanya</a:t>
            </a:r>
          </a:p>
          <a:p>
            <a:pPr algn="just"/>
            <a:r>
              <a:rPr lang="id-ID" sz="1800" dirty="0" smtClean="0">
                <a:latin typeface="Cambria" pitchFamily="18" charset="0"/>
              </a:rPr>
              <a:t>Dilakukan oleh sekelompok para ahli dari multi disiplin ilmu dan dipimpin oleh spesialis keselamatan kerja yang berpengalaman atau oleh konsultan pelatihan khusus</a:t>
            </a:r>
          </a:p>
          <a:p>
            <a:pPr algn="just"/>
            <a:r>
              <a:rPr lang="id-ID" sz="1800" dirty="0" smtClean="0">
                <a:latin typeface="Cambria" pitchFamily="18" charset="0"/>
              </a:rPr>
              <a:t>HAZOP analysis menggunakan guide words</a:t>
            </a:r>
            <a:endParaRPr lang="id-ID" sz="1800"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357298"/>
            <a:ext cx="8329642" cy="5357850"/>
          </a:xfrm>
          <a:solidFill>
            <a:schemeClr val="bg1"/>
          </a:solidFill>
        </p:spPr>
        <p:txBody>
          <a:bodyPr/>
          <a:lstStyle/>
          <a:p>
            <a:pPr>
              <a:buFont typeface="Wingdings" pitchFamily="2" charset="2"/>
              <a:buChar char="ü"/>
            </a:pPr>
            <a:r>
              <a:rPr lang="id-ID" sz="2000" b="1" dirty="0" smtClean="0">
                <a:latin typeface="Cambria" pitchFamily="18" charset="0"/>
              </a:rPr>
              <a:t>For Preeliminary HAZOP</a:t>
            </a:r>
          </a:p>
          <a:p>
            <a:pPr>
              <a:buNone/>
            </a:pPr>
            <a:r>
              <a:rPr lang="id-ID" sz="2000" dirty="0" smtClean="0">
                <a:latin typeface="Cambria" pitchFamily="18" charset="0"/>
              </a:rPr>
              <a:t>Process Flow Sheet (PFS or PFD)</a:t>
            </a:r>
          </a:p>
          <a:p>
            <a:pPr>
              <a:buNone/>
            </a:pPr>
            <a:r>
              <a:rPr lang="id-ID" sz="2000" dirty="0" smtClean="0">
                <a:latin typeface="Cambria" pitchFamily="18" charset="0"/>
              </a:rPr>
              <a:t>Description of the Process</a:t>
            </a:r>
          </a:p>
          <a:p>
            <a:pPr>
              <a:buFont typeface="Wingdings" pitchFamily="2" charset="2"/>
              <a:buChar char="ü"/>
            </a:pPr>
            <a:r>
              <a:rPr lang="id-ID" sz="2000" b="1" dirty="0" smtClean="0">
                <a:latin typeface="Cambria" pitchFamily="18" charset="0"/>
              </a:rPr>
              <a:t>For Detailed HAZOP</a:t>
            </a:r>
          </a:p>
          <a:p>
            <a:pPr>
              <a:buNone/>
            </a:pPr>
            <a:r>
              <a:rPr lang="id-ID" sz="2000" dirty="0" smtClean="0">
                <a:latin typeface="Cambria" pitchFamily="18" charset="0"/>
              </a:rPr>
              <a:t>Piping and Instrumentation Diagram (P&amp;ID)</a:t>
            </a:r>
          </a:p>
          <a:p>
            <a:pPr>
              <a:buNone/>
            </a:pPr>
            <a:r>
              <a:rPr lang="id-ID" sz="2000" dirty="0" smtClean="0">
                <a:latin typeface="Cambria" pitchFamily="18" charset="0"/>
              </a:rPr>
              <a:t>Process Calculation</a:t>
            </a:r>
          </a:p>
          <a:p>
            <a:pPr>
              <a:buNone/>
            </a:pPr>
            <a:r>
              <a:rPr lang="id-ID" sz="2000" dirty="0" smtClean="0">
                <a:latin typeface="Cambria" pitchFamily="18" charset="0"/>
              </a:rPr>
              <a:t>Process Data Sheets</a:t>
            </a:r>
          </a:p>
          <a:p>
            <a:pPr>
              <a:buNone/>
            </a:pPr>
            <a:r>
              <a:rPr lang="id-ID" sz="2000" dirty="0" smtClean="0">
                <a:latin typeface="Cambria" pitchFamily="18" charset="0"/>
              </a:rPr>
              <a:t>Instrumen Data Sheets</a:t>
            </a:r>
          </a:p>
          <a:p>
            <a:pPr>
              <a:buNone/>
            </a:pPr>
            <a:r>
              <a:rPr lang="id-ID" sz="2000" dirty="0" smtClean="0">
                <a:latin typeface="Cambria" pitchFamily="18" charset="0"/>
              </a:rPr>
              <a:t>Interlock Schedules</a:t>
            </a:r>
          </a:p>
          <a:p>
            <a:pPr>
              <a:buNone/>
            </a:pPr>
            <a:r>
              <a:rPr lang="id-ID" sz="2000" dirty="0" smtClean="0">
                <a:latin typeface="Cambria" pitchFamily="18" charset="0"/>
              </a:rPr>
              <a:t>Layout Requirements</a:t>
            </a:r>
          </a:p>
          <a:p>
            <a:pPr>
              <a:buNone/>
            </a:pPr>
            <a:r>
              <a:rPr lang="id-ID" sz="2000" dirty="0" smtClean="0">
                <a:latin typeface="Cambria" pitchFamily="18" charset="0"/>
              </a:rPr>
              <a:t>Hazardous Area Classification</a:t>
            </a:r>
          </a:p>
          <a:p>
            <a:pPr>
              <a:buNone/>
            </a:pPr>
            <a:r>
              <a:rPr lang="id-ID" sz="2000" dirty="0" smtClean="0">
                <a:latin typeface="Cambria" pitchFamily="18" charset="0"/>
              </a:rPr>
              <a:t>Description of the Process</a:t>
            </a:r>
          </a:p>
          <a:p>
            <a:pPr>
              <a:buNone/>
            </a:pPr>
            <a:endParaRPr lang="id-ID" sz="2000" dirty="0">
              <a:latin typeface="Cambria" pitchFamily="18" charset="0"/>
            </a:endParaRPr>
          </a:p>
        </p:txBody>
      </p:sp>
      <p:sp>
        <p:nvSpPr>
          <p:cNvPr id="6" name="Title 5"/>
          <p:cNvSpPr>
            <a:spLocks noGrp="1"/>
          </p:cNvSpPr>
          <p:nvPr>
            <p:ph type="title"/>
          </p:nvPr>
        </p:nvSpPr>
        <p:spPr>
          <a:xfrm>
            <a:off x="457200" y="274638"/>
            <a:ext cx="8229600" cy="796908"/>
          </a:xfrm>
        </p:spPr>
        <p:txBody>
          <a:bodyPr/>
          <a:lstStyle/>
          <a:p>
            <a:r>
              <a:rPr lang="id-ID" sz="3600" dirty="0" smtClean="0">
                <a:latin typeface="Broadway" pitchFamily="82" charset="0"/>
              </a:rPr>
              <a:t>Dokumen yang Mendukung HAZOP</a:t>
            </a:r>
            <a:endParaRPr lang="id-ID" sz="3600" dirty="0">
              <a:latin typeface="Broadway" pitchFamily="82" charset="0"/>
            </a:endParaRPr>
          </a:p>
        </p:txBody>
      </p:sp>
      <p:pic>
        <p:nvPicPr>
          <p:cNvPr id="5124" name="Picture 4" descr="C:\Users\user\Downloads\Picture18.png"/>
          <p:cNvPicPr>
            <a:picLocks noChangeAspect="1" noChangeArrowheads="1"/>
          </p:cNvPicPr>
          <p:nvPr/>
        </p:nvPicPr>
        <p:blipFill>
          <a:blip r:embed="rId2"/>
          <a:srcRect/>
          <a:stretch>
            <a:fillRect/>
          </a:stretch>
        </p:blipFill>
        <p:spPr bwMode="auto">
          <a:xfrm rot="308838">
            <a:off x="6924668" y="3935619"/>
            <a:ext cx="2243137" cy="2755900"/>
          </a:xfrm>
          <a:prstGeom prst="rect">
            <a:avLst/>
          </a:prstGeom>
          <a:noFill/>
        </p:spPr>
      </p:pic>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lstStyle/>
          <a:p>
            <a:r>
              <a:rPr lang="id-ID" dirty="0" smtClean="0">
                <a:latin typeface="Broadway" pitchFamily="82" charset="0"/>
              </a:rPr>
              <a:t>Terminology HAZOP</a:t>
            </a:r>
            <a:endParaRPr lang="id-ID" dirty="0">
              <a:latin typeface="Broadway" pitchFamily="82" charset="0"/>
            </a:endParaRPr>
          </a:p>
        </p:txBody>
      </p:sp>
      <p:sp>
        <p:nvSpPr>
          <p:cNvPr id="3" name="Content Placeholder 2"/>
          <p:cNvSpPr>
            <a:spLocks noGrp="1"/>
          </p:cNvSpPr>
          <p:nvPr>
            <p:ph idx="1"/>
          </p:nvPr>
        </p:nvSpPr>
        <p:spPr/>
        <p:txBody>
          <a:bodyPr/>
          <a:lstStyle/>
          <a:p>
            <a:endParaRPr lang="id-ID" dirty="0"/>
          </a:p>
        </p:txBody>
      </p:sp>
      <p:pic>
        <p:nvPicPr>
          <p:cNvPr id="4" name="Picture 2"/>
          <p:cNvPicPr>
            <a:picLocks noChangeAspect="1" noChangeArrowheads="1"/>
          </p:cNvPicPr>
          <p:nvPr/>
        </p:nvPicPr>
        <p:blipFill>
          <a:blip r:embed="rId2"/>
          <a:srcRect/>
          <a:stretch>
            <a:fillRect/>
          </a:stretch>
        </p:blipFill>
        <p:spPr bwMode="auto">
          <a:xfrm>
            <a:off x="357158" y="1428735"/>
            <a:ext cx="6858048" cy="5372799"/>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4786314" cy="1143000"/>
          </a:xfrm>
        </p:spPr>
        <p:txBody>
          <a:bodyPr/>
          <a:lstStyle/>
          <a:p>
            <a:r>
              <a:rPr lang="id-ID" sz="3200" b="1" dirty="0" smtClean="0">
                <a:latin typeface="Cambria" pitchFamily="18" charset="0"/>
              </a:rPr>
              <a:t>HAZOP GUIDE WORDS</a:t>
            </a:r>
            <a:endParaRPr lang="id-ID" sz="3200" b="1" dirty="0">
              <a:latin typeface="Cambria" pitchFamily="18" charset="0"/>
            </a:endParaRPr>
          </a:p>
        </p:txBody>
      </p:sp>
      <p:graphicFrame>
        <p:nvGraphicFramePr>
          <p:cNvPr id="4" name="Content Placeholder 3"/>
          <p:cNvGraphicFramePr>
            <a:graphicFrameLocks noGrp="1"/>
          </p:cNvGraphicFramePr>
          <p:nvPr>
            <p:ph idx="1"/>
          </p:nvPr>
        </p:nvGraphicFramePr>
        <p:xfrm>
          <a:off x="3143240" y="1214417"/>
          <a:ext cx="5715040" cy="5143540"/>
        </p:xfrm>
        <a:graphic>
          <a:graphicData uri="http://schemas.openxmlformats.org/drawingml/2006/table">
            <a:tbl>
              <a:tblPr/>
              <a:tblGrid>
                <a:gridCol w="2109577">
                  <a:extLst>
                    <a:ext uri="{9D8B030D-6E8A-4147-A177-3AD203B41FA5}">
                      <a16:colId xmlns="" xmlns:a16="http://schemas.microsoft.com/office/drawing/2014/main" val="20000"/>
                    </a:ext>
                  </a:extLst>
                </a:gridCol>
                <a:gridCol w="3605463">
                  <a:extLst>
                    <a:ext uri="{9D8B030D-6E8A-4147-A177-3AD203B41FA5}">
                      <a16:colId xmlns="" xmlns:a16="http://schemas.microsoft.com/office/drawing/2014/main" val="20001"/>
                    </a:ext>
                  </a:extLst>
                </a:gridCol>
              </a:tblGrid>
              <a:tr h="257177">
                <a:tc>
                  <a:txBody>
                    <a:bodyPr/>
                    <a:lstStyle/>
                    <a:p>
                      <a:pPr algn="ctr">
                        <a:lnSpc>
                          <a:spcPct val="115000"/>
                        </a:lnSpc>
                        <a:spcAft>
                          <a:spcPts val="0"/>
                        </a:spcAft>
                      </a:pPr>
                      <a:r>
                        <a:rPr lang="id-ID" sz="1400" b="1">
                          <a:solidFill>
                            <a:srgbClr val="000000"/>
                          </a:solidFill>
                          <a:latin typeface="Cambria"/>
                          <a:ea typeface="Times New Roman"/>
                          <a:cs typeface="Calibri"/>
                        </a:rPr>
                        <a:t>Guide Words</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tc>
                  <a:txBody>
                    <a:bodyPr/>
                    <a:lstStyle/>
                    <a:p>
                      <a:pPr algn="ctr">
                        <a:lnSpc>
                          <a:spcPct val="115000"/>
                        </a:lnSpc>
                        <a:spcAft>
                          <a:spcPts val="0"/>
                        </a:spcAft>
                      </a:pPr>
                      <a:r>
                        <a:rPr lang="id-ID" sz="1400" b="1">
                          <a:solidFill>
                            <a:srgbClr val="000000"/>
                          </a:solidFill>
                          <a:latin typeface="Cambria"/>
                          <a:ea typeface="Times New Roman"/>
                          <a:cs typeface="Calibri"/>
                        </a:rPr>
                        <a:t>A</a:t>
                      </a:r>
                      <a:r>
                        <a:rPr lang="en-US" sz="1400" b="1">
                          <a:solidFill>
                            <a:srgbClr val="000000"/>
                          </a:solidFill>
                          <a:latin typeface="Cambria"/>
                          <a:ea typeface="Times New Roman"/>
                          <a:cs typeface="Calibri"/>
                        </a:rPr>
                        <a:t>rti</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4BACC6"/>
                    </a:solidFill>
                  </a:tcPr>
                </a:tc>
                <a:extLst>
                  <a:ext uri="{0D108BD9-81ED-4DB2-BD59-A6C34878D82A}">
                    <a16:rowId xmlns="" xmlns:a16="http://schemas.microsoft.com/office/drawing/2014/main" val="10000"/>
                  </a:ext>
                </a:extLst>
              </a:tr>
              <a:tr h="257177">
                <a:tc gridSpan="2">
                  <a:txBody>
                    <a:bodyPr/>
                    <a:lstStyle/>
                    <a:p>
                      <a:pPr algn="just">
                        <a:lnSpc>
                          <a:spcPct val="115000"/>
                        </a:lnSpc>
                        <a:spcAft>
                          <a:spcPts val="0"/>
                        </a:spcAft>
                      </a:pPr>
                      <a:r>
                        <a:rPr lang="id-ID" sz="1400" b="1">
                          <a:solidFill>
                            <a:srgbClr val="000000"/>
                          </a:solidFill>
                          <a:latin typeface="Cambria"/>
                          <a:ea typeface="Times New Roman"/>
                          <a:cs typeface="Calibri"/>
                        </a:rPr>
                        <a:t>Dari OSHA</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hMerge="1">
                  <a:txBody>
                    <a:bodyPr/>
                    <a:lstStyle/>
                    <a:p>
                      <a:endParaRPr lang="id-ID"/>
                    </a:p>
                  </a:txBody>
                  <a:tcPr/>
                </a:tc>
                <a:extLst>
                  <a:ext uri="{0D108BD9-81ED-4DB2-BD59-A6C34878D82A}">
                    <a16:rowId xmlns="" xmlns:a16="http://schemas.microsoft.com/office/drawing/2014/main" val="10001"/>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NO</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tak pernah, tak ada</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02"/>
                  </a:ext>
                </a:extLst>
              </a:tr>
              <a:tr h="514354">
                <a:tc>
                  <a:txBody>
                    <a:bodyPr/>
                    <a:lstStyle/>
                    <a:p>
                      <a:pPr algn="just">
                        <a:lnSpc>
                          <a:spcPct val="115000"/>
                        </a:lnSpc>
                        <a:spcAft>
                          <a:spcPts val="0"/>
                        </a:spcAft>
                      </a:pPr>
                      <a:r>
                        <a:rPr lang="id-ID" sz="1400" b="1">
                          <a:solidFill>
                            <a:srgbClr val="000000"/>
                          </a:solidFill>
                          <a:latin typeface="Cambria"/>
                          <a:ea typeface="Times New Roman"/>
                          <a:cs typeface="Calibri"/>
                        </a:rPr>
                        <a:t>LESS</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a:solidFill>
                            <a:srgbClr val="000000"/>
                          </a:solidFill>
                          <a:latin typeface="Cambria"/>
                          <a:ea typeface="Times New Roman"/>
                          <a:cs typeface="Calibri"/>
                        </a:rPr>
                        <a:t>kuantitas menurun, merendah, terlalu rendah</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03"/>
                  </a:ext>
                </a:extLst>
              </a:tr>
              <a:tr h="514354">
                <a:tc>
                  <a:txBody>
                    <a:bodyPr/>
                    <a:lstStyle/>
                    <a:p>
                      <a:pPr algn="just">
                        <a:lnSpc>
                          <a:spcPct val="115000"/>
                        </a:lnSpc>
                        <a:spcAft>
                          <a:spcPts val="0"/>
                        </a:spcAft>
                      </a:pPr>
                      <a:r>
                        <a:rPr lang="id-ID" sz="1400" b="1">
                          <a:solidFill>
                            <a:srgbClr val="000000"/>
                          </a:solidFill>
                          <a:latin typeface="Cambria"/>
                          <a:ea typeface="Times New Roman"/>
                          <a:cs typeface="Calibri"/>
                        </a:rPr>
                        <a:t>MORE</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kuantitas meningkat,tinggi, terlalu panjang</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04"/>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PART OF</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a:solidFill>
                            <a:srgbClr val="000000"/>
                          </a:solidFill>
                          <a:latin typeface="Cambria"/>
                          <a:ea typeface="Times New Roman"/>
                          <a:cs typeface="Calibri"/>
                        </a:rPr>
                        <a:t>qualitatif menurun, terlalu kecil</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05"/>
                  </a:ext>
                </a:extLst>
              </a:tr>
              <a:tr h="514354">
                <a:tc>
                  <a:txBody>
                    <a:bodyPr/>
                    <a:lstStyle/>
                    <a:p>
                      <a:pPr algn="just">
                        <a:lnSpc>
                          <a:spcPct val="115000"/>
                        </a:lnSpc>
                        <a:spcAft>
                          <a:spcPts val="0"/>
                        </a:spcAft>
                      </a:pPr>
                      <a:r>
                        <a:rPr lang="id-ID" sz="1400" b="1">
                          <a:solidFill>
                            <a:srgbClr val="000000"/>
                          </a:solidFill>
                          <a:latin typeface="Cambria"/>
                          <a:ea typeface="Times New Roman"/>
                          <a:cs typeface="Calibri"/>
                        </a:rPr>
                        <a:t>AS WELL AS</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kualitatif meningkat, terkontaminasi, terlalu banyak</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06"/>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REVERSE</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a:solidFill>
                            <a:srgbClr val="000000"/>
                          </a:solidFill>
                          <a:latin typeface="Cambria"/>
                          <a:ea typeface="Times New Roman"/>
                          <a:cs typeface="Calibri"/>
                        </a:rPr>
                        <a:t>lawan dari maju atau  intent</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07"/>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OTHER THAN</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susbtitusi komplit, lainnya</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08"/>
                  </a:ext>
                </a:extLst>
              </a:tr>
              <a:tr h="514354">
                <a:tc gridSpan="2">
                  <a:txBody>
                    <a:bodyPr/>
                    <a:lstStyle/>
                    <a:p>
                      <a:pPr algn="just">
                        <a:lnSpc>
                          <a:spcPct val="115000"/>
                        </a:lnSpc>
                        <a:spcAft>
                          <a:spcPts val="0"/>
                        </a:spcAft>
                      </a:pPr>
                      <a:r>
                        <a:rPr lang="id-ID" sz="1400" b="1">
                          <a:solidFill>
                            <a:srgbClr val="000000"/>
                          </a:solidFill>
                          <a:latin typeface="Cambria"/>
                          <a:ea typeface="Times New Roman"/>
                          <a:cs typeface="Calibri"/>
                        </a:rPr>
                        <a:t>Guide words lain </a:t>
                      </a:r>
                      <a:r>
                        <a:rPr lang="en-US" sz="1400" b="1">
                          <a:solidFill>
                            <a:srgbClr val="000000"/>
                          </a:solidFill>
                          <a:latin typeface="Cambria"/>
                          <a:ea typeface="Times New Roman"/>
                          <a:cs typeface="Calibri"/>
                        </a:rPr>
                        <a:t> yang mungkin</a:t>
                      </a:r>
                      <a:endParaRPr lang="id-ID" sz="1400">
                        <a:latin typeface="Calibri"/>
                        <a:ea typeface="Calibri"/>
                        <a:cs typeface="Times New Roman"/>
                      </a:endParaRPr>
                    </a:p>
                    <a:p>
                      <a:pPr algn="ctr">
                        <a:lnSpc>
                          <a:spcPct val="115000"/>
                        </a:lnSpc>
                        <a:spcAft>
                          <a:spcPts val="0"/>
                        </a:spcAft>
                      </a:pPr>
                      <a:r>
                        <a:rPr lang="en-US" sz="1400" b="1">
                          <a:solidFill>
                            <a:srgbClr val="000000"/>
                          </a:solidFill>
                          <a:latin typeface="Cambria"/>
                          <a:ea typeface="Times New Roman"/>
                          <a:cs typeface="Calibri"/>
                        </a:rPr>
                        <a:t> </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hMerge="1">
                  <a:txBody>
                    <a:bodyPr/>
                    <a:lstStyle/>
                    <a:p>
                      <a:endParaRPr lang="id-ID"/>
                    </a:p>
                  </a:txBody>
                  <a:tcPr/>
                </a:tc>
                <a:extLst>
                  <a:ext uri="{0D108BD9-81ED-4DB2-BD59-A6C34878D82A}">
                    <a16:rowId xmlns="" xmlns:a16="http://schemas.microsoft.com/office/drawing/2014/main" val="10009"/>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YES</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selalu</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10"/>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SAME AS</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a:solidFill>
                            <a:srgbClr val="000000"/>
                          </a:solidFill>
                          <a:latin typeface="Cambria"/>
                          <a:ea typeface="Times New Roman"/>
                          <a:cs typeface="Calibri"/>
                        </a:rPr>
                        <a:t>konstan</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11"/>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FORWARD</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lawan dari kebalikan</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12"/>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BEGIN</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a:solidFill>
                            <a:srgbClr val="000000"/>
                          </a:solidFill>
                          <a:latin typeface="Cambria"/>
                          <a:ea typeface="Times New Roman"/>
                          <a:cs typeface="Calibri"/>
                        </a:rPr>
                        <a:t>awal</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13"/>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END</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tc>
                  <a:txBody>
                    <a:bodyPr/>
                    <a:lstStyle/>
                    <a:p>
                      <a:pPr algn="just">
                        <a:lnSpc>
                          <a:spcPct val="115000"/>
                        </a:lnSpc>
                        <a:spcAft>
                          <a:spcPts val="0"/>
                        </a:spcAft>
                      </a:pPr>
                      <a:r>
                        <a:rPr lang="en-US" sz="1400">
                          <a:solidFill>
                            <a:srgbClr val="000000"/>
                          </a:solidFill>
                          <a:latin typeface="Cambria"/>
                          <a:ea typeface="Times New Roman"/>
                          <a:cs typeface="Calibri"/>
                        </a:rPr>
                        <a:t>selesai</a:t>
                      </a:r>
                      <a:endParaRPr lang="id-ID" sz="140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tcPr>
                </a:tc>
                <a:extLst>
                  <a:ext uri="{0D108BD9-81ED-4DB2-BD59-A6C34878D82A}">
                    <a16:rowId xmlns="" xmlns:a16="http://schemas.microsoft.com/office/drawing/2014/main" val="10014"/>
                  </a:ext>
                </a:extLst>
              </a:tr>
              <a:tr h="257177">
                <a:tc>
                  <a:txBody>
                    <a:bodyPr/>
                    <a:lstStyle/>
                    <a:p>
                      <a:pPr algn="just">
                        <a:lnSpc>
                          <a:spcPct val="115000"/>
                        </a:lnSpc>
                        <a:spcAft>
                          <a:spcPts val="0"/>
                        </a:spcAft>
                      </a:pPr>
                      <a:r>
                        <a:rPr lang="id-ID" sz="1400" b="1">
                          <a:solidFill>
                            <a:srgbClr val="000000"/>
                          </a:solidFill>
                          <a:latin typeface="Cambria"/>
                          <a:ea typeface="Times New Roman"/>
                          <a:cs typeface="Calibri"/>
                        </a:rPr>
                        <a:t>REACH</a:t>
                      </a:r>
                      <a:endParaRPr lang="id-ID" sz="1400">
                        <a:latin typeface="Calibri"/>
                        <a:ea typeface="Calibri"/>
                        <a:cs typeface="Times New Roman"/>
                      </a:endParaRPr>
                    </a:p>
                  </a:txBody>
                  <a:tcPr marL="68580" marR="68580" marT="0" marB="0">
                    <a:lnL w="12700" cap="flat" cmpd="sng" algn="ctr">
                      <a:solidFill>
                        <a:srgbClr val="78C0D4"/>
                      </a:solidFill>
                      <a:prstDash val="solid"/>
                      <a:round/>
                      <a:headEnd type="none" w="med" len="med"/>
                      <a:tailEnd type="none" w="med" len="med"/>
                    </a:lnL>
                    <a:lnR>
                      <a:noFill/>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tc>
                  <a:txBody>
                    <a:bodyPr/>
                    <a:lstStyle/>
                    <a:p>
                      <a:pPr algn="just">
                        <a:lnSpc>
                          <a:spcPct val="115000"/>
                        </a:lnSpc>
                        <a:spcAft>
                          <a:spcPts val="0"/>
                        </a:spcAft>
                      </a:pPr>
                      <a:r>
                        <a:rPr lang="en-US" sz="1400" dirty="0" err="1">
                          <a:solidFill>
                            <a:srgbClr val="000000"/>
                          </a:solidFill>
                          <a:latin typeface="Cambria"/>
                          <a:ea typeface="Times New Roman"/>
                          <a:cs typeface="Calibri"/>
                        </a:rPr>
                        <a:t>tercapai</a:t>
                      </a:r>
                      <a:endParaRPr lang="id-ID" sz="1400" dirty="0">
                        <a:latin typeface="Calibri"/>
                        <a:ea typeface="Calibri"/>
                        <a:cs typeface="Times New Roman"/>
                      </a:endParaRPr>
                    </a:p>
                  </a:txBody>
                  <a:tcPr marL="68580" marR="68580" marT="0" marB="0">
                    <a:lnL>
                      <a:noFill/>
                    </a:lnL>
                    <a:lnR w="12700" cap="flat" cmpd="sng" algn="ctr">
                      <a:solidFill>
                        <a:srgbClr val="78C0D4"/>
                      </a:solidFill>
                      <a:prstDash val="solid"/>
                      <a:round/>
                      <a:headEnd type="none" w="med" len="med"/>
                      <a:tailEnd type="none" w="med" len="med"/>
                    </a:lnR>
                    <a:lnT w="12700" cap="flat" cmpd="sng" algn="ctr">
                      <a:solidFill>
                        <a:srgbClr val="78C0D4"/>
                      </a:solidFill>
                      <a:prstDash val="solid"/>
                      <a:round/>
                      <a:headEnd type="none" w="med" len="med"/>
                      <a:tailEnd type="none" w="med" len="med"/>
                    </a:lnT>
                    <a:lnB w="12700" cap="flat" cmpd="sng" algn="ctr">
                      <a:solidFill>
                        <a:srgbClr val="78C0D4"/>
                      </a:solidFill>
                      <a:prstDash val="solid"/>
                      <a:round/>
                      <a:headEnd type="none" w="med" len="med"/>
                      <a:tailEnd type="none" w="med" len="med"/>
                    </a:lnB>
                    <a:solidFill>
                      <a:srgbClr val="D2EAF1"/>
                    </a:solidFill>
                  </a:tcPr>
                </a:tc>
                <a:extLst>
                  <a:ext uri="{0D108BD9-81ED-4DB2-BD59-A6C34878D82A}">
                    <a16:rowId xmlns="" xmlns:a16="http://schemas.microsoft.com/office/drawing/2014/main" val="10015"/>
                  </a:ext>
                </a:extLst>
              </a:tr>
            </a:tbl>
          </a:graphicData>
        </a:graphic>
      </p:graphicFrame>
      <p:pic>
        <p:nvPicPr>
          <p:cNvPr id="6146" name="Picture 2" descr="C:\Users\user\Downloads\images (3).jpg"/>
          <p:cNvPicPr>
            <a:picLocks noChangeAspect="1" noChangeArrowheads="1"/>
          </p:cNvPicPr>
          <p:nvPr/>
        </p:nvPicPr>
        <p:blipFill>
          <a:blip r:embed="rId2"/>
          <a:srcRect/>
          <a:stretch>
            <a:fillRect/>
          </a:stretch>
        </p:blipFill>
        <p:spPr bwMode="auto">
          <a:xfrm rot="359948">
            <a:off x="6873338" y="112467"/>
            <a:ext cx="2214545" cy="1189905"/>
          </a:xfrm>
          <a:prstGeom prst="rect">
            <a:avLst/>
          </a:prstGeom>
          <a:noFill/>
        </p:spPr>
      </p:pic>
      <p:pic>
        <p:nvPicPr>
          <p:cNvPr id="6147" name="Picture 3" descr="C:\Users\user\Downloads\images (4).jpg"/>
          <p:cNvPicPr>
            <a:picLocks noChangeAspect="1" noChangeArrowheads="1"/>
          </p:cNvPicPr>
          <p:nvPr/>
        </p:nvPicPr>
        <p:blipFill>
          <a:blip r:embed="rId3"/>
          <a:srcRect/>
          <a:stretch>
            <a:fillRect/>
          </a:stretch>
        </p:blipFill>
        <p:spPr bwMode="auto">
          <a:xfrm>
            <a:off x="357158" y="4214818"/>
            <a:ext cx="2643206" cy="2422195"/>
          </a:xfrm>
          <a:prstGeom prst="rect">
            <a:avLst/>
          </a:prstGeom>
          <a:noFill/>
        </p:spPr>
      </p:pic>
    </p:spTree>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1414"/>
            <a:ext cx="8358246" cy="582594"/>
          </a:xfrm>
        </p:spPr>
        <p:txBody>
          <a:bodyPr/>
          <a:lstStyle/>
          <a:p>
            <a:r>
              <a:rPr lang="id-ID" sz="2800" dirty="0" smtClean="0">
                <a:latin typeface="Broadway" pitchFamily="82" charset="0"/>
              </a:rPr>
              <a:t>HAZOP ANALYSIS OF SAMPLE PROCESS</a:t>
            </a:r>
            <a:endParaRPr lang="id-ID" sz="2800" dirty="0">
              <a:latin typeface="Broadway" pitchFamily="82" charset="0"/>
            </a:endParaRPr>
          </a:p>
        </p:txBody>
      </p:sp>
      <p:graphicFrame>
        <p:nvGraphicFramePr>
          <p:cNvPr id="4" name="Table 3"/>
          <p:cNvGraphicFramePr>
            <a:graphicFrameLocks noGrp="1"/>
          </p:cNvGraphicFramePr>
          <p:nvPr/>
        </p:nvGraphicFramePr>
        <p:xfrm>
          <a:off x="0" y="857232"/>
          <a:ext cx="9144000" cy="5786478"/>
        </p:xfrm>
        <a:graphic>
          <a:graphicData uri="http://schemas.openxmlformats.org/drawingml/2006/table">
            <a:tbl>
              <a:tblPr firstRow="1" bandRow="1">
                <a:tableStyleId>{5C22544A-7EE6-4342-B048-85BDC9FD1C3A}</a:tableStyleId>
              </a:tblPr>
              <a:tblGrid>
                <a:gridCol w="1306258">
                  <a:extLst>
                    <a:ext uri="{9D8B030D-6E8A-4147-A177-3AD203B41FA5}">
                      <a16:colId xmlns="" xmlns:a16="http://schemas.microsoft.com/office/drawing/2014/main" val="20000"/>
                    </a:ext>
                  </a:extLst>
                </a:gridCol>
                <a:gridCol w="1338701">
                  <a:extLst>
                    <a:ext uri="{9D8B030D-6E8A-4147-A177-3AD203B41FA5}">
                      <a16:colId xmlns="" xmlns:a16="http://schemas.microsoft.com/office/drawing/2014/main" val="20001"/>
                    </a:ext>
                  </a:extLst>
                </a:gridCol>
                <a:gridCol w="1057984">
                  <a:extLst>
                    <a:ext uri="{9D8B030D-6E8A-4147-A177-3AD203B41FA5}">
                      <a16:colId xmlns="" xmlns:a16="http://schemas.microsoft.com/office/drawing/2014/main" val="20002"/>
                    </a:ext>
                  </a:extLst>
                </a:gridCol>
                <a:gridCol w="1738116">
                  <a:extLst>
                    <a:ext uri="{9D8B030D-6E8A-4147-A177-3AD203B41FA5}">
                      <a16:colId xmlns="" xmlns:a16="http://schemas.microsoft.com/office/drawing/2014/main" val="20003"/>
                    </a:ext>
                  </a:extLst>
                </a:gridCol>
                <a:gridCol w="1889256">
                  <a:extLst>
                    <a:ext uri="{9D8B030D-6E8A-4147-A177-3AD203B41FA5}">
                      <a16:colId xmlns="" xmlns:a16="http://schemas.microsoft.com/office/drawing/2014/main" val="20004"/>
                    </a:ext>
                  </a:extLst>
                </a:gridCol>
                <a:gridCol w="1813685">
                  <a:extLst>
                    <a:ext uri="{9D8B030D-6E8A-4147-A177-3AD203B41FA5}">
                      <a16:colId xmlns="" xmlns:a16="http://schemas.microsoft.com/office/drawing/2014/main" val="20005"/>
                    </a:ext>
                  </a:extLst>
                </a:gridCol>
              </a:tblGrid>
              <a:tr h="585870">
                <a:tc>
                  <a:txBody>
                    <a:bodyPr/>
                    <a:lstStyle/>
                    <a:p>
                      <a:r>
                        <a:rPr lang="id-ID" sz="1600" dirty="0" smtClean="0">
                          <a:solidFill>
                            <a:schemeClr val="tx1"/>
                          </a:solidFill>
                          <a:latin typeface="Cambria" pitchFamily="18" charset="0"/>
                        </a:rPr>
                        <a:t>ITEM</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DEVIATION</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CAUSE</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CONSEQUENCE</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SAFEGUARD</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ACTION</a:t>
                      </a:r>
                      <a:endParaRPr lang="id-ID" sz="1600" dirty="0">
                        <a:solidFill>
                          <a:schemeClr val="tx1"/>
                        </a:solidFill>
                        <a:latin typeface="Cambria" pitchFamily="18" charset="0"/>
                      </a:endParaRPr>
                    </a:p>
                  </a:txBody>
                  <a:tcPr/>
                </a:tc>
                <a:extLst>
                  <a:ext uri="{0D108BD9-81ED-4DB2-BD59-A6C34878D82A}">
                    <a16:rowId xmlns="" xmlns:a16="http://schemas.microsoft.com/office/drawing/2014/main" val="10000"/>
                  </a:ext>
                </a:extLst>
              </a:tr>
              <a:tr h="5200608">
                <a:tc>
                  <a:txBody>
                    <a:bodyPr/>
                    <a:lstStyle/>
                    <a:p>
                      <a:r>
                        <a:rPr lang="id-ID" sz="1600" dirty="0" smtClean="0">
                          <a:solidFill>
                            <a:schemeClr val="tx1"/>
                          </a:solidFill>
                          <a:latin typeface="Cambria" pitchFamily="18" charset="0"/>
                        </a:rPr>
                        <a:t>Material A to reactor</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Reactor temperature</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Product C</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No Flow</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High Temperature</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Low pH</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Valve A plugged</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Excessive reactants</a:t>
                      </a:r>
                      <a:r>
                        <a:rPr lang="id-ID" sz="1600" baseline="0" dirty="0" smtClean="0">
                          <a:solidFill>
                            <a:schemeClr val="tx1"/>
                          </a:solidFill>
                          <a:latin typeface="Cambria" pitchFamily="18" charset="0"/>
                        </a:rPr>
                        <a:t> in reactor</a:t>
                      </a:r>
                    </a:p>
                    <a:p>
                      <a:endParaRPr lang="id-ID" sz="1600" baseline="0" dirty="0" smtClean="0">
                        <a:solidFill>
                          <a:schemeClr val="tx1"/>
                        </a:solidFill>
                        <a:latin typeface="Cambria" pitchFamily="18" charset="0"/>
                      </a:endParaRPr>
                    </a:p>
                    <a:p>
                      <a:endParaRPr lang="id-ID" sz="1600" baseline="0" dirty="0" smtClean="0">
                        <a:solidFill>
                          <a:schemeClr val="tx1"/>
                        </a:solidFill>
                        <a:latin typeface="Cambria" pitchFamily="18" charset="0"/>
                      </a:endParaRPr>
                    </a:p>
                    <a:p>
                      <a:endParaRPr lang="id-ID" sz="1600" baseline="0" dirty="0" smtClean="0">
                        <a:solidFill>
                          <a:schemeClr val="tx1"/>
                        </a:solidFill>
                        <a:latin typeface="Cambria" pitchFamily="18" charset="0"/>
                      </a:endParaRPr>
                    </a:p>
                    <a:p>
                      <a:endParaRPr lang="id-ID" sz="1600" baseline="0" dirty="0" smtClean="0">
                        <a:solidFill>
                          <a:schemeClr val="tx1"/>
                        </a:solidFill>
                        <a:latin typeface="Cambria" pitchFamily="18" charset="0"/>
                      </a:endParaRPr>
                    </a:p>
                    <a:p>
                      <a:r>
                        <a:rPr lang="id-ID" sz="1600" dirty="0" smtClean="0">
                          <a:solidFill>
                            <a:schemeClr val="tx1"/>
                          </a:solidFill>
                          <a:latin typeface="Cambria" pitchFamily="18" charset="0"/>
                        </a:rPr>
                        <a:t>Valve B failed</a:t>
                      </a:r>
                      <a:r>
                        <a:rPr lang="id-ID" sz="1600" baseline="0" dirty="0" smtClean="0">
                          <a:solidFill>
                            <a:schemeClr val="tx1"/>
                          </a:solidFill>
                          <a:latin typeface="Cambria" pitchFamily="18" charset="0"/>
                        </a:rPr>
                        <a:t> to close</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Unreacted B will contaminate product C</a:t>
                      </a: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Reactor may be damaged</a:t>
                      </a: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endParaRPr lang="id-ID" sz="1600" dirty="0" smtClean="0">
                        <a:solidFill>
                          <a:schemeClr val="tx1"/>
                        </a:solidFill>
                        <a:latin typeface="Cambria" pitchFamily="18" charset="0"/>
                      </a:endParaRPr>
                    </a:p>
                    <a:p>
                      <a:r>
                        <a:rPr lang="id-ID" sz="1600" dirty="0" smtClean="0">
                          <a:solidFill>
                            <a:schemeClr val="tx1"/>
                          </a:solidFill>
                          <a:latin typeface="Cambria" pitchFamily="18" charset="0"/>
                        </a:rPr>
                        <a:t>Off specification</a:t>
                      </a:r>
                      <a:r>
                        <a:rPr lang="id-ID" sz="1600" baseline="0" dirty="0" smtClean="0">
                          <a:solidFill>
                            <a:schemeClr val="tx1"/>
                          </a:solidFill>
                          <a:latin typeface="Cambria" pitchFamily="18" charset="0"/>
                        </a:rPr>
                        <a:t> product</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Periodic maintenance on valve A</a:t>
                      </a:r>
                    </a:p>
                    <a:p>
                      <a:endParaRPr lang="id-ID" sz="1600" dirty="0" smtClean="0">
                        <a:solidFill>
                          <a:schemeClr val="tx1"/>
                        </a:solidFill>
                        <a:latin typeface="Cambria" pitchFamily="18" charset="0"/>
                      </a:endParaRPr>
                    </a:p>
                    <a:p>
                      <a:pPr algn="l"/>
                      <a:r>
                        <a:rPr lang="id-ID" sz="1600" dirty="0" smtClean="0">
                          <a:solidFill>
                            <a:schemeClr val="tx1"/>
                          </a:solidFill>
                          <a:latin typeface="Cambria" pitchFamily="18" charset="0"/>
                        </a:rPr>
                        <a:t>Supply more cooling water to reactor jacket;observe reactor temperature</a:t>
                      </a:r>
                      <a:r>
                        <a:rPr lang="id-ID" sz="1600" baseline="0" dirty="0" smtClean="0">
                          <a:solidFill>
                            <a:schemeClr val="tx1"/>
                          </a:solidFill>
                          <a:latin typeface="Cambria" pitchFamily="18" charset="0"/>
                        </a:rPr>
                        <a:t> closely during operation</a:t>
                      </a:r>
                    </a:p>
                    <a:p>
                      <a:pPr algn="l"/>
                      <a:endParaRPr lang="id-ID" sz="1600" baseline="0" dirty="0" smtClean="0">
                        <a:solidFill>
                          <a:schemeClr val="tx1"/>
                        </a:solidFill>
                        <a:latin typeface="Cambria" pitchFamily="18" charset="0"/>
                      </a:endParaRPr>
                    </a:p>
                    <a:p>
                      <a:pPr algn="l"/>
                      <a:r>
                        <a:rPr lang="id-ID" sz="1600" baseline="0" dirty="0" smtClean="0">
                          <a:solidFill>
                            <a:schemeClr val="tx1"/>
                          </a:solidFill>
                          <a:latin typeface="Cambria" pitchFamily="18" charset="0"/>
                        </a:rPr>
                        <a:t>Periodic maintanance on valve B</a:t>
                      </a:r>
                      <a:endParaRPr lang="id-ID" sz="1600" dirty="0">
                        <a:solidFill>
                          <a:schemeClr val="tx1"/>
                        </a:solidFill>
                        <a:latin typeface="Cambria" pitchFamily="18" charset="0"/>
                      </a:endParaRPr>
                    </a:p>
                  </a:txBody>
                  <a:tcPr/>
                </a:tc>
                <a:tc>
                  <a:txBody>
                    <a:bodyPr/>
                    <a:lstStyle/>
                    <a:p>
                      <a:r>
                        <a:rPr lang="id-ID" sz="1600" dirty="0" smtClean="0">
                          <a:solidFill>
                            <a:schemeClr val="tx1"/>
                          </a:solidFill>
                          <a:latin typeface="Cambria" pitchFamily="18" charset="0"/>
                        </a:rPr>
                        <a:t>Add alarm and shut off the “on” valve B on low flo</a:t>
                      </a:r>
                      <a:r>
                        <a:rPr lang="id-ID" sz="1600" baseline="0" dirty="0" smtClean="0">
                          <a:solidFill>
                            <a:schemeClr val="tx1"/>
                          </a:solidFill>
                          <a:latin typeface="Cambria" pitchFamily="18" charset="0"/>
                        </a:rPr>
                        <a:t>w through valve A</a:t>
                      </a:r>
                    </a:p>
                    <a:p>
                      <a:endParaRPr lang="id-ID" sz="1600" baseline="0" dirty="0" smtClean="0">
                        <a:solidFill>
                          <a:schemeClr val="tx1"/>
                        </a:solidFill>
                        <a:latin typeface="Cambria" pitchFamily="18" charset="0"/>
                      </a:endParaRPr>
                    </a:p>
                    <a:p>
                      <a:r>
                        <a:rPr lang="id-ID" sz="1600" baseline="0" dirty="0" smtClean="0">
                          <a:solidFill>
                            <a:schemeClr val="tx1"/>
                          </a:solidFill>
                          <a:latin typeface="Cambria" pitchFamily="18" charset="0"/>
                        </a:rPr>
                        <a:t>Add alarm and shut off “on” valves A and B on excessive reactor temperature</a:t>
                      </a:r>
                    </a:p>
                    <a:p>
                      <a:endParaRPr lang="id-ID" sz="1600" baseline="0" dirty="0" smtClean="0">
                        <a:solidFill>
                          <a:schemeClr val="tx1"/>
                        </a:solidFill>
                        <a:latin typeface="Cambria" pitchFamily="18" charset="0"/>
                      </a:endParaRPr>
                    </a:p>
                    <a:p>
                      <a:r>
                        <a:rPr lang="id-ID" sz="1600" baseline="0" dirty="0" smtClean="0">
                          <a:solidFill>
                            <a:schemeClr val="tx1"/>
                          </a:solidFill>
                          <a:latin typeface="Cambria" pitchFamily="18" charset="0"/>
                        </a:rPr>
                        <a:t>Add alarm and shut off “on” valve A on low flow through valve B</a:t>
                      </a:r>
                      <a:endParaRPr lang="id-ID" sz="1600" dirty="0">
                        <a:solidFill>
                          <a:schemeClr val="tx1"/>
                        </a:solidFill>
                        <a:latin typeface="Cambria" pitchFamily="18" charset="0"/>
                      </a:endParaRPr>
                    </a:p>
                  </a:txBody>
                  <a:tcPr/>
                </a:tc>
                <a:extLst>
                  <a:ext uri="{0D108BD9-81ED-4DB2-BD59-A6C34878D82A}">
                    <a16:rowId xmlns="" xmlns:a16="http://schemas.microsoft.com/office/drawing/2014/main" val="10001"/>
                  </a:ext>
                </a:extLst>
              </a:tr>
            </a:tbl>
          </a:graphicData>
        </a:graphic>
      </p:graphicFrame>
    </p:spTree>
  </p:cSld>
  <p:clrMapOvr>
    <a:masterClrMapping/>
  </p:clrMapOvr>
  <p:transition>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72518" cy="1143000"/>
          </a:xfrm>
        </p:spPr>
        <p:txBody>
          <a:bodyPr/>
          <a:lstStyle/>
          <a:p>
            <a:r>
              <a:rPr lang="id-ID" sz="3600" b="1" dirty="0" smtClean="0">
                <a:latin typeface="Cambria" pitchFamily="18" charset="0"/>
              </a:rPr>
              <a:t>FAILURE MODE AND EFFECT ANALYSIS (FMEA)</a:t>
            </a:r>
            <a:endParaRPr lang="id-ID" sz="3600" b="1" dirty="0">
              <a:latin typeface="Cambria" pitchFamily="18" charset="0"/>
            </a:endParaRPr>
          </a:p>
        </p:txBody>
      </p:sp>
      <p:sp>
        <p:nvSpPr>
          <p:cNvPr id="3" name="Content Placeholder 2"/>
          <p:cNvSpPr>
            <a:spLocks noGrp="1"/>
          </p:cNvSpPr>
          <p:nvPr>
            <p:ph idx="1"/>
          </p:nvPr>
        </p:nvSpPr>
        <p:spPr/>
        <p:txBody>
          <a:bodyPr/>
          <a:lstStyle/>
          <a:p>
            <a:pPr>
              <a:buFont typeface="Wingdings" pitchFamily="2" charset="2"/>
              <a:buChar char="ü"/>
            </a:pPr>
            <a:r>
              <a:rPr lang="id-ID" sz="2000" dirty="0" smtClean="0">
                <a:latin typeface="Cambria" pitchFamily="18" charset="0"/>
              </a:rPr>
              <a:t>Dimulai dengan mendaftar semua peralatan dan komponen proses yang akan dipelajari.</a:t>
            </a:r>
          </a:p>
          <a:p>
            <a:pPr>
              <a:buFont typeface="Wingdings" pitchFamily="2" charset="2"/>
              <a:buChar char="ü"/>
            </a:pPr>
            <a:r>
              <a:rPr lang="en-US" sz="2000" dirty="0" err="1" smtClean="0">
                <a:latin typeface="Cambria" pitchFamily="18" charset="0"/>
              </a:rPr>
              <a:t>masing-masing</a:t>
            </a:r>
            <a:r>
              <a:rPr lang="en-US" sz="2000" dirty="0" smtClean="0">
                <a:latin typeface="Cambria" pitchFamily="18" charset="0"/>
              </a:rPr>
              <a:t> </a:t>
            </a:r>
            <a:r>
              <a:rPr lang="en-US" sz="2000" dirty="0" err="1" smtClean="0">
                <a:latin typeface="Cambria" pitchFamily="18" charset="0"/>
              </a:rPr>
              <a:t>komponen</a:t>
            </a:r>
            <a:r>
              <a:rPr lang="en-US" sz="2000" dirty="0" smtClean="0">
                <a:latin typeface="Cambria" pitchFamily="18" charset="0"/>
              </a:rPr>
              <a:t> </a:t>
            </a:r>
            <a:r>
              <a:rPr lang="en-US" sz="2000" dirty="0" err="1" smtClean="0">
                <a:latin typeface="Cambria" pitchFamily="18" charset="0"/>
              </a:rPr>
              <a:t>dianalisa</a:t>
            </a:r>
            <a:r>
              <a:rPr lang="en-US" sz="2000" dirty="0" smtClean="0">
                <a:latin typeface="Cambria" pitchFamily="18" charset="0"/>
              </a:rPr>
              <a:t> </a:t>
            </a:r>
            <a:r>
              <a:rPr lang="en-US" sz="2000" dirty="0" err="1" smtClean="0">
                <a:latin typeface="Cambria" pitchFamily="18" charset="0"/>
              </a:rPr>
              <a:t>dengan</a:t>
            </a:r>
            <a:r>
              <a:rPr lang="en-US" sz="2000" dirty="0" smtClean="0">
                <a:latin typeface="Cambria" pitchFamily="18" charset="0"/>
              </a:rPr>
              <a:t> </a:t>
            </a:r>
            <a:r>
              <a:rPr lang="en-US" sz="2000" dirty="0" err="1" smtClean="0">
                <a:latin typeface="Cambria" pitchFamily="18" charset="0"/>
              </a:rPr>
              <a:t>metode</a:t>
            </a:r>
            <a:r>
              <a:rPr lang="en-US" sz="2000" dirty="0" smtClean="0">
                <a:latin typeface="Cambria" pitchFamily="18" charset="0"/>
              </a:rPr>
              <a:t> </a:t>
            </a:r>
            <a:r>
              <a:rPr lang="en-US" sz="2000" dirty="0" err="1" smtClean="0">
                <a:latin typeface="Cambria" pitchFamily="18" charset="0"/>
              </a:rPr>
              <a:t>untuk</a:t>
            </a:r>
            <a:r>
              <a:rPr lang="en-US" sz="2000" dirty="0" smtClean="0">
                <a:latin typeface="Cambria" pitchFamily="18" charset="0"/>
              </a:rPr>
              <a:t> </a:t>
            </a:r>
            <a:r>
              <a:rPr lang="en-US" sz="2000" dirty="0" err="1" smtClean="0">
                <a:latin typeface="Cambria" pitchFamily="18" charset="0"/>
              </a:rPr>
              <a:t>mengetahui</a:t>
            </a:r>
            <a:r>
              <a:rPr lang="en-US" sz="2000" dirty="0" smtClean="0">
                <a:latin typeface="Cambria" pitchFamily="18" charset="0"/>
              </a:rPr>
              <a:t> mode yang </a:t>
            </a:r>
            <a:r>
              <a:rPr lang="en-US" sz="2000" dirty="0" err="1" smtClean="0">
                <a:latin typeface="Cambria" pitchFamily="18" charset="0"/>
              </a:rPr>
              <a:t>berpotensial</a:t>
            </a:r>
            <a:r>
              <a:rPr lang="en-US" sz="2000" dirty="0" smtClean="0">
                <a:latin typeface="Cambria" pitchFamily="18" charset="0"/>
              </a:rPr>
              <a:t> </a:t>
            </a:r>
            <a:r>
              <a:rPr lang="en-US" sz="2000" dirty="0" err="1" smtClean="0">
                <a:latin typeface="Cambria" pitchFamily="18" charset="0"/>
              </a:rPr>
              <a:t>gagal</a:t>
            </a:r>
            <a:r>
              <a:rPr lang="en-US" sz="2000" dirty="0" smtClean="0">
                <a:latin typeface="Cambria" pitchFamily="18" charset="0"/>
              </a:rPr>
              <a:t>, </a:t>
            </a:r>
            <a:r>
              <a:rPr lang="en-US" sz="2000" dirty="0" err="1" smtClean="0">
                <a:latin typeface="Cambria" pitchFamily="18" charset="0"/>
              </a:rPr>
              <a:t>konsekuensinya</a:t>
            </a:r>
            <a:r>
              <a:rPr lang="en-US" sz="2000" dirty="0" smtClean="0">
                <a:latin typeface="Cambria" pitchFamily="18" charset="0"/>
              </a:rPr>
              <a:t> </a:t>
            </a:r>
            <a:r>
              <a:rPr lang="en-US" sz="2000" dirty="0" err="1" smtClean="0">
                <a:latin typeface="Cambria" pitchFamily="18" charset="0"/>
              </a:rPr>
              <a:t>dan</a:t>
            </a:r>
            <a:r>
              <a:rPr lang="en-US" sz="2000" dirty="0" smtClean="0">
                <a:latin typeface="Cambria" pitchFamily="18" charset="0"/>
              </a:rPr>
              <a:t> </a:t>
            </a:r>
            <a:r>
              <a:rPr lang="en-US" sz="2000" dirty="0" err="1" smtClean="0">
                <a:latin typeface="Cambria" pitchFamily="18" charset="0"/>
              </a:rPr>
              <a:t>perlindungan</a:t>
            </a:r>
            <a:r>
              <a:rPr lang="en-US" sz="2000" dirty="0" smtClean="0">
                <a:latin typeface="Cambria" pitchFamily="18" charset="0"/>
              </a:rPr>
              <a:t> </a:t>
            </a:r>
            <a:r>
              <a:rPr lang="en-US" sz="2000" dirty="0" err="1" smtClean="0">
                <a:latin typeface="Cambria" pitchFamily="18" charset="0"/>
              </a:rPr>
              <a:t>keamanan</a:t>
            </a:r>
            <a:r>
              <a:rPr lang="en-US" sz="2000" dirty="0" smtClean="0">
                <a:latin typeface="Cambria" pitchFamily="18" charset="0"/>
              </a:rPr>
              <a:t> </a:t>
            </a:r>
            <a:r>
              <a:rPr lang="en-US" sz="2000" dirty="0" err="1" smtClean="0">
                <a:latin typeface="Cambria" pitchFamily="18" charset="0"/>
              </a:rPr>
              <a:t>operasi</a:t>
            </a:r>
            <a:r>
              <a:rPr lang="en-US" sz="2000" dirty="0" smtClean="0">
                <a:latin typeface="Cambria" pitchFamily="18" charset="0"/>
              </a:rPr>
              <a:t> </a:t>
            </a:r>
            <a:r>
              <a:rPr lang="en-US" sz="2000" dirty="0" err="1" smtClean="0">
                <a:latin typeface="Cambria" pitchFamily="18" charset="0"/>
              </a:rPr>
              <a:t>serta</a:t>
            </a:r>
            <a:r>
              <a:rPr lang="en-US" sz="2000" dirty="0" smtClean="0">
                <a:latin typeface="Cambria" pitchFamily="18" charset="0"/>
              </a:rPr>
              <a:t> </a:t>
            </a:r>
            <a:r>
              <a:rPr lang="en-US" sz="2000" dirty="0" err="1" smtClean="0">
                <a:latin typeface="Cambria" pitchFamily="18" charset="0"/>
              </a:rPr>
              <a:t>hal</a:t>
            </a:r>
            <a:r>
              <a:rPr lang="en-US" sz="2000" dirty="0" smtClean="0">
                <a:latin typeface="Cambria" pitchFamily="18" charset="0"/>
              </a:rPr>
              <a:t> yang </a:t>
            </a:r>
            <a:r>
              <a:rPr lang="en-US" sz="2000" dirty="0" err="1" smtClean="0">
                <a:latin typeface="Cambria" pitchFamily="18" charset="0"/>
              </a:rPr>
              <a:t>direkomendasikan</a:t>
            </a:r>
            <a:r>
              <a:rPr lang="en-US" sz="2000" dirty="0" smtClean="0">
                <a:latin typeface="Cambria" pitchFamily="18" charset="0"/>
              </a:rPr>
              <a:t> </a:t>
            </a:r>
            <a:r>
              <a:rPr lang="en-US" sz="2000" dirty="0" err="1" smtClean="0">
                <a:latin typeface="Cambria" pitchFamily="18" charset="0"/>
              </a:rPr>
              <a:t>dalam</a:t>
            </a:r>
            <a:r>
              <a:rPr lang="en-US" sz="2000" dirty="0" smtClean="0">
                <a:latin typeface="Cambria" pitchFamily="18" charset="0"/>
              </a:rPr>
              <a:t> </a:t>
            </a:r>
            <a:r>
              <a:rPr lang="en-US" sz="2000" dirty="0" err="1" smtClean="0">
                <a:latin typeface="Cambria" pitchFamily="18" charset="0"/>
              </a:rPr>
              <a:t>mencegah</a:t>
            </a:r>
            <a:r>
              <a:rPr lang="en-US" sz="2000" dirty="0" smtClean="0">
                <a:latin typeface="Cambria" pitchFamily="18" charset="0"/>
              </a:rPr>
              <a:t> </a:t>
            </a:r>
            <a:r>
              <a:rPr lang="en-US" sz="2000" dirty="0" err="1" smtClean="0">
                <a:latin typeface="Cambria" pitchFamily="18" charset="0"/>
              </a:rPr>
              <a:t>bahaya</a:t>
            </a:r>
            <a:endParaRPr lang="id-ID" sz="2000" dirty="0" smtClean="0">
              <a:latin typeface="Cambria" pitchFamily="18" charset="0"/>
            </a:endParaRPr>
          </a:p>
          <a:p>
            <a:pPr>
              <a:buFont typeface="Wingdings" pitchFamily="2" charset="2"/>
              <a:buChar char="ü"/>
            </a:pPr>
            <a:r>
              <a:rPr lang="id-ID" sz="2000" dirty="0" smtClean="0">
                <a:latin typeface="Cambria" pitchFamily="18" charset="0"/>
              </a:rPr>
              <a:t>Membutuhkan detail P&amp;ID </a:t>
            </a:r>
          </a:p>
          <a:p>
            <a:pPr>
              <a:buFont typeface="Wingdings" pitchFamily="2" charset="2"/>
              <a:buChar char="ü"/>
            </a:pPr>
            <a:r>
              <a:rPr lang="id-ID" sz="2000" dirty="0" smtClean="0">
                <a:latin typeface="Cambria" pitchFamily="18" charset="0"/>
              </a:rPr>
              <a:t>Sangat aplikatif untuk proyek yang sedang dalam tahap desain</a:t>
            </a:r>
            <a:endParaRPr lang="id-ID" sz="2000"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1"/>
            <a:fld id="{6CE1765F-8BAD-44C7-AC71-9165495A47EB}" type="slidenum">
              <a:rPr lang="en-US"/>
              <a:pPr lvl="1"/>
              <a:t>28</a:t>
            </a:fld>
            <a:r>
              <a:rPr lang="en-US"/>
              <a:t>/49</a:t>
            </a:r>
            <a:endParaRPr lang="en-US">
              <a:latin typeface="Times New Roman" pitchFamily="18" charset="0"/>
            </a:endParaRPr>
          </a:p>
        </p:txBody>
      </p:sp>
      <p:sp>
        <p:nvSpPr>
          <p:cNvPr id="80898" name="Rectangle 2"/>
          <p:cNvSpPr>
            <a:spLocks noGrp="1" noChangeArrowheads="1"/>
          </p:cNvSpPr>
          <p:nvPr>
            <p:ph type="title"/>
          </p:nvPr>
        </p:nvSpPr>
        <p:spPr/>
        <p:txBody>
          <a:bodyPr/>
          <a:lstStyle/>
          <a:p>
            <a:r>
              <a:rPr lang="en-US" sz="3600" dirty="0">
                <a:latin typeface="Broadway" pitchFamily="82" charset="0"/>
              </a:rPr>
              <a:t>FMEA – Failure  Mode Keywords</a:t>
            </a:r>
          </a:p>
        </p:txBody>
      </p:sp>
      <p:sp>
        <p:nvSpPr>
          <p:cNvPr id="80899" name="Rectangle 3"/>
          <p:cNvSpPr>
            <a:spLocks noGrp="1" noChangeArrowheads="1"/>
          </p:cNvSpPr>
          <p:nvPr>
            <p:ph type="body" sz="half" idx="1"/>
          </p:nvPr>
        </p:nvSpPr>
        <p:spPr>
          <a:xfrm>
            <a:off x="457200" y="1357298"/>
            <a:ext cx="4038600" cy="4500595"/>
          </a:xfrm>
        </p:spPr>
        <p:style>
          <a:lnRef idx="2">
            <a:schemeClr val="accent3"/>
          </a:lnRef>
          <a:fillRef idx="1">
            <a:schemeClr val="lt1"/>
          </a:fillRef>
          <a:effectRef idx="0">
            <a:schemeClr val="accent3"/>
          </a:effectRef>
          <a:fontRef idx="minor">
            <a:schemeClr val="dk1"/>
          </a:fontRef>
        </p:style>
        <p:txBody>
          <a:bodyPr/>
          <a:lstStyle/>
          <a:p>
            <a:pPr>
              <a:buFontTx/>
              <a:buChar char="•"/>
            </a:pPr>
            <a:r>
              <a:rPr lang="en-US" sz="2400" dirty="0">
                <a:latin typeface="Comic Sans MS" pitchFamily="66" charset="0"/>
                <a:cs typeface="Arial" charset="0"/>
              </a:rPr>
              <a:t>Rupture </a:t>
            </a:r>
          </a:p>
          <a:p>
            <a:pPr>
              <a:buFontTx/>
              <a:buChar char="•"/>
            </a:pPr>
            <a:r>
              <a:rPr lang="en-US" sz="2400" dirty="0">
                <a:latin typeface="Comic Sans MS" pitchFamily="66" charset="0"/>
                <a:cs typeface="Arial" charset="0"/>
              </a:rPr>
              <a:t>Crack </a:t>
            </a:r>
          </a:p>
          <a:p>
            <a:pPr>
              <a:buFontTx/>
              <a:buChar char="•"/>
            </a:pPr>
            <a:r>
              <a:rPr lang="en-US" sz="2400" dirty="0">
                <a:latin typeface="Comic Sans MS" pitchFamily="66" charset="0"/>
                <a:cs typeface="Arial" charset="0"/>
              </a:rPr>
              <a:t>Leak </a:t>
            </a:r>
          </a:p>
          <a:p>
            <a:pPr>
              <a:buFontTx/>
              <a:buChar char="•"/>
            </a:pPr>
            <a:r>
              <a:rPr lang="en-US" sz="2400" dirty="0">
                <a:latin typeface="Comic Sans MS" pitchFamily="66" charset="0"/>
                <a:cs typeface="Arial" charset="0"/>
              </a:rPr>
              <a:t>Plugged </a:t>
            </a:r>
          </a:p>
          <a:p>
            <a:pPr>
              <a:buFontTx/>
              <a:buChar char="•"/>
            </a:pPr>
            <a:r>
              <a:rPr lang="en-US" sz="2400" dirty="0">
                <a:latin typeface="Comic Sans MS" pitchFamily="66" charset="0"/>
                <a:cs typeface="Arial" charset="0"/>
              </a:rPr>
              <a:t>Failure to open </a:t>
            </a:r>
          </a:p>
          <a:p>
            <a:pPr>
              <a:buFontTx/>
              <a:buChar char="•"/>
            </a:pPr>
            <a:r>
              <a:rPr lang="en-US" sz="2400" dirty="0">
                <a:latin typeface="Comic Sans MS" pitchFamily="66" charset="0"/>
                <a:cs typeface="Arial" charset="0"/>
              </a:rPr>
              <a:t>Failure to close </a:t>
            </a:r>
          </a:p>
          <a:p>
            <a:pPr>
              <a:buFontTx/>
              <a:buChar char="•"/>
            </a:pPr>
            <a:r>
              <a:rPr lang="en-US" sz="2400" dirty="0">
                <a:latin typeface="Comic Sans MS" pitchFamily="66" charset="0"/>
                <a:cs typeface="Arial" charset="0"/>
              </a:rPr>
              <a:t>Failure to stop </a:t>
            </a:r>
          </a:p>
          <a:p>
            <a:pPr>
              <a:buFontTx/>
              <a:buChar char="•"/>
            </a:pPr>
            <a:r>
              <a:rPr lang="en-US" sz="2400" dirty="0">
                <a:latin typeface="Comic Sans MS" pitchFamily="66" charset="0"/>
                <a:cs typeface="Arial" charset="0"/>
              </a:rPr>
              <a:t>Failure to start</a:t>
            </a:r>
          </a:p>
          <a:p>
            <a:pPr>
              <a:buFontTx/>
              <a:buChar char="•"/>
            </a:pPr>
            <a:r>
              <a:rPr lang="en-US" sz="2400" dirty="0">
                <a:latin typeface="Comic Sans MS" pitchFamily="66" charset="0"/>
                <a:cs typeface="Arial" charset="0"/>
              </a:rPr>
              <a:t>Failure to continue</a:t>
            </a:r>
          </a:p>
          <a:p>
            <a:pPr>
              <a:buFontTx/>
              <a:buChar char="•"/>
            </a:pPr>
            <a:r>
              <a:rPr lang="en-US" sz="2400" dirty="0">
                <a:latin typeface="Comic Sans MS" pitchFamily="66" charset="0"/>
                <a:cs typeface="Arial" charset="0"/>
              </a:rPr>
              <a:t>Spurious stop</a:t>
            </a:r>
          </a:p>
          <a:p>
            <a:pPr>
              <a:buFontTx/>
              <a:buChar char="•"/>
            </a:pPr>
            <a:endParaRPr lang="en-US" sz="2400" dirty="0">
              <a:latin typeface="Comic Sans MS" pitchFamily="66" charset="0"/>
              <a:cs typeface="Arial" charset="0"/>
            </a:endParaRPr>
          </a:p>
        </p:txBody>
      </p:sp>
      <p:sp>
        <p:nvSpPr>
          <p:cNvPr id="80900" name="Rectangle 4"/>
          <p:cNvSpPr>
            <a:spLocks noGrp="1" noChangeArrowheads="1"/>
          </p:cNvSpPr>
          <p:nvPr>
            <p:ph type="body" sz="half" idx="2"/>
          </p:nvPr>
        </p:nvSpPr>
        <p:spPr>
          <a:xfrm>
            <a:off x="4648200" y="1600201"/>
            <a:ext cx="4038600" cy="3971940"/>
          </a:xfrm>
        </p:spPr>
        <p:style>
          <a:lnRef idx="2">
            <a:schemeClr val="accent3"/>
          </a:lnRef>
          <a:fillRef idx="1">
            <a:schemeClr val="lt1"/>
          </a:fillRef>
          <a:effectRef idx="0">
            <a:schemeClr val="accent3"/>
          </a:effectRef>
          <a:fontRef idx="minor">
            <a:schemeClr val="dk1"/>
          </a:fontRef>
        </p:style>
        <p:txBody>
          <a:bodyPr/>
          <a:lstStyle/>
          <a:p>
            <a:pPr>
              <a:buFontTx/>
              <a:buChar char="•"/>
            </a:pPr>
            <a:r>
              <a:rPr lang="en-US" sz="2400" dirty="0">
                <a:latin typeface="Comic Sans MS" pitchFamily="66" charset="0"/>
                <a:cs typeface="Arial" charset="0"/>
              </a:rPr>
              <a:t>Spurious start </a:t>
            </a:r>
          </a:p>
          <a:p>
            <a:pPr>
              <a:buFontTx/>
              <a:buChar char="•"/>
            </a:pPr>
            <a:r>
              <a:rPr lang="en-US" sz="2400" dirty="0">
                <a:latin typeface="Comic Sans MS" pitchFamily="66" charset="0"/>
                <a:cs typeface="Arial" charset="0"/>
              </a:rPr>
              <a:t>Loss of function </a:t>
            </a:r>
          </a:p>
          <a:p>
            <a:pPr>
              <a:buFontTx/>
              <a:buChar char="•"/>
            </a:pPr>
            <a:r>
              <a:rPr lang="en-US" sz="2400" dirty="0">
                <a:latin typeface="Comic Sans MS" pitchFamily="66" charset="0"/>
                <a:cs typeface="Arial" charset="0"/>
              </a:rPr>
              <a:t>High pressure </a:t>
            </a:r>
          </a:p>
          <a:p>
            <a:pPr>
              <a:buFontTx/>
              <a:buChar char="•"/>
            </a:pPr>
            <a:r>
              <a:rPr lang="en-US" sz="2400" dirty="0">
                <a:latin typeface="Comic Sans MS" pitchFamily="66" charset="0"/>
                <a:cs typeface="Arial" charset="0"/>
              </a:rPr>
              <a:t>Low pressure </a:t>
            </a:r>
          </a:p>
          <a:p>
            <a:pPr>
              <a:buFontTx/>
              <a:buChar char="•"/>
            </a:pPr>
            <a:r>
              <a:rPr lang="en-US" sz="2400" dirty="0">
                <a:latin typeface="Comic Sans MS" pitchFamily="66" charset="0"/>
                <a:cs typeface="Arial" charset="0"/>
              </a:rPr>
              <a:t>High temperature </a:t>
            </a:r>
          </a:p>
          <a:p>
            <a:pPr>
              <a:buFontTx/>
              <a:buChar char="•"/>
            </a:pPr>
            <a:r>
              <a:rPr lang="en-US" sz="2400" dirty="0">
                <a:latin typeface="Comic Sans MS" pitchFamily="66" charset="0"/>
                <a:cs typeface="Arial" charset="0"/>
              </a:rPr>
              <a:t>Low temperature </a:t>
            </a:r>
          </a:p>
          <a:p>
            <a:pPr>
              <a:buFontTx/>
              <a:buChar char="•"/>
            </a:pPr>
            <a:r>
              <a:rPr lang="en-US" sz="2400" dirty="0">
                <a:latin typeface="Comic Sans MS" pitchFamily="66" charset="0"/>
                <a:cs typeface="Arial" charset="0"/>
              </a:rPr>
              <a:t>Overfilling </a:t>
            </a:r>
          </a:p>
          <a:p>
            <a:pPr>
              <a:buFontTx/>
              <a:buChar char="•"/>
            </a:pPr>
            <a:r>
              <a:rPr lang="en-US" sz="2400" dirty="0">
                <a:latin typeface="Comic Sans MS" pitchFamily="66" charset="0"/>
                <a:cs typeface="Arial" charset="0"/>
              </a:rPr>
              <a:t>Hose bypass </a:t>
            </a:r>
          </a:p>
          <a:p>
            <a:pPr>
              <a:buFontTx/>
              <a:buChar char="•"/>
            </a:pPr>
            <a:r>
              <a:rPr lang="en-US" sz="2400" dirty="0">
                <a:latin typeface="Comic Sans MS" pitchFamily="66" charset="0"/>
                <a:cs typeface="Arial" charset="0"/>
              </a:rPr>
              <a:t>Instrument bypassed</a:t>
            </a:r>
          </a:p>
        </p:txBody>
      </p:sp>
      <p:pic>
        <p:nvPicPr>
          <p:cNvPr id="23554" name="Picture 2" descr="http://2.bp.blogspot.com/-8C19PF9OF6Q/TX2NbX8d8vI/AAAAAAAAAvo/TYbNY-fnyu0/s1600/Picto_FMEA.png"/>
          <p:cNvPicPr>
            <a:picLocks noChangeAspect="1" noChangeArrowheads="1"/>
          </p:cNvPicPr>
          <p:nvPr/>
        </p:nvPicPr>
        <p:blipFill>
          <a:blip r:embed="rId2"/>
          <a:srcRect/>
          <a:stretch>
            <a:fillRect/>
          </a:stretch>
        </p:blipFill>
        <p:spPr bwMode="auto">
          <a:xfrm>
            <a:off x="6500826" y="5572140"/>
            <a:ext cx="2643174" cy="1285860"/>
          </a:xfrm>
          <a:prstGeom prst="rect">
            <a:avLst/>
          </a:prstGeom>
          <a:noFill/>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style>
          <a:lnRef idx="1">
            <a:schemeClr val="accent1"/>
          </a:lnRef>
          <a:fillRef idx="3">
            <a:schemeClr val="accent1"/>
          </a:fillRef>
          <a:effectRef idx="2">
            <a:schemeClr val="accent1"/>
          </a:effectRef>
          <a:fontRef idx="minor">
            <a:schemeClr val="lt1"/>
          </a:fontRef>
        </p:style>
        <p:txBody>
          <a:bodyPr/>
          <a:lstStyle/>
          <a:p>
            <a:r>
              <a:rPr lang="id-ID" sz="2800" b="1" dirty="0" smtClean="0">
                <a:solidFill>
                  <a:schemeClr val="tx1"/>
                </a:solidFill>
                <a:latin typeface="Cambria" pitchFamily="18" charset="0"/>
              </a:rPr>
              <a:t>FMEA HAZARD ANALYSIS OF SAMPLE PROCESS</a:t>
            </a:r>
            <a:endParaRPr lang="id-ID" sz="2800" b="1" dirty="0">
              <a:solidFill>
                <a:schemeClr val="tx1"/>
              </a:solidFill>
              <a:latin typeface="Cambria" pitchFamily="18" charset="0"/>
            </a:endParaRPr>
          </a:p>
        </p:txBody>
      </p:sp>
      <p:graphicFrame>
        <p:nvGraphicFramePr>
          <p:cNvPr id="4" name="Table 3"/>
          <p:cNvGraphicFramePr>
            <a:graphicFrameLocks noGrp="1"/>
          </p:cNvGraphicFramePr>
          <p:nvPr/>
        </p:nvGraphicFramePr>
        <p:xfrm>
          <a:off x="71406" y="1500174"/>
          <a:ext cx="8929719" cy="5072099"/>
        </p:xfrm>
        <a:graphic>
          <a:graphicData uri="http://schemas.openxmlformats.org/drawingml/2006/table">
            <a:tbl>
              <a:tblPr/>
              <a:tblGrid>
                <a:gridCol w="642942">
                  <a:extLst>
                    <a:ext uri="{9D8B030D-6E8A-4147-A177-3AD203B41FA5}">
                      <a16:colId xmlns="" xmlns:a16="http://schemas.microsoft.com/office/drawing/2014/main" val="20000"/>
                    </a:ext>
                  </a:extLst>
                </a:gridCol>
                <a:gridCol w="1143008">
                  <a:extLst>
                    <a:ext uri="{9D8B030D-6E8A-4147-A177-3AD203B41FA5}">
                      <a16:colId xmlns="" xmlns:a16="http://schemas.microsoft.com/office/drawing/2014/main" val="20001"/>
                    </a:ext>
                  </a:extLst>
                </a:gridCol>
                <a:gridCol w="1785950">
                  <a:extLst>
                    <a:ext uri="{9D8B030D-6E8A-4147-A177-3AD203B41FA5}">
                      <a16:colId xmlns="" xmlns:a16="http://schemas.microsoft.com/office/drawing/2014/main" val="20002"/>
                    </a:ext>
                  </a:extLst>
                </a:gridCol>
                <a:gridCol w="1214446">
                  <a:extLst>
                    <a:ext uri="{9D8B030D-6E8A-4147-A177-3AD203B41FA5}">
                      <a16:colId xmlns="" xmlns:a16="http://schemas.microsoft.com/office/drawing/2014/main" val="20003"/>
                    </a:ext>
                  </a:extLst>
                </a:gridCol>
                <a:gridCol w="1571636">
                  <a:extLst>
                    <a:ext uri="{9D8B030D-6E8A-4147-A177-3AD203B41FA5}">
                      <a16:colId xmlns="" xmlns:a16="http://schemas.microsoft.com/office/drawing/2014/main" val="20004"/>
                    </a:ext>
                  </a:extLst>
                </a:gridCol>
                <a:gridCol w="1357322">
                  <a:extLst>
                    <a:ext uri="{9D8B030D-6E8A-4147-A177-3AD203B41FA5}">
                      <a16:colId xmlns="" xmlns:a16="http://schemas.microsoft.com/office/drawing/2014/main" val="20005"/>
                    </a:ext>
                  </a:extLst>
                </a:gridCol>
                <a:gridCol w="1214415">
                  <a:extLst>
                    <a:ext uri="{9D8B030D-6E8A-4147-A177-3AD203B41FA5}">
                      <a16:colId xmlns="" xmlns:a16="http://schemas.microsoft.com/office/drawing/2014/main" val="20006"/>
                    </a:ext>
                  </a:extLst>
                </a:gridCol>
              </a:tblGrid>
              <a:tr h="1019404">
                <a:tc>
                  <a:txBody>
                    <a:bodyPr/>
                    <a:lstStyle/>
                    <a:p>
                      <a:pPr algn="ctr">
                        <a:lnSpc>
                          <a:spcPct val="115000"/>
                        </a:lnSpc>
                        <a:spcAft>
                          <a:spcPts val="0"/>
                        </a:spcAft>
                      </a:pPr>
                      <a:r>
                        <a:rPr lang="en-US" sz="1400" b="1" dirty="0">
                          <a:solidFill>
                            <a:srgbClr val="000000"/>
                          </a:solidFill>
                          <a:latin typeface="Cambria" pitchFamily="18" charset="0"/>
                          <a:ea typeface="Times New Roman"/>
                          <a:cs typeface="Calibri"/>
                        </a:rPr>
                        <a:t>item</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err="1">
                          <a:solidFill>
                            <a:srgbClr val="000000"/>
                          </a:solidFill>
                          <a:latin typeface="Cambria" pitchFamily="18" charset="0"/>
                          <a:ea typeface="Times New Roman"/>
                          <a:cs typeface="Calibri"/>
                        </a:rPr>
                        <a:t>identifikasi</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err="1">
                          <a:solidFill>
                            <a:srgbClr val="000000"/>
                          </a:solidFill>
                          <a:latin typeface="Cambria" pitchFamily="18" charset="0"/>
                          <a:ea typeface="Times New Roman"/>
                          <a:cs typeface="Calibri"/>
                        </a:rPr>
                        <a:t>deskripsi</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solidFill>
                            <a:srgbClr val="000000"/>
                          </a:solidFill>
                          <a:latin typeface="Cambria" pitchFamily="18" charset="0"/>
                          <a:ea typeface="Times New Roman"/>
                          <a:cs typeface="Calibri"/>
                        </a:rPr>
                        <a:t>mode </a:t>
                      </a:r>
                      <a:r>
                        <a:rPr lang="en-US" sz="1400" b="1" dirty="0" err="1">
                          <a:solidFill>
                            <a:srgbClr val="000000"/>
                          </a:solidFill>
                          <a:latin typeface="Cambria" pitchFamily="18" charset="0"/>
                          <a:ea typeface="Times New Roman"/>
                          <a:cs typeface="Calibri"/>
                        </a:rPr>
                        <a:t>kegagalan</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err="1">
                          <a:solidFill>
                            <a:srgbClr val="000000"/>
                          </a:solidFill>
                          <a:latin typeface="Cambria" pitchFamily="18" charset="0"/>
                          <a:ea typeface="Times New Roman"/>
                          <a:cs typeface="Calibri"/>
                        </a:rPr>
                        <a:t>konsekuensi</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a:solidFill>
                            <a:srgbClr val="000000"/>
                          </a:solidFill>
                          <a:latin typeface="Cambria" pitchFamily="18" charset="0"/>
                          <a:ea typeface="Times New Roman"/>
                          <a:cs typeface="Calibri"/>
                        </a:rPr>
                        <a:t>safeguard</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b="1" dirty="0" err="1">
                          <a:solidFill>
                            <a:srgbClr val="000000"/>
                          </a:solidFill>
                          <a:latin typeface="Cambria" pitchFamily="18" charset="0"/>
                          <a:ea typeface="Times New Roman"/>
                          <a:cs typeface="Calibri"/>
                        </a:rPr>
                        <a:t>aksi</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28575" cap="flat" cmpd="sng" algn="ctr">
                      <a:solidFill>
                        <a:srgbClr val="4BACC6"/>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1340239">
                <a:tc>
                  <a:txBody>
                    <a:bodyPr/>
                    <a:lstStyle/>
                    <a:p>
                      <a:pPr algn="ctr">
                        <a:lnSpc>
                          <a:spcPct val="115000"/>
                        </a:lnSpc>
                        <a:spcAft>
                          <a:spcPts val="0"/>
                        </a:spcAft>
                      </a:pPr>
                      <a:r>
                        <a:rPr lang="en-US" sz="1400" b="1" dirty="0">
                          <a:solidFill>
                            <a:srgbClr val="000000"/>
                          </a:solidFill>
                          <a:latin typeface="Cambria" pitchFamily="18" charset="0"/>
                          <a:ea typeface="Times New Roman"/>
                          <a:cs typeface="Calibri"/>
                        </a:rPr>
                        <a:t>1</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solidFill>
                            <a:srgbClr val="000000"/>
                          </a:solidFill>
                          <a:latin typeface="Cambria" pitchFamily="18" charset="0"/>
                          <a:ea typeface="Times New Roman"/>
                          <a:cs typeface="Calibri"/>
                        </a:rPr>
                        <a:t>valve A</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solidFill>
                            <a:srgbClr val="000000"/>
                          </a:solidFill>
                          <a:latin typeface="Cambria" pitchFamily="18" charset="0"/>
                          <a:ea typeface="Times New Roman"/>
                          <a:cs typeface="Calibri"/>
                        </a:rPr>
                        <a:t>motor valve, </a:t>
                      </a:r>
                      <a:r>
                        <a:rPr lang="en-US" sz="1400" dirty="0" err="1">
                          <a:solidFill>
                            <a:srgbClr val="000000"/>
                          </a:solidFill>
                          <a:latin typeface="Cambria" pitchFamily="18" charset="0"/>
                          <a:ea typeface="Times New Roman"/>
                          <a:cs typeface="Calibri"/>
                        </a:rPr>
                        <a:t>biasanya</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terbuka</a:t>
                      </a:r>
                      <a:r>
                        <a:rPr lang="en-US" sz="1400" dirty="0">
                          <a:solidFill>
                            <a:srgbClr val="000000"/>
                          </a:solidFill>
                          <a:latin typeface="Cambria" pitchFamily="18" charset="0"/>
                          <a:ea typeface="Times New Roman"/>
                          <a:cs typeface="Calibri"/>
                        </a:rPr>
                        <a:t>, material A </a:t>
                      </a:r>
                      <a:r>
                        <a:rPr lang="en-US" sz="1400" dirty="0" err="1">
                          <a:solidFill>
                            <a:srgbClr val="000000"/>
                          </a:solidFill>
                          <a:latin typeface="Cambria" pitchFamily="18" charset="0"/>
                          <a:ea typeface="Times New Roman"/>
                          <a:cs typeface="Calibri"/>
                        </a:rPr>
                        <a:t>servis</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solidFill>
                            <a:srgbClr val="000000"/>
                          </a:solidFill>
                          <a:latin typeface="Cambria" pitchFamily="18" charset="0"/>
                          <a:ea typeface="Times New Roman"/>
                          <a:cs typeface="Calibri"/>
                        </a:rPr>
                        <a:t>fails to open</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Aliran</a:t>
                      </a:r>
                      <a:r>
                        <a:rPr lang="en-US" sz="1400" dirty="0">
                          <a:solidFill>
                            <a:srgbClr val="000000"/>
                          </a:solidFill>
                          <a:latin typeface="Cambria" pitchFamily="18" charset="0"/>
                          <a:ea typeface="Times New Roman"/>
                          <a:cs typeface="Calibri"/>
                        </a:rPr>
                        <a:t> material A </a:t>
                      </a:r>
                      <a:r>
                        <a:rPr lang="en-US" sz="1400" dirty="0" err="1">
                          <a:solidFill>
                            <a:srgbClr val="000000"/>
                          </a:solidFill>
                          <a:latin typeface="Cambria" pitchFamily="18" charset="0"/>
                          <a:ea typeface="Times New Roman"/>
                          <a:cs typeface="Calibri"/>
                        </a:rPr>
                        <a:t>berlebih</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ke</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reaktor</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perbaikan berkala valve A</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menambah alarm dan menutup valve A</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28575"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1356228">
                <a:tc>
                  <a:txBody>
                    <a:bodyPr/>
                    <a:lstStyle/>
                    <a:p>
                      <a:pPr algn="ctr">
                        <a:lnSpc>
                          <a:spcPct val="115000"/>
                        </a:lnSpc>
                        <a:spcAft>
                          <a:spcPts val="0"/>
                        </a:spcAft>
                      </a:pPr>
                      <a:r>
                        <a:rPr lang="en-US" sz="1400" b="1">
                          <a:solidFill>
                            <a:srgbClr val="000000"/>
                          </a:solidFill>
                          <a:latin typeface="Cambria" pitchFamily="18" charset="0"/>
                          <a:ea typeface="Times New Roman"/>
                          <a:cs typeface="Calibri"/>
                        </a:rPr>
                        <a:t>2</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Valve B</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motor valve, biasanya terbuka, material B servis</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kemasan</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terbongkar</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tercecer</a:t>
                      </a:r>
                      <a:r>
                        <a:rPr lang="en-US" sz="1400" dirty="0">
                          <a:solidFill>
                            <a:srgbClr val="000000"/>
                          </a:solidFill>
                          <a:latin typeface="Cambria" pitchFamily="18" charset="0"/>
                          <a:ea typeface="Times New Roman"/>
                          <a:cs typeface="Calibri"/>
                        </a:rPr>
                        <a:t> material B </a:t>
                      </a:r>
                      <a:r>
                        <a:rPr lang="en-US" sz="1400" dirty="0" err="1">
                          <a:solidFill>
                            <a:srgbClr val="000000"/>
                          </a:solidFill>
                          <a:latin typeface="Cambria" pitchFamily="18" charset="0"/>
                          <a:ea typeface="Times New Roman"/>
                          <a:cs typeface="Calibri"/>
                        </a:rPr>
                        <a:t>di</a:t>
                      </a:r>
                      <a:r>
                        <a:rPr lang="en-US" sz="1400" dirty="0">
                          <a:solidFill>
                            <a:srgbClr val="000000"/>
                          </a:solidFill>
                          <a:latin typeface="Cambria" pitchFamily="18" charset="0"/>
                          <a:ea typeface="Times New Roman"/>
                          <a:cs typeface="Calibri"/>
                        </a:rPr>
                        <a:t> area </a:t>
                      </a:r>
                      <a:r>
                        <a:rPr lang="en-US" sz="1400" dirty="0" err="1">
                          <a:solidFill>
                            <a:srgbClr val="000000"/>
                          </a:solidFill>
                          <a:latin typeface="Cambria" pitchFamily="18" charset="0"/>
                          <a:ea typeface="Times New Roman"/>
                          <a:cs typeface="Calibri"/>
                        </a:rPr>
                        <a:t>operasi</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perbaikan</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berkala</a:t>
                      </a:r>
                      <a:r>
                        <a:rPr lang="en-US" sz="1400" dirty="0">
                          <a:solidFill>
                            <a:srgbClr val="000000"/>
                          </a:solidFill>
                          <a:latin typeface="Cambria" pitchFamily="18" charset="0"/>
                          <a:ea typeface="Times New Roman"/>
                          <a:cs typeface="Calibri"/>
                        </a:rPr>
                        <a:t> valve B</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memastikan pengemasan dari material B</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1356228">
                <a:tc>
                  <a:txBody>
                    <a:bodyPr/>
                    <a:lstStyle/>
                    <a:p>
                      <a:pPr algn="ctr">
                        <a:lnSpc>
                          <a:spcPct val="115000"/>
                        </a:lnSpc>
                        <a:spcAft>
                          <a:spcPts val="0"/>
                        </a:spcAft>
                      </a:pPr>
                      <a:r>
                        <a:rPr lang="en-US" sz="1400" b="1">
                          <a:solidFill>
                            <a:srgbClr val="000000"/>
                          </a:solidFill>
                          <a:latin typeface="Cambria" pitchFamily="18" charset="0"/>
                          <a:ea typeface="Times New Roman"/>
                          <a:cs typeface="Calibri"/>
                        </a:rPr>
                        <a:t>3</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Valve C</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a:solidFill>
                            <a:srgbClr val="000000"/>
                          </a:solidFill>
                          <a:latin typeface="Cambria" pitchFamily="18" charset="0"/>
                          <a:ea typeface="Times New Roman"/>
                          <a:cs typeface="Calibri"/>
                        </a:rPr>
                        <a:t>motor valve, biasanya terbuka, material C servis</a:t>
                      </a:r>
                      <a:endParaRPr lang="id-ID" sz="140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a:solidFill>
                            <a:srgbClr val="000000"/>
                          </a:solidFill>
                          <a:latin typeface="Cambria" pitchFamily="18" charset="0"/>
                          <a:ea typeface="Times New Roman"/>
                          <a:cs typeface="Calibri"/>
                        </a:rPr>
                        <a:t>fails to close</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reaktor</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mengali</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berlebihan</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perbaikan</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berkala</a:t>
                      </a:r>
                      <a:r>
                        <a:rPr lang="en-US" sz="1400" dirty="0">
                          <a:solidFill>
                            <a:srgbClr val="000000"/>
                          </a:solidFill>
                          <a:latin typeface="Cambria" pitchFamily="18" charset="0"/>
                          <a:ea typeface="Times New Roman"/>
                          <a:cs typeface="Calibri"/>
                        </a:rPr>
                        <a:t> valve C </a:t>
                      </a:r>
                      <a:r>
                        <a:rPr lang="en-US" sz="1400" dirty="0" err="1">
                          <a:solidFill>
                            <a:srgbClr val="000000"/>
                          </a:solidFill>
                          <a:latin typeface="Cambria" pitchFamily="18" charset="0"/>
                          <a:ea typeface="Times New Roman"/>
                          <a:cs typeface="Calibri"/>
                        </a:rPr>
                        <a:t>dan</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kontrol</a:t>
                      </a:r>
                      <a:r>
                        <a:rPr lang="en-US" sz="1400" dirty="0">
                          <a:solidFill>
                            <a:srgbClr val="000000"/>
                          </a:solidFill>
                          <a:latin typeface="Cambria" pitchFamily="18" charset="0"/>
                          <a:ea typeface="Times New Roman"/>
                          <a:cs typeface="Calibri"/>
                        </a:rPr>
                        <a:t> level </a:t>
                      </a:r>
                      <a:r>
                        <a:rPr lang="en-US" sz="1400" dirty="0" err="1">
                          <a:solidFill>
                            <a:srgbClr val="000000"/>
                          </a:solidFill>
                          <a:latin typeface="Cambria" pitchFamily="18" charset="0"/>
                          <a:ea typeface="Times New Roman"/>
                          <a:cs typeface="Calibri"/>
                        </a:rPr>
                        <a:t>reaktor</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400" dirty="0" err="1">
                          <a:solidFill>
                            <a:srgbClr val="000000"/>
                          </a:solidFill>
                          <a:latin typeface="Cambria" pitchFamily="18" charset="0"/>
                          <a:ea typeface="Times New Roman"/>
                          <a:cs typeface="Calibri"/>
                        </a:rPr>
                        <a:t>penambahan</a:t>
                      </a:r>
                      <a:r>
                        <a:rPr lang="en-US" sz="1400" dirty="0">
                          <a:solidFill>
                            <a:srgbClr val="000000"/>
                          </a:solidFill>
                          <a:latin typeface="Cambria" pitchFamily="18" charset="0"/>
                          <a:ea typeface="Times New Roman"/>
                          <a:cs typeface="Calibri"/>
                        </a:rPr>
                        <a:t> alarm </a:t>
                      </a:r>
                      <a:r>
                        <a:rPr lang="en-US" sz="1400" dirty="0" err="1">
                          <a:solidFill>
                            <a:srgbClr val="000000"/>
                          </a:solidFill>
                          <a:latin typeface="Cambria" pitchFamily="18" charset="0"/>
                          <a:ea typeface="Times New Roman"/>
                          <a:cs typeface="Calibri"/>
                        </a:rPr>
                        <a:t>dan</a:t>
                      </a:r>
                      <a:r>
                        <a:rPr lang="en-US" sz="1400" dirty="0">
                          <a:solidFill>
                            <a:srgbClr val="000000"/>
                          </a:solidFill>
                          <a:latin typeface="Cambria" pitchFamily="18" charset="0"/>
                          <a:ea typeface="Times New Roman"/>
                          <a:cs typeface="Calibri"/>
                        </a:rPr>
                        <a:t> </a:t>
                      </a:r>
                      <a:r>
                        <a:rPr lang="en-US" sz="1400" dirty="0" err="1">
                          <a:solidFill>
                            <a:srgbClr val="000000"/>
                          </a:solidFill>
                          <a:latin typeface="Cambria" pitchFamily="18" charset="0"/>
                          <a:ea typeface="Times New Roman"/>
                          <a:cs typeface="Calibri"/>
                        </a:rPr>
                        <a:t>menutup</a:t>
                      </a:r>
                      <a:r>
                        <a:rPr lang="en-US" sz="1400" dirty="0">
                          <a:solidFill>
                            <a:srgbClr val="000000"/>
                          </a:solidFill>
                          <a:latin typeface="Cambria" pitchFamily="18" charset="0"/>
                          <a:ea typeface="Times New Roman"/>
                          <a:cs typeface="Calibri"/>
                        </a:rPr>
                        <a:t> valve A </a:t>
                      </a:r>
                      <a:r>
                        <a:rPr lang="en-US" sz="1400" dirty="0" err="1">
                          <a:solidFill>
                            <a:srgbClr val="000000"/>
                          </a:solidFill>
                          <a:latin typeface="Cambria" pitchFamily="18" charset="0"/>
                          <a:ea typeface="Times New Roman"/>
                          <a:cs typeface="Calibri"/>
                        </a:rPr>
                        <a:t>dan</a:t>
                      </a:r>
                      <a:r>
                        <a:rPr lang="en-US" sz="1400" dirty="0">
                          <a:solidFill>
                            <a:srgbClr val="000000"/>
                          </a:solidFill>
                          <a:latin typeface="Cambria" pitchFamily="18" charset="0"/>
                          <a:ea typeface="Times New Roman"/>
                          <a:cs typeface="Calibri"/>
                        </a:rPr>
                        <a:t> B</a:t>
                      </a:r>
                      <a:endParaRPr lang="id-ID" sz="1400" dirty="0">
                        <a:latin typeface="Cambria" pitchFamily="18" charset="0"/>
                        <a:ea typeface="Calibri"/>
                        <a:cs typeface="Times New Roman"/>
                      </a:endParaRPr>
                    </a:p>
                  </a:txBody>
                  <a:tcPr marL="62011" marR="62011" marT="0" marB="0">
                    <a:lnL w="12700" cap="flat" cmpd="sng" algn="ctr">
                      <a:solidFill>
                        <a:srgbClr val="4BACC6"/>
                      </a:solidFill>
                      <a:prstDash val="solid"/>
                      <a:round/>
                      <a:headEnd type="none" w="med" len="med"/>
                      <a:tailEnd type="none" w="med" len="med"/>
                    </a:lnL>
                    <a:lnR w="12700" cap="flat" cmpd="sng" algn="ctr">
                      <a:solidFill>
                        <a:srgbClr val="4BACC6"/>
                      </a:solidFill>
                      <a:prstDash val="solid"/>
                      <a:round/>
                      <a:headEnd type="none" w="med" len="med"/>
                      <a:tailEnd type="none" w="med" len="med"/>
                    </a:lnR>
                    <a:lnT w="12700" cap="flat" cmpd="sng" algn="ctr">
                      <a:solidFill>
                        <a:srgbClr val="4BACC6"/>
                      </a:solidFill>
                      <a:prstDash val="solid"/>
                      <a:round/>
                      <a:headEnd type="none" w="med" len="med"/>
                      <a:tailEnd type="none" w="med" len="med"/>
                    </a:lnT>
                    <a:lnB w="12700" cap="flat" cmpd="sng" algn="ctr">
                      <a:solidFill>
                        <a:srgbClr val="4BACC6"/>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76200" y="152400"/>
            <a:ext cx="4343400" cy="685800"/>
          </a:xfrm>
        </p:spPr>
        <p:txBody>
          <a:bodyPr/>
          <a:lstStyle/>
          <a:p>
            <a:pPr eaLnBrk="1" hangingPunct="1"/>
            <a:r>
              <a:rPr lang="en-US" sz="2800" smtClean="0">
                <a:latin typeface="Times New Roman" pitchFamily="18" charset="0"/>
                <a:cs typeface="Times New Roman" pitchFamily="18" charset="0"/>
              </a:rPr>
              <a:t>Kebakaran di Piper Alpha</a:t>
            </a:r>
            <a:endParaRPr lang="en-US" sz="2800" smtClean="0"/>
          </a:p>
        </p:txBody>
      </p:sp>
      <p:pic>
        <p:nvPicPr>
          <p:cNvPr id="10243" name="Picture 3"/>
          <p:cNvPicPr>
            <a:picLocks noGrp="1" noChangeAspect="1" noChangeArrowheads="1"/>
          </p:cNvPicPr>
          <p:nvPr>
            <p:ph idx="1"/>
          </p:nvPr>
        </p:nvPicPr>
        <p:blipFill>
          <a:blip r:embed="rId2" cstate="print"/>
          <a:srcRect/>
          <a:stretch>
            <a:fillRect/>
          </a:stretch>
        </p:blipFill>
        <p:spPr>
          <a:xfrm>
            <a:off x="4108450" y="0"/>
            <a:ext cx="4959350" cy="6537325"/>
          </a:xfrm>
        </p:spPr>
      </p:pic>
      <p:sp>
        <p:nvSpPr>
          <p:cNvPr id="8" name="Rectangle 7"/>
          <p:cNvSpPr/>
          <p:nvPr/>
        </p:nvSpPr>
        <p:spPr>
          <a:xfrm>
            <a:off x="0" y="1371600"/>
            <a:ext cx="4114800" cy="1828800"/>
          </a:xfrm>
          <a:prstGeom prst="rect">
            <a:avLst/>
          </a:prstGeom>
          <a:solidFill>
            <a:srgbClr val="B0AC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marL="225425" indent="-225425">
              <a:buFont typeface="Arial" charset="0"/>
              <a:buChar char="•"/>
              <a:defRPr/>
            </a:pPr>
            <a:r>
              <a:rPr lang="en-US" sz="1600" dirty="0">
                <a:solidFill>
                  <a:schemeClr val="tx1"/>
                </a:solidFill>
                <a:latin typeface="Times New Roman" pitchFamily="18" charset="0"/>
                <a:cs typeface="Times New Roman" pitchFamily="18" charset="0"/>
              </a:rPr>
              <a:t>7 </a:t>
            </a:r>
            <a:r>
              <a:rPr lang="en-US" sz="1600" dirty="0" err="1">
                <a:solidFill>
                  <a:schemeClr val="tx1"/>
                </a:solidFill>
                <a:latin typeface="Times New Roman" pitchFamily="18" charset="0"/>
                <a:cs typeface="Times New Roman" pitchFamily="18" charset="0"/>
              </a:rPr>
              <a:t>Juni</a:t>
            </a:r>
            <a:r>
              <a:rPr lang="en-US" sz="1600" dirty="0">
                <a:solidFill>
                  <a:schemeClr val="tx1"/>
                </a:solidFill>
                <a:latin typeface="Times New Roman" pitchFamily="18" charset="0"/>
                <a:cs typeface="Times New Roman" pitchFamily="18" charset="0"/>
              </a:rPr>
              <a:t> 1988, </a:t>
            </a:r>
            <a:r>
              <a:rPr lang="en-US" sz="1600" dirty="0" err="1">
                <a:solidFill>
                  <a:schemeClr val="tx1"/>
                </a:solidFill>
                <a:latin typeface="Times New Roman" pitchFamily="18" charset="0"/>
                <a:cs typeface="Times New Roman" pitchFamily="18" charset="0"/>
              </a:rPr>
              <a:t>serangkaian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kebakaran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ledakan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menenggelamkan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anjungan</a:t>
            </a:r>
            <a:r>
              <a:rPr lang="en-US" sz="1600" dirty="0">
                <a:solidFill>
                  <a:schemeClr val="tx1"/>
                </a:solidFill>
                <a:latin typeface="Times New Roman" pitchFamily="18" charset="0"/>
                <a:cs typeface="Times New Roman" pitchFamily="18" charset="0"/>
              </a:rPr>
              <a:t> Piper Alpha</a:t>
            </a:r>
          </a:p>
          <a:p>
            <a:pPr marL="225425" indent="-225425">
              <a:buFont typeface="Arial" charset="0"/>
              <a:buChar char="•"/>
              <a:defRPr/>
            </a:pPr>
            <a:r>
              <a:rPr lang="sv-SE" sz="1600" dirty="0">
                <a:solidFill>
                  <a:schemeClr val="tx1"/>
                </a:solidFill>
                <a:latin typeface="Times New Roman" pitchFamily="18" charset="0"/>
                <a:cs typeface="Times New Roman" pitchFamily="18" charset="0"/>
              </a:rPr>
              <a:t>165 pekerja dan 2 orang petugas penyelamat tewas</a:t>
            </a:r>
          </a:p>
          <a:p>
            <a:pPr marL="225425" indent="-225425">
              <a:buFont typeface="Arial" charset="0"/>
              <a:buChar char="•"/>
              <a:defRPr/>
            </a:pPr>
            <a:r>
              <a:rPr lang="en-US" sz="1600" dirty="0">
                <a:solidFill>
                  <a:schemeClr val="tx1"/>
                </a:solidFill>
                <a:latin typeface="Times New Roman" pitchFamily="18" charset="0"/>
                <a:cs typeface="Times New Roman" pitchFamily="18" charset="0"/>
              </a:rPr>
              <a:t>61 </a:t>
            </a:r>
            <a:r>
              <a:rPr lang="en-US" sz="1600" dirty="0" err="1">
                <a:solidFill>
                  <a:schemeClr val="tx1"/>
                </a:solidFill>
                <a:latin typeface="Times New Roman" pitchFamily="18" charset="0"/>
                <a:cs typeface="Times New Roman" pitchFamily="18" charset="0"/>
              </a:rPr>
              <a:t>pekerja</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selamat</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dengan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terjun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ke</a:t>
            </a:r>
            <a:r>
              <a:rPr lang="en-US" sz="1600" dirty="0">
                <a:solidFill>
                  <a:schemeClr val="tx1"/>
                </a:solidFill>
                <a:latin typeface="Times New Roman" pitchFamily="18" charset="0"/>
                <a:cs typeface="Times New Roman" pitchFamily="18" charset="0"/>
              </a:rPr>
              <a:t> </a:t>
            </a:r>
            <a:r>
              <a:rPr lang="id-ID" sz="1600" dirty="0">
                <a:solidFill>
                  <a:schemeClr val="tx1"/>
                </a:solidFill>
                <a:latin typeface="Times New Roman" pitchFamily="18" charset="0"/>
                <a:cs typeface="Times New Roman" pitchFamily="18" charset="0"/>
              </a:rPr>
              <a:t>Laut</a:t>
            </a:r>
            <a:r>
              <a:rPr lang="en-US" sz="1600" dirty="0">
                <a:solidFill>
                  <a:schemeClr val="tx1"/>
                </a:solidFill>
                <a:latin typeface="Times New Roman" pitchFamily="18" charset="0"/>
                <a:cs typeface="Times New Roman" pitchFamily="18" charset="0"/>
              </a:rPr>
              <a:t> Utara</a:t>
            </a:r>
            <a:endParaRPr lang="en-US" sz="1600" dirty="0"/>
          </a:p>
        </p:txBody>
      </p:sp>
      <p:graphicFrame>
        <p:nvGraphicFramePr>
          <p:cNvPr id="9" name="Diagram 8"/>
          <p:cNvGraphicFramePr/>
          <p:nvPr/>
        </p:nvGraphicFramePr>
        <p:xfrm>
          <a:off x="76200" y="2362200"/>
          <a:ext cx="43434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Rectangle 9"/>
          <p:cNvSpPr/>
          <p:nvPr/>
        </p:nvSpPr>
        <p:spPr>
          <a:xfrm>
            <a:off x="4572000" y="2214554"/>
            <a:ext cx="4343400" cy="22812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1600" dirty="0" err="1">
                <a:solidFill>
                  <a:schemeClr val="tx1"/>
                </a:solidFill>
                <a:latin typeface="Times New Roman" pitchFamily="18" charset="0"/>
                <a:cs typeface="Times New Roman" pitchFamily="18" charset="0"/>
              </a:rPr>
              <a:t>Katup</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pengaman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pompa</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lepas</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awan</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uap</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kondensat</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terpantik</a:t>
            </a:r>
            <a:r>
              <a:rPr lang="en-US" sz="1600" dirty="0">
                <a:solidFill>
                  <a:schemeClr val="tx1"/>
                </a:solidFill>
                <a:latin typeface="Times New Roman" pitchFamily="18" charset="0"/>
                <a:cs typeface="Times New Roman" pitchFamily="18" charset="0"/>
                <a:sym typeface="Wingdings" pitchFamily="2" charset="2"/>
              </a:rPr>
              <a:t>  </a:t>
            </a:r>
            <a:r>
              <a:rPr lang="en-US" sz="1600" dirty="0" err="1">
                <a:solidFill>
                  <a:schemeClr val="tx1"/>
                </a:solidFill>
                <a:latin typeface="Times New Roman" pitchFamily="18" charset="0"/>
                <a:cs typeface="Times New Roman" pitchFamily="18" charset="0"/>
                <a:sym typeface="Wingdings" pitchFamily="2" charset="2"/>
              </a:rPr>
              <a:t>ledakan</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awan</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sym typeface="Wingdings" pitchFamily="2" charset="2"/>
              </a:rPr>
              <a:t>uap</a:t>
            </a:r>
            <a:r>
              <a:rPr lang="en-US" sz="1600" dirty="0">
                <a:solidFill>
                  <a:schemeClr val="tx1"/>
                </a:solidFill>
                <a:latin typeface="Times New Roman" pitchFamily="18" charset="0"/>
                <a:cs typeface="Times New Roman" pitchFamily="18" charset="0"/>
                <a:sym typeface="Wingdings" pitchFamily="2" charset="2"/>
              </a:rPr>
              <a:t>  </a:t>
            </a:r>
            <a:r>
              <a:rPr lang="en-US" sz="1600" dirty="0" err="1">
                <a:solidFill>
                  <a:schemeClr val="tx1"/>
                </a:solidFill>
                <a:latin typeface="Times New Roman" pitchFamily="18" charset="0"/>
                <a:cs typeface="Times New Roman" pitchFamily="18" charset="0"/>
              </a:rPr>
              <a:t>Anjungan</a:t>
            </a:r>
            <a:r>
              <a:rPr lang="en-US" sz="1600" dirty="0">
                <a:solidFill>
                  <a:schemeClr val="tx1"/>
                </a:solidFill>
                <a:latin typeface="Times New Roman" pitchFamily="18" charset="0"/>
                <a:cs typeface="Times New Roman" pitchFamily="18" charset="0"/>
              </a:rPr>
              <a:t> yang </a:t>
            </a:r>
            <a:r>
              <a:rPr lang="en-US" sz="1600" dirty="0" err="1">
                <a:solidFill>
                  <a:schemeClr val="tx1"/>
                </a:solidFill>
                <a:latin typeface="Times New Roman" pitchFamily="18" charset="0"/>
                <a:cs typeface="Times New Roman" pitchFamily="18" charset="0"/>
              </a:rPr>
              <a:t>bersebelahan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masih</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mengirim</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minyak</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rPr>
              <a:t>Api</a:t>
            </a:r>
            <a:r>
              <a:rPr lang="en-US" sz="1600" dirty="0">
                <a:solidFill>
                  <a:schemeClr val="tx1"/>
                </a:solidFill>
                <a:latin typeface="Times New Roman" pitchFamily="18" charset="0"/>
                <a:cs typeface="Times New Roman" pitchFamily="18" charset="0"/>
              </a:rPr>
              <a:t> yang </a:t>
            </a:r>
            <a:r>
              <a:rPr lang="en-US" sz="1600" dirty="0" err="1">
                <a:solidFill>
                  <a:schemeClr val="tx1"/>
                </a:solidFill>
                <a:latin typeface="Times New Roman" pitchFamily="18" charset="0"/>
                <a:cs typeface="Times New Roman" pitchFamily="18" charset="0"/>
              </a:rPr>
              <a:t>membesar</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memecahkan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pipa</a:t>
            </a:r>
            <a:r>
              <a:rPr lang="en-US" sz="1600" dirty="0">
                <a:solidFill>
                  <a:schemeClr val="tx1"/>
                </a:solidFill>
                <a:latin typeface="Times New Roman" pitchFamily="18" charset="0"/>
                <a:cs typeface="Times New Roman" pitchFamily="18" charset="0"/>
              </a:rPr>
              <a:t> gas </a:t>
            </a:r>
            <a:r>
              <a:rPr lang="en-US" sz="1600" dirty="0" err="1">
                <a:solidFill>
                  <a:schemeClr val="tx1"/>
                </a:solidFill>
                <a:latin typeface="Times New Roman" pitchFamily="18" charset="0"/>
                <a:cs typeface="Times New Roman" pitchFamily="18" charset="0"/>
              </a:rPr>
              <a:t>bertekanan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tinggi</a:t>
            </a:r>
            <a:r>
              <a:rPr lang="en-US" sz="1600"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sym typeface="Wingdings" pitchFamily="2" charset="2"/>
              </a:rPr>
              <a:t> </a:t>
            </a:r>
            <a:r>
              <a:rPr lang="en-US" sz="1600" dirty="0" err="1">
                <a:solidFill>
                  <a:schemeClr val="tx1"/>
                </a:solidFill>
                <a:latin typeface="Times New Roman" pitchFamily="18" charset="0"/>
                <a:cs typeface="Times New Roman" pitchFamily="18" charset="0"/>
              </a:rPr>
              <a:t>Rangkaian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ledakan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menihilkan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upaya</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evakuasi</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tindakan</a:t>
            </a:r>
            <a:r>
              <a:rPr lang="en-US" sz="1600" dirty="0">
                <a:solidFill>
                  <a:schemeClr val="tx1"/>
                </a:solidFill>
                <a:latin typeface="Times New Roman" pitchFamily="18" charset="0"/>
                <a:cs typeface="Times New Roman" pitchFamily="18" charset="0"/>
              </a:rPr>
              <a:t> </a:t>
            </a:r>
            <a:r>
              <a:rPr lang="en-US" sz="1600" dirty="0" err="1">
                <a:solidFill>
                  <a:schemeClr val="tx1"/>
                </a:solidFill>
                <a:latin typeface="Times New Roman" pitchFamily="18" charset="0"/>
                <a:cs typeface="Times New Roman" pitchFamily="18" charset="0"/>
              </a:rPr>
              <a:t>darurat</a:t>
            </a:r>
            <a:r>
              <a:rPr lang="en-US" sz="1600" dirty="0">
                <a:solidFill>
                  <a:schemeClr val="tx1"/>
                </a:solidFill>
                <a:latin typeface="Times New Roman" pitchFamily="18" charset="0"/>
                <a:cs typeface="Times New Roman" pitchFamily="18" charset="0"/>
              </a:rPr>
              <a:t> </a:t>
            </a:r>
            <a:r>
              <a:rPr lang="id-ID" sz="1600" dirty="0">
                <a:solidFill>
                  <a:schemeClr val="tx1"/>
                </a:solidFill>
                <a:latin typeface="Times New Roman" pitchFamily="18" charset="0"/>
                <a:cs typeface="Times New Roman" pitchFamily="18" charset="0"/>
              </a:rPr>
              <a:t>lainnya</a:t>
            </a:r>
            <a:endParaRPr lang="en-US" sz="1600" dirty="0">
              <a:solidFill>
                <a:schemeClr val="tx1"/>
              </a:solidFill>
              <a:latin typeface="Times New Roman" pitchFamily="18" charset="0"/>
              <a:cs typeface="Times New Roman" pitchFamily="18" charset="0"/>
            </a:endParaRPr>
          </a:p>
        </p:txBody>
      </p:sp>
      <p:sp>
        <p:nvSpPr>
          <p:cNvPr id="11" name="Rectangle 10"/>
          <p:cNvSpPr/>
          <p:nvPr/>
        </p:nvSpPr>
        <p:spPr>
          <a:xfrm>
            <a:off x="4572000" y="4429132"/>
            <a:ext cx="4343400" cy="2352668"/>
          </a:xfrm>
          <a:prstGeom prst="rect">
            <a:avLst/>
          </a:prstGeom>
          <a:solidFill>
            <a:srgbClr val="D5E1E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buFont typeface="Arial" pitchFamily="34" charset="0"/>
              <a:buChar char="•"/>
              <a:defRPr/>
            </a:pPr>
            <a:r>
              <a:rPr lang="en-US" dirty="0">
                <a:solidFill>
                  <a:schemeClr val="tx1"/>
                </a:solidFill>
                <a:latin typeface="Times New Roman" pitchFamily="18" charset="0"/>
                <a:cs typeface="Times New Roman" pitchFamily="18" charset="0"/>
              </a:rPr>
              <a:t> K</a:t>
            </a:r>
            <a:r>
              <a:rPr lang="id-ID" dirty="0">
                <a:solidFill>
                  <a:schemeClr val="tx1"/>
                </a:solidFill>
                <a:latin typeface="Times New Roman" pitchFamily="18" charset="0"/>
                <a:cs typeface="Times New Roman" pitchFamily="18" charset="0"/>
              </a:rPr>
              <a:t>esalahan sistem ijin kerja</a:t>
            </a:r>
            <a:endParaRPr lang="en-US" dirty="0">
              <a:solidFill>
                <a:schemeClr val="tx1"/>
              </a:solidFill>
              <a:latin typeface="Times New Roman" pitchFamily="18" charset="0"/>
              <a:cs typeface="Times New Roman" pitchFamily="18" charset="0"/>
            </a:endParaRPr>
          </a:p>
          <a:p>
            <a:pPr algn="just" fontAlgn="auto">
              <a:spcAft>
                <a:spcPts val="0"/>
              </a:spcAft>
              <a:buFont typeface="Arial" pitchFamily="34" charset="0"/>
              <a:buChar char="•"/>
              <a:defRPr/>
            </a:pPr>
            <a:r>
              <a:rPr lang="en-US" dirty="0">
                <a:solidFill>
                  <a:schemeClr val="tx1"/>
                </a:solidFill>
                <a:latin typeface="Times New Roman" pitchFamily="18" charset="0"/>
                <a:cs typeface="Times New Roman" pitchFamily="18" charset="0"/>
              </a:rPr>
              <a:t> G</a:t>
            </a:r>
            <a:r>
              <a:rPr lang="id-ID" dirty="0">
                <a:solidFill>
                  <a:schemeClr val="tx1"/>
                </a:solidFill>
                <a:latin typeface="Times New Roman" pitchFamily="18" charset="0"/>
                <a:cs typeface="Times New Roman" pitchFamily="18" charset="0"/>
              </a:rPr>
              <a:t>agal mengkomunikasikan status pompa pada giliran kerja setelahnya</a:t>
            </a:r>
            <a:endParaRPr lang="en-US" dirty="0">
              <a:solidFill>
                <a:schemeClr val="tx1"/>
              </a:solidFill>
              <a:latin typeface="Times New Roman" pitchFamily="18" charset="0"/>
              <a:cs typeface="Times New Roman" pitchFamily="18" charset="0"/>
            </a:endParaRPr>
          </a:p>
          <a:p>
            <a:pPr algn="just" fontAlgn="auto">
              <a:spcAft>
                <a:spcPts val="0"/>
              </a:spcAft>
              <a:buFont typeface="Arial" pitchFamily="34" charset="0"/>
              <a:buChar char="•"/>
              <a:defRPr/>
            </a:pPr>
            <a:r>
              <a:rPr lang="en-US" dirty="0">
                <a:solidFill>
                  <a:schemeClr val="tx1"/>
                </a:solidFill>
                <a:latin typeface="Times New Roman" pitchFamily="18" charset="0"/>
                <a:cs typeface="Times New Roman" pitchFamily="18" charset="0"/>
              </a:rPr>
              <a:t> P</a:t>
            </a:r>
            <a:r>
              <a:rPr lang="id-ID" dirty="0">
                <a:solidFill>
                  <a:schemeClr val="tx1"/>
                </a:solidFill>
                <a:latin typeface="Times New Roman" pitchFamily="18" charset="0"/>
                <a:cs typeface="Times New Roman" pitchFamily="18" charset="0"/>
              </a:rPr>
              <a:t>ompa pemadam kebakaran dioperasikan manual, setelah ledakan, tidak dapat dijangkau kru pemadam </a:t>
            </a:r>
            <a:endParaRPr lang="en-US" dirty="0">
              <a:solidFill>
                <a:schemeClr val="tx1"/>
              </a:solidFill>
              <a:latin typeface="Times New Roman" pitchFamily="18" charset="0"/>
              <a:cs typeface="Times New Roman" pitchFamily="18" charset="0"/>
            </a:endParaRPr>
          </a:p>
          <a:p>
            <a:pPr algn="just" fontAlgn="auto">
              <a:spcAft>
                <a:spcPts val="0"/>
              </a:spcAft>
              <a:buFont typeface="Arial" pitchFamily="34" charset="0"/>
              <a:buChar char="•"/>
              <a:defRPr/>
            </a:pPr>
            <a:r>
              <a:rPr lang="en-US" dirty="0">
                <a:solidFill>
                  <a:schemeClr val="tx1"/>
                </a:solidFill>
                <a:latin typeface="Times New Roman" pitchFamily="18" charset="0"/>
                <a:cs typeface="Times New Roman" pitchFamily="18" charset="0"/>
              </a:rPr>
              <a:t> B</a:t>
            </a:r>
            <a:r>
              <a:rPr lang="id-ID" dirty="0">
                <a:solidFill>
                  <a:schemeClr val="tx1"/>
                </a:solidFill>
                <a:latin typeface="Times New Roman" pitchFamily="18" charset="0"/>
                <a:cs typeface="Times New Roman" pitchFamily="18" charset="0"/>
              </a:rPr>
              <a:t>anyak katup penyemprot api pemadam tersumbat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Graphic spid="9" grpId="0">
        <p:bldAsOne/>
      </p:bldGraphic>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b="1" dirty="0" smtClean="0">
                <a:latin typeface="Cambria" pitchFamily="18" charset="0"/>
              </a:rPr>
              <a:t>HIRA</a:t>
            </a:r>
            <a:endParaRPr lang="id-ID" sz="3600" b="1" dirty="0">
              <a:latin typeface="Cambria" pitchFamily="18" charset="0"/>
            </a:endParaRPr>
          </a:p>
        </p:txBody>
      </p:sp>
      <p:sp>
        <p:nvSpPr>
          <p:cNvPr id="3" name="Content Placeholder 2"/>
          <p:cNvSpPr>
            <a:spLocks noGrp="1"/>
          </p:cNvSpPr>
          <p:nvPr>
            <p:ph idx="1"/>
          </p:nvPr>
        </p:nvSpPr>
        <p:spPr>
          <a:xfrm>
            <a:off x="285720" y="1357298"/>
            <a:ext cx="8401080" cy="5214974"/>
          </a:xfrm>
          <a:solidFill>
            <a:schemeClr val="bg1"/>
          </a:solidFill>
        </p:spPr>
        <p:txBody>
          <a:bodyPr/>
          <a:lstStyle/>
          <a:p>
            <a:pPr>
              <a:buNone/>
            </a:pPr>
            <a:r>
              <a:rPr lang="en-US" sz="2000" dirty="0" smtClean="0">
                <a:latin typeface="Cambria" pitchFamily="18" charset="0"/>
              </a:rPr>
              <a:t>	</a:t>
            </a:r>
            <a:r>
              <a:rPr lang="id-ID" sz="2000" dirty="0" smtClean="0">
                <a:latin typeface="Cambria" pitchFamily="18" charset="0"/>
              </a:rPr>
              <a:t>Identifikasi Bahaya dan Kajian Resiko (Hazard Identification and Risk Assesment), analisa yang dilakukan pada AKTIVITAS HARIAN DAN KHUSUS suatu instalasi industri</a:t>
            </a:r>
          </a:p>
          <a:p>
            <a:pPr>
              <a:buNone/>
            </a:pPr>
            <a:r>
              <a:rPr lang="id-ID" sz="2000" dirty="0" smtClean="0">
                <a:latin typeface="Cambria" pitchFamily="18" charset="0"/>
              </a:rPr>
              <a:t>Tahapan HIRA</a:t>
            </a:r>
          </a:p>
          <a:p>
            <a:pPr>
              <a:buFont typeface="Wingdings" pitchFamily="2" charset="2"/>
              <a:buChar char="ü"/>
            </a:pPr>
            <a:r>
              <a:rPr lang="id-ID" sz="2000" dirty="0" smtClean="0">
                <a:latin typeface="Cambria" pitchFamily="18" charset="0"/>
              </a:rPr>
              <a:t>Pemilahan kegiatan yang akan dilakukan menjadi sub kegiatan yang lebih kecil dan spesifik</a:t>
            </a:r>
          </a:p>
          <a:p>
            <a:pPr>
              <a:buFont typeface="Wingdings" pitchFamily="2" charset="2"/>
              <a:buChar char="ü"/>
            </a:pPr>
            <a:r>
              <a:rPr lang="id-ID" sz="2000" dirty="0" smtClean="0">
                <a:latin typeface="Cambria" pitchFamily="18" charset="0"/>
              </a:rPr>
              <a:t>Identifikasi potensi bahaya untuk setiap sub kegiatan</a:t>
            </a:r>
          </a:p>
          <a:p>
            <a:pPr>
              <a:buFont typeface="Wingdings" pitchFamily="2" charset="2"/>
              <a:buChar char="ü"/>
            </a:pPr>
            <a:r>
              <a:rPr lang="id-ID" sz="2000" dirty="0" smtClean="0">
                <a:latin typeface="Cambria" pitchFamily="18" charset="0"/>
              </a:rPr>
              <a:t>Determinasi resiko yang mungkin terjadi (efek bahaya dan tingkat kemungkinannya)</a:t>
            </a:r>
          </a:p>
          <a:p>
            <a:pPr>
              <a:buFont typeface="Wingdings" pitchFamily="2" charset="2"/>
              <a:buChar char="ü"/>
            </a:pPr>
            <a:r>
              <a:rPr lang="id-ID" sz="2000" dirty="0" smtClean="0">
                <a:latin typeface="Cambria" pitchFamily="18" charset="0"/>
              </a:rPr>
              <a:t>Determinasi cara pencegahan dan penanggulangan terhadapa resiko bahaya</a:t>
            </a:r>
          </a:p>
          <a:p>
            <a:pPr>
              <a:buFont typeface="Wingdings" pitchFamily="2" charset="2"/>
              <a:buChar char="ü"/>
            </a:pPr>
            <a:r>
              <a:rPr lang="id-ID" sz="2000" dirty="0" smtClean="0">
                <a:latin typeface="Cambria" pitchFamily="18" charset="0"/>
              </a:rPr>
              <a:t>Kesimpulan potensi bahaya dan resiko yang dihadapai untuk setiap kegiatan</a:t>
            </a:r>
          </a:p>
          <a:p>
            <a:pPr>
              <a:buFont typeface="Wingdings" pitchFamily="2" charset="2"/>
              <a:buChar char="ü"/>
            </a:pPr>
            <a:r>
              <a:rPr lang="id-ID" sz="2000" dirty="0" smtClean="0">
                <a:latin typeface="Cambria" pitchFamily="18" charset="0"/>
              </a:rPr>
              <a:t>Kesimpulan untuk setiap kegiatan</a:t>
            </a:r>
          </a:p>
          <a:p>
            <a:pPr>
              <a:buFont typeface="Wingdings" pitchFamily="2" charset="2"/>
              <a:buChar char="ü"/>
            </a:pPr>
            <a:endParaRPr lang="id-ID" sz="2000" dirty="0">
              <a:latin typeface="Cambria" pitchFamily="18" charset="0"/>
            </a:endParaRPr>
          </a:p>
        </p:txBody>
      </p:sp>
      <p:pic>
        <p:nvPicPr>
          <p:cNvPr id="6148" name="Picture 4" descr="http://www.booleanblackbelt.com/wp-content/uploads/2009/09/JIT-Talent-Identification.jpg"/>
          <p:cNvPicPr>
            <a:picLocks noChangeAspect="1" noChangeArrowheads="1"/>
          </p:cNvPicPr>
          <p:nvPr/>
        </p:nvPicPr>
        <p:blipFill>
          <a:blip r:embed="rId2"/>
          <a:srcRect/>
          <a:stretch>
            <a:fillRect/>
          </a:stretch>
        </p:blipFill>
        <p:spPr bwMode="auto">
          <a:xfrm rot="311866">
            <a:off x="7215206" y="5500702"/>
            <a:ext cx="1928794" cy="1357298"/>
          </a:xfrm>
          <a:prstGeom prst="rect">
            <a:avLst/>
          </a:prstGeom>
          <a:noFill/>
        </p:spPr>
      </p:pic>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143000"/>
          </a:xfrm>
        </p:spPr>
        <p:txBody>
          <a:bodyPr/>
          <a:lstStyle/>
          <a:p>
            <a:r>
              <a:rPr lang="id-ID" sz="3200" b="1" dirty="0" smtClean="0">
                <a:latin typeface="Bodoni MT" pitchFamily="18" charset="0"/>
              </a:rPr>
              <a:t>HIRA PADA KILANG UP VI BALONGAN</a:t>
            </a:r>
            <a:endParaRPr lang="id-ID" sz="3200" b="1" dirty="0">
              <a:latin typeface="Bodoni MT" pitchFamily="18" charset="0"/>
            </a:endParaRPr>
          </a:p>
        </p:txBody>
      </p:sp>
      <p:graphicFrame>
        <p:nvGraphicFramePr>
          <p:cNvPr id="4" name="Content Placeholder 3"/>
          <p:cNvGraphicFramePr>
            <a:graphicFrameLocks noGrp="1"/>
          </p:cNvGraphicFramePr>
          <p:nvPr>
            <p:ph idx="1"/>
          </p:nvPr>
        </p:nvGraphicFramePr>
        <p:xfrm>
          <a:off x="214282" y="1314473"/>
          <a:ext cx="8715437" cy="5478548"/>
        </p:xfrm>
        <a:graphic>
          <a:graphicData uri="http://schemas.openxmlformats.org/drawingml/2006/table">
            <a:tbl>
              <a:tblPr firstRow="1" bandRow="1">
                <a:tableStyleId>{5C22544A-7EE6-4342-B048-85BDC9FD1C3A}</a:tableStyleId>
              </a:tblPr>
              <a:tblGrid>
                <a:gridCol w="1285884">
                  <a:extLst>
                    <a:ext uri="{9D8B030D-6E8A-4147-A177-3AD203B41FA5}">
                      <a16:colId xmlns="" xmlns:a16="http://schemas.microsoft.com/office/drawing/2014/main" val="20000"/>
                    </a:ext>
                  </a:extLst>
                </a:gridCol>
                <a:gridCol w="1000132">
                  <a:extLst>
                    <a:ext uri="{9D8B030D-6E8A-4147-A177-3AD203B41FA5}">
                      <a16:colId xmlns="" xmlns:a16="http://schemas.microsoft.com/office/drawing/2014/main" val="20001"/>
                    </a:ext>
                  </a:extLst>
                </a:gridCol>
                <a:gridCol w="1254125">
                  <a:extLst>
                    <a:ext uri="{9D8B030D-6E8A-4147-A177-3AD203B41FA5}">
                      <a16:colId xmlns="" xmlns:a16="http://schemas.microsoft.com/office/drawing/2014/main" val="20002"/>
                    </a:ext>
                  </a:extLst>
                </a:gridCol>
                <a:gridCol w="825047">
                  <a:extLst>
                    <a:ext uri="{9D8B030D-6E8A-4147-A177-3AD203B41FA5}">
                      <a16:colId xmlns="" xmlns:a16="http://schemas.microsoft.com/office/drawing/2014/main" val="20003"/>
                    </a:ext>
                  </a:extLst>
                </a:gridCol>
                <a:gridCol w="1275073">
                  <a:extLst>
                    <a:ext uri="{9D8B030D-6E8A-4147-A177-3AD203B41FA5}">
                      <a16:colId xmlns="" xmlns:a16="http://schemas.microsoft.com/office/drawing/2014/main" val="20004"/>
                    </a:ext>
                  </a:extLst>
                </a:gridCol>
                <a:gridCol w="750043">
                  <a:extLst>
                    <a:ext uri="{9D8B030D-6E8A-4147-A177-3AD203B41FA5}">
                      <a16:colId xmlns="" xmlns:a16="http://schemas.microsoft.com/office/drawing/2014/main" val="20005"/>
                    </a:ext>
                  </a:extLst>
                </a:gridCol>
                <a:gridCol w="1575090">
                  <a:extLst>
                    <a:ext uri="{9D8B030D-6E8A-4147-A177-3AD203B41FA5}">
                      <a16:colId xmlns="" xmlns:a16="http://schemas.microsoft.com/office/drawing/2014/main" val="20006"/>
                    </a:ext>
                  </a:extLst>
                </a:gridCol>
                <a:gridCol w="750043">
                  <a:extLst>
                    <a:ext uri="{9D8B030D-6E8A-4147-A177-3AD203B41FA5}">
                      <a16:colId xmlns="" xmlns:a16="http://schemas.microsoft.com/office/drawing/2014/main" val="20007"/>
                    </a:ext>
                  </a:extLst>
                </a:gridCol>
              </a:tblGrid>
              <a:tr h="622683">
                <a:tc>
                  <a:txBody>
                    <a:bodyPr/>
                    <a:lstStyle/>
                    <a:p>
                      <a:pPr algn="ctr"/>
                      <a:r>
                        <a:rPr lang="id-ID" sz="1200" dirty="0" smtClean="0"/>
                        <a:t>Jenis</a:t>
                      </a:r>
                      <a:r>
                        <a:rPr lang="id-ID" sz="1200" baseline="0" dirty="0" smtClean="0"/>
                        <a:t> Kegiatan</a:t>
                      </a:r>
                      <a:endParaRPr lang="id-ID" sz="1200" dirty="0"/>
                    </a:p>
                  </a:txBody>
                  <a:tcPr>
                    <a:solidFill>
                      <a:srgbClr val="00B050"/>
                    </a:solidFill>
                  </a:tcPr>
                </a:tc>
                <a:tc>
                  <a:txBody>
                    <a:bodyPr/>
                    <a:lstStyle/>
                    <a:p>
                      <a:pPr algn="ctr"/>
                      <a:r>
                        <a:rPr lang="id-ID" sz="1200" dirty="0" smtClean="0"/>
                        <a:t>Potensi bahaya</a:t>
                      </a:r>
                      <a:endParaRPr lang="id-ID" sz="1200" dirty="0"/>
                    </a:p>
                  </a:txBody>
                  <a:tcPr>
                    <a:solidFill>
                      <a:srgbClr val="00B050"/>
                    </a:solidFill>
                  </a:tcPr>
                </a:tc>
                <a:tc>
                  <a:txBody>
                    <a:bodyPr/>
                    <a:lstStyle/>
                    <a:p>
                      <a:pPr algn="ctr"/>
                      <a:r>
                        <a:rPr lang="id-ID" sz="1200" dirty="0" smtClean="0"/>
                        <a:t>Efek bahaya</a:t>
                      </a:r>
                      <a:endParaRPr lang="id-ID" sz="1200" dirty="0"/>
                    </a:p>
                  </a:txBody>
                  <a:tcPr>
                    <a:solidFill>
                      <a:srgbClr val="00B050"/>
                    </a:solidFill>
                  </a:tcPr>
                </a:tc>
                <a:tc>
                  <a:txBody>
                    <a:bodyPr/>
                    <a:lstStyle/>
                    <a:p>
                      <a:pPr algn="ctr"/>
                      <a:r>
                        <a:rPr lang="id-ID" sz="1200" dirty="0" smtClean="0"/>
                        <a:t>Tingkat Efek bahaya</a:t>
                      </a:r>
                      <a:endParaRPr lang="id-ID" sz="1200" dirty="0"/>
                    </a:p>
                  </a:txBody>
                  <a:tcPr>
                    <a:solidFill>
                      <a:srgbClr val="00B050"/>
                    </a:solidFill>
                  </a:tcPr>
                </a:tc>
                <a:tc>
                  <a:txBody>
                    <a:bodyPr/>
                    <a:lstStyle/>
                    <a:p>
                      <a:pPr algn="ctr"/>
                      <a:r>
                        <a:rPr lang="id-ID" sz="1200" dirty="0" smtClean="0"/>
                        <a:t>Tingkat kemungkinan</a:t>
                      </a:r>
                      <a:endParaRPr lang="id-ID" sz="1200" dirty="0"/>
                    </a:p>
                  </a:txBody>
                  <a:tcPr>
                    <a:solidFill>
                      <a:srgbClr val="00B050"/>
                    </a:solidFill>
                  </a:tcPr>
                </a:tc>
                <a:tc>
                  <a:txBody>
                    <a:bodyPr/>
                    <a:lstStyle/>
                    <a:p>
                      <a:pPr algn="ctr"/>
                      <a:r>
                        <a:rPr lang="id-ID" sz="1200" dirty="0" smtClean="0"/>
                        <a:t>Resiko</a:t>
                      </a:r>
                      <a:endParaRPr lang="id-ID" sz="1200" dirty="0"/>
                    </a:p>
                  </a:txBody>
                  <a:tcPr>
                    <a:solidFill>
                      <a:srgbClr val="00B050"/>
                    </a:solidFill>
                  </a:tcPr>
                </a:tc>
                <a:tc>
                  <a:txBody>
                    <a:bodyPr/>
                    <a:lstStyle/>
                    <a:p>
                      <a:pPr algn="ctr"/>
                      <a:r>
                        <a:rPr lang="id-ID" sz="1200" dirty="0" smtClean="0"/>
                        <a:t>Penanggulangan &amp;</a:t>
                      </a:r>
                      <a:r>
                        <a:rPr lang="id-ID" sz="1200" baseline="0" dirty="0" smtClean="0"/>
                        <a:t> </a:t>
                      </a:r>
                      <a:r>
                        <a:rPr lang="id-ID" sz="1200" dirty="0" smtClean="0"/>
                        <a:t>pencegahan</a:t>
                      </a:r>
                      <a:endParaRPr lang="id-ID" sz="1200" dirty="0"/>
                    </a:p>
                  </a:txBody>
                  <a:tcPr>
                    <a:solidFill>
                      <a:srgbClr val="00B050"/>
                    </a:solidFill>
                  </a:tcPr>
                </a:tc>
                <a:tc>
                  <a:txBody>
                    <a:bodyPr/>
                    <a:lstStyle/>
                    <a:p>
                      <a:pPr algn="ctr"/>
                      <a:r>
                        <a:rPr lang="id-ID" sz="1200" dirty="0" smtClean="0"/>
                        <a:t>Resiko Akhir</a:t>
                      </a:r>
                      <a:endParaRPr lang="id-ID" sz="1200" dirty="0"/>
                    </a:p>
                  </a:txBody>
                  <a:tcPr>
                    <a:solidFill>
                      <a:srgbClr val="00B050"/>
                    </a:solidFill>
                  </a:tcPr>
                </a:tc>
                <a:extLst>
                  <a:ext uri="{0D108BD9-81ED-4DB2-BD59-A6C34878D82A}">
                    <a16:rowId xmlns="" xmlns:a16="http://schemas.microsoft.com/office/drawing/2014/main" val="10000"/>
                  </a:ext>
                </a:extLst>
              </a:tr>
              <a:tr h="1225883">
                <a:tc>
                  <a:txBody>
                    <a:bodyPr/>
                    <a:lstStyle/>
                    <a:p>
                      <a:r>
                        <a:rPr lang="id-ID" sz="1400" dirty="0" smtClean="0">
                          <a:latin typeface="Cambria" pitchFamily="18" charset="0"/>
                        </a:rPr>
                        <a:t>Pemeliharaan reaktor dan kolom utama pada RCC</a:t>
                      </a:r>
                      <a:endParaRPr lang="id-ID" sz="1400" dirty="0">
                        <a:latin typeface="Cambria" pitchFamily="18" charset="0"/>
                      </a:endParaRPr>
                    </a:p>
                  </a:txBody>
                  <a:tcPr/>
                </a:tc>
                <a:tc>
                  <a:txBody>
                    <a:bodyPr/>
                    <a:lstStyle/>
                    <a:p>
                      <a:r>
                        <a:rPr lang="id-ID" sz="1400" dirty="0" smtClean="0">
                          <a:latin typeface="Cambria" pitchFamily="18" charset="0"/>
                        </a:rPr>
                        <a:t>terjatuh</a:t>
                      </a:r>
                      <a:endParaRPr lang="id-ID" sz="1400" dirty="0">
                        <a:latin typeface="Cambria" pitchFamily="18" charset="0"/>
                      </a:endParaRPr>
                    </a:p>
                  </a:txBody>
                  <a:tcPr/>
                </a:tc>
                <a:tc>
                  <a:txBody>
                    <a:bodyPr/>
                    <a:lstStyle/>
                    <a:p>
                      <a:r>
                        <a:rPr lang="id-ID" sz="1400" dirty="0" smtClean="0">
                          <a:latin typeface="Cambria" pitchFamily="18" charset="0"/>
                        </a:rPr>
                        <a:t>Patah tulang, disfungsi</a:t>
                      </a:r>
                      <a:r>
                        <a:rPr lang="id-ID" sz="1400" baseline="0" dirty="0" smtClean="0">
                          <a:latin typeface="Cambria" pitchFamily="18" charset="0"/>
                        </a:rPr>
                        <a:t> tubuh dan kematian</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r>
                        <a:rPr lang="id-ID" sz="1400" dirty="0" smtClean="0">
                          <a:latin typeface="Cambria" pitchFamily="18" charset="0"/>
                        </a:rPr>
                        <a:t>Pemakaian safety helm </a:t>
                      </a:r>
                    </a:p>
                    <a:p>
                      <a:r>
                        <a:rPr lang="id-ID" sz="1400" dirty="0" smtClean="0">
                          <a:latin typeface="Cambria" pitchFamily="18" charset="0"/>
                        </a:rPr>
                        <a:t>Pemakaian tali pengaman</a:t>
                      </a:r>
                      <a:endParaRPr lang="id-ID" sz="1400" dirty="0">
                        <a:latin typeface="Cambria" pitchFamily="18" charset="0"/>
                      </a:endParaRPr>
                    </a:p>
                  </a:txBody>
                  <a:tcPr/>
                </a:tc>
                <a:tc>
                  <a:txBody>
                    <a:bodyPr/>
                    <a:lstStyle/>
                    <a:p>
                      <a:pPr algn="ctr"/>
                      <a:r>
                        <a:rPr lang="id-ID" sz="1400" dirty="0" smtClean="0">
                          <a:latin typeface="Cambria" pitchFamily="18" charset="0"/>
                        </a:rPr>
                        <a:t>M</a:t>
                      </a:r>
                      <a:endParaRPr lang="id-ID" sz="1400" dirty="0">
                        <a:latin typeface="Cambria" pitchFamily="18" charset="0"/>
                      </a:endParaRPr>
                    </a:p>
                  </a:txBody>
                  <a:tcPr/>
                </a:tc>
                <a:extLst>
                  <a:ext uri="{0D108BD9-81ED-4DB2-BD59-A6C34878D82A}">
                    <a16:rowId xmlns="" xmlns:a16="http://schemas.microsoft.com/office/drawing/2014/main" val="10001"/>
                  </a:ext>
                </a:extLst>
              </a:tr>
              <a:tr h="1387545">
                <a:tc>
                  <a:txBody>
                    <a:bodyPr/>
                    <a:lstStyle/>
                    <a:p>
                      <a:r>
                        <a:rPr lang="id-ID" sz="1400" dirty="0" smtClean="0">
                          <a:latin typeface="Cambria" pitchFamily="18" charset="0"/>
                        </a:rPr>
                        <a:t>Pengisian</a:t>
                      </a:r>
                      <a:r>
                        <a:rPr lang="id-ID" sz="1400" baseline="0" dirty="0" smtClean="0">
                          <a:latin typeface="Cambria" pitchFamily="18" charset="0"/>
                        </a:rPr>
                        <a:t> katalis ke dalam catalyst storage</a:t>
                      </a:r>
                      <a:endParaRPr lang="id-ID" sz="1400" dirty="0">
                        <a:latin typeface="Cambria" pitchFamily="18" charset="0"/>
                      </a:endParaRPr>
                    </a:p>
                  </a:txBody>
                  <a:tcPr/>
                </a:tc>
                <a:tc>
                  <a:txBody>
                    <a:bodyPr/>
                    <a:lstStyle/>
                    <a:p>
                      <a:r>
                        <a:rPr lang="id-ID" sz="1400" dirty="0" smtClean="0">
                          <a:latin typeface="Cambria" pitchFamily="18" charset="0"/>
                        </a:rPr>
                        <a:t>Katalis tumpah dan tercecer</a:t>
                      </a:r>
                      <a:endParaRPr lang="id-ID" sz="1400" dirty="0">
                        <a:latin typeface="Cambria" pitchFamily="18" charset="0"/>
                      </a:endParaRPr>
                    </a:p>
                  </a:txBody>
                  <a:tcPr/>
                </a:tc>
                <a:tc>
                  <a:txBody>
                    <a:bodyPr/>
                    <a:lstStyle/>
                    <a:p>
                      <a:r>
                        <a:rPr lang="id-ID" sz="1400" dirty="0" smtClean="0">
                          <a:latin typeface="Cambria" pitchFamily="18" charset="0"/>
                        </a:rPr>
                        <a:t>Pencemaran lingkungan</a:t>
                      </a:r>
                      <a:endParaRPr lang="id-ID" sz="1400" dirty="0">
                        <a:latin typeface="Cambria" pitchFamily="18" charset="0"/>
                      </a:endParaRPr>
                    </a:p>
                  </a:txBody>
                  <a:tcPr/>
                </a:tc>
                <a:tc>
                  <a:txBody>
                    <a:bodyPr/>
                    <a:lstStyle/>
                    <a:p>
                      <a:pPr algn="ctr"/>
                      <a:r>
                        <a:rPr lang="id-ID" sz="1400" dirty="0" smtClean="0">
                          <a:latin typeface="Cambria" pitchFamily="18" charset="0"/>
                        </a:rPr>
                        <a:t>M</a:t>
                      </a:r>
                      <a:endParaRPr lang="id-ID" sz="1400" dirty="0">
                        <a:latin typeface="Cambria" pitchFamily="18" charset="0"/>
                      </a:endParaRPr>
                    </a:p>
                  </a:txBody>
                  <a:tcPr/>
                </a:tc>
                <a:tc>
                  <a:txBody>
                    <a:bodyPr/>
                    <a:lstStyle/>
                    <a:p>
                      <a:pPr algn="ctr"/>
                      <a:r>
                        <a:rPr lang="id-ID" sz="1400" dirty="0" smtClean="0">
                          <a:latin typeface="Cambria" pitchFamily="18" charset="0"/>
                        </a:rPr>
                        <a:t>L</a:t>
                      </a:r>
                      <a:endParaRPr lang="id-ID" sz="1400" dirty="0">
                        <a:latin typeface="Cambria" pitchFamily="18" charset="0"/>
                      </a:endParaRPr>
                    </a:p>
                  </a:txBody>
                  <a:tcPr/>
                </a:tc>
                <a:tc>
                  <a:txBody>
                    <a:bodyPr/>
                    <a:lstStyle/>
                    <a:p>
                      <a:pPr algn="ctr"/>
                      <a:r>
                        <a:rPr lang="id-ID" sz="1400" dirty="0" smtClean="0">
                          <a:latin typeface="Cambria" pitchFamily="18" charset="0"/>
                        </a:rPr>
                        <a:t>M</a:t>
                      </a:r>
                      <a:endParaRPr lang="id-ID" sz="1400" dirty="0">
                        <a:latin typeface="Cambria" pitchFamily="18" charset="0"/>
                      </a:endParaRPr>
                    </a:p>
                  </a:txBody>
                  <a:tcPr/>
                </a:tc>
                <a:tc>
                  <a:txBody>
                    <a:bodyPr/>
                    <a:lstStyle/>
                    <a:p>
                      <a:r>
                        <a:rPr lang="id-ID" sz="1400" dirty="0" smtClean="0">
                          <a:latin typeface="Cambria" pitchFamily="18" charset="0"/>
                        </a:rPr>
                        <a:t>SOP yang jelas dan pekerja yang terlatih</a:t>
                      </a:r>
                      <a:endParaRPr lang="id-ID" sz="1400" dirty="0">
                        <a:latin typeface="Cambria" pitchFamily="18" charset="0"/>
                      </a:endParaRPr>
                    </a:p>
                  </a:txBody>
                  <a:tcPr/>
                </a:tc>
                <a:tc>
                  <a:txBody>
                    <a:bodyPr/>
                    <a:lstStyle/>
                    <a:p>
                      <a:pPr algn="ctr"/>
                      <a:r>
                        <a:rPr lang="id-ID" sz="1400" dirty="0" smtClean="0">
                          <a:latin typeface="Cambria" pitchFamily="18" charset="0"/>
                        </a:rPr>
                        <a:t>L</a:t>
                      </a:r>
                      <a:endParaRPr lang="id-ID" sz="1400" dirty="0">
                        <a:latin typeface="Cambria" pitchFamily="18" charset="0"/>
                      </a:endParaRPr>
                    </a:p>
                  </a:txBody>
                  <a:tcPr/>
                </a:tc>
                <a:extLst>
                  <a:ext uri="{0D108BD9-81ED-4DB2-BD59-A6C34878D82A}">
                    <a16:rowId xmlns="" xmlns:a16="http://schemas.microsoft.com/office/drawing/2014/main" val="10002"/>
                  </a:ext>
                </a:extLst>
              </a:tr>
              <a:tr h="2164564">
                <a:tc>
                  <a:txBody>
                    <a:bodyPr/>
                    <a:lstStyle/>
                    <a:p>
                      <a:r>
                        <a:rPr lang="id-ID" sz="1400" dirty="0" smtClean="0">
                          <a:latin typeface="Cambria" pitchFamily="18" charset="0"/>
                        </a:rPr>
                        <a:t>Pengambilan kerosene dari DTU dan atau ARHDM</a:t>
                      </a:r>
                      <a:endParaRPr lang="id-ID" sz="1400" dirty="0">
                        <a:latin typeface="Cambria" pitchFamily="18" charset="0"/>
                      </a:endParaRPr>
                    </a:p>
                  </a:txBody>
                  <a:tcPr/>
                </a:tc>
                <a:tc>
                  <a:txBody>
                    <a:bodyPr/>
                    <a:lstStyle/>
                    <a:p>
                      <a:r>
                        <a:rPr lang="id-ID" sz="1400" dirty="0" smtClean="0">
                          <a:latin typeface="Cambria" pitchFamily="18" charset="0"/>
                        </a:rPr>
                        <a:t>Kebocoran pipa</a:t>
                      </a:r>
                      <a:endParaRPr lang="id-ID" sz="1400" dirty="0">
                        <a:latin typeface="Cambria" pitchFamily="18" charset="0"/>
                      </a:endParaRPr>
                    </a:p>
                  </a:txBody>
                  <a:tcPr/>
                </a:tc>
                <a:tc>
                  <a:txBody>
                    <a:bodyPr/>
                    <a:lstStyle/>
                    <a:p>
                      <a:r>
                        <a:rPr lang="id-ID" sz="1400" dirty="0" smtClean="0">
                          <a:latin typeface="Cambria" pitchFamily="18" charset="0"/>
                        </a:rPr>
                        <a:t>Pencemaran lingkungn,</a:t>
                      </a:r>
                      <a:r>
                        <a:rPr lang="id-ID" sz="1400" baseline="0" dirty="0" smtClean="0">
                          <a:latin typeface="Cambria" pitchFamily="18" charset="0"/>
                        </a:rPr>
                        <a:t> kebakaran dan ledakan</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pPr algn="ctr"/>
                      <a:r>
                        <a:rPr lang="id-ID" sz="1400" dirty="0" smtClean="0">
                          <a:latin typeface="Cambria" pitchFamily="18" charset="0"/>
                        </a:rPr>
                        <a:t>H</a:t>
                      </a:r>
                      <a:endParaRPr lang="id-ID" sz="1400" dirty="0">
                        <a:latin typeface="Cambria" pitchFamily="18" charset="0"/>
                      </a:endParaRPr>
                    </a:p>
                  </a:txBody>
                  <a:tcPr/>
                </a:tc>
                <a:tc>
                  <a:txBody>
                    <a:bodyPr/>
                    <a:lstStyle/>
                    <a:p>
                      <a:r>
                        <a:rPr lang="id-ID" sz="1400" dirty="0" smtClean="0">
                          <a:latin typeface="Cambria" pitchFamily="18" charset="0"/>
                        </a:rPr>
                        <a:t>Inspeksi dan monitoring rutin pada perpipaan dengan indikator baik,</a:t>
                      </a:r>
                    </a:p>
                    <a:p>
                      <a:r>
                        <a:rPr lang="id-ID" sz="1400" dirty="0" smtClean="0">
                          <a:latin typeface="Cambria" pitchFamily="18" charset="0"/>
                        </a:rPr>
                        <a:t>Sistem</a:t>
                      </a:r>
                      <a:r>
                        <a:rPr lang="id-ID" sz="1400" baseline="0" dirty="0" smtClean="0">
                          <a:latin typeface="Cambria" pitchFamily="18" charset="0"/>
                        </a:rPr>
                        <a:t> pemadam kebakaran yang baik di sekitar unit</a:t>
                      </a:r>
                      <a:endParaRPr lang="id-ID" sz="1400" dirty="0" smtClean="0">
                        <a:latin typeface="Cambria" pitchFamily="18" charset="0"/>
                      </a:endParaRPr>
                    </a:p>
                    <a:p>
                      <a:endParaRPr lang="id-ID" sz="1400" dirty="0">
                        <a:latin typeface="Cambria" pitchFamily="18" charset="0"/>
                      </a:endParaRPr>
                    </a:p>
                  </a:txBody>
                  <a:tcPr/>
                </a:tc>
                <a:tc>
                  <a:txBody>
                    <a:bodyPr/>
                    <a:lstStyle/>
                    <a:p>
                      <a:pPr algn="ctr"/>
                      <a:r>
                        <a:rPr lang="id-ID" sz="1400" dirty="0" smtClean="0">
                          <a:latin typeface="Cambria" pitchFamily="18" charset="0"/>
                        </a:rPr>
                        <a:t>M</a:t>
                      </a:r>
                      <a:endParaRPr lang="id-ID" sz="1400" dirty="0">
                        <a:latin typeface="Cambria" pitchFamily="18" charset="0"/>
                      </a:endParaRPr>
                    </a:p>
                  </a:txBody>
                  <a:tcPr/>
                </a:tc>
                <a:extLst>
                  <a:ext uri="{0D108BD9-81ED-4DB2-BD59-A6C34878D82A}">
                    <a16:rowId xmlns="" xmlns:a16="http://schemas.microsoft.com/office/drawing/2014/main" val="10003"/>
                  </a:ext>
                </a:extLst>
              </a:tr>
            </a:tbl>
          </a:graphicData>
        </a:graphic>
      </p:graphicFrame>
    </p:spTree>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Bodoni MT Black" pitchFamily="18" charset="0"/>
              </a:rPr>
              <a:t>HAZID</a:t>
            </a:r>
            <a:endParaRPr lang="id-ID" dirty="0">
              <a:latin typeface="Bodoni MT Black" pitchFamily="18" charset="0"/>
            </a:endParaRPr>
          </a:p>
        </p:txBody>
      </p:sp>
      <p:sp>
        <p:nvSpPr>
          <p:cNvPr id="3" name="Content Placeholder 2"/>
          <p:cNvSpPr>
            <a:spLocks noGrp="1"/>
          </p:cNvSpPr>
          <p:nvPr>
            <p:ph idx="1"/>
          </p:nvPr>
        </p:nvSpPr>
        <p:spPr>
          <a:xfrm>
            <a:off x="214282" y="1600200"/>
            <a:ext cx="8472518" cy="4972072"/>
          </a:xfrm>
          <a:solidFill>
            <a:schemeClr val="bg1"/>
          </a:solidFill>
        </p:spPr>
        <p:txBody>
          <a:bodyPr/>
          <a:lstStyle/>
          <a:p>
            <a:pPr marL="0" indent="0">
              <a:buNone/>
            </a:pPr>
            <a:r>
              <a:rPr lang="id-ID" sz="2000" dirty="0" smtClean="0">
                <a:latin typeface="Cambria" pitchFamily="18" charset="0"/>
              </a:rPr>
              <a:t>Identifikasi bahaya (Hazard Identification), analisa pencegahan terjadinya bahaya pada suatu instalasi industri/pabrik yang DILAKUKAN DENGAN MEMPERHATIKAN KESELURUHAN ASPEK YANG ADA DI DALAMNYA</a:t>
            </a:r>
          </a:p>
          <a:p>
            <a:pPr>
              <a:buNone/>
            </a:pPr>
            <a:r>
              <a:rPr lang="id-ID" sz="2000" dirty="0" smtClean="0">
                <a:latin typeface="Cambria" pitchFamily="18" charset="0"/>
              </a:rPr>
              <a:t>Keseluruhan aspek dari instalasi industri/pabrik itu adalah :</a:t>
            </a:r>
          </a:p>
          <a:p>
            <a:r>
              <a:rPr lang="id-ID" sz="2000" dirty="0" smtClean="0">
                <a:latin typeface="Cambria" pitchFamily="18" charset="0"/>
              </a:rPr>
              <a:t>Data instalasi industri (PFD,P&amp;ID, la out, data sosial kultural masyarakat, catatan peristiwa)</a:t>
            </a:r>
          </a:p>
          <a:p>
            <a:r>
              <a:rPr lang="id-ID" sz="2000" dirty="0" smtClean="0">
                <a:latin typeface="Cambria" pitchFamily="18" charset="0"/>
              </a:rPr>
              <a:t>  lokasi (fasilitas operasi, fasilitas pendukung)</a:t>
            </a:r>
          </a:p>
          <a:p>
            <a:r>
              <a:rPr lang="id-ID" sz="2000" dirty="0" smtClean="0">
                <a:latin typeface="Cambria" pitchFamily="18" charset="0"/>
              </a:rPr>
              <a:t>Resiko (SDM, Lingkungan, aset, image)</a:t>
            </a:r>
          </a:p>
          <a:p>
            <a:r>
              <a:rPr lang="id-ID" sz="2000" dirty="0" smtClean="0">
                <a:latin typeface="Cambria" pitchFamily="18" charset="0"/>
              </a:rPr>
              <a:t>Faktor pemicu bahaya (faktor operasi , transportasi, geografis dan meteorologi, sosisal kultural)</a:t>
            </a:r>
          </a:p>
          <a:p>
            <a:r>
              <a:rPr lang="id-ID" sz="2000" dirty="0" smtClean="0">
                <a:latin typeface="Cambria" pitchFamily="18" charset="0"/>
              </a:rPr>
              <a:t>Potensi bahaya (kebakaran dan ledakan besar, tenggelam, pencemaran lingkungan)</a:t>
            </a:r>
            <a:endParaRPr lang="id-ID" sz="2000" dirty="0">
              <a:latin typeface="Cambria" pitchFamily="18" charset="0"/>
            </a:endParaRPr>
          </a:p>
        </p:txBody>
      </p:sp>
      <p:pic>
        <p:nvPicPr>
          <p:cNvPr id="4097" name="Picture 1"/>
          <p:cNvPicPr>
            <a:picLocks noChangeAspect="1" noChangeArrowheads="1"/>
          </p:cNvPicPr>
          <p:nvPr/>
        </p:nvPicPr>
        <p:blipFill>
          <a:blip r:embed="rId2"/>
          <a:srcRect/>
          <a:stretch>
            <a:fillRect/>
          </a:stretch>
        </p:blipFill>
        <p:spPr bwMode="auto">
          <a:xfrm>
            <a:off x="7643834" y="5572140"/>
            <a:ext cx="1257300" cy="1016000"/>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401080" cy="1143000"/>
          </a:xfrm>
        </p:spPr>
        <p:txBody>
          <a:bodyPr/>
          <a:lstStyle/>
          <a:p>
            <a:r>
              <a:rPr lang="id-ID" sz="2800" dirty="0" smtClean="0">
                <a:latin typeface="Bodoni MT Black" pitchFamily="18" charset="0"/>
              </a:rPr>
              <a:t>Parameter HAZID dalam Memperhitungkan</a:t>
            </a:r>
            <a:endParaRPr lang="id-ID" sz="2800" dirty="0">
              <a:latin typeface="Bodoni MT Black" pitchFamily="18" charset="0"/>
            </a:endParaRPr>
          </a:p>
        </p:txBody>
      </p:sp>
      <p:graphicFrame>
        <p:nvGraphicFramePr>
          <p:cNvPr id="6" name="Content Placeholder 5"/>
          <p:cNvGraphicFramePr>
            <a:graphicFrameLocks noGrp="1"/>
          </p:cNvGraphicFramePr>
          <p:nvPr>
            <p:ph idx="1"/>
          </p:nvPr>
        </p:nvGraphicFramePr>
        <p:xfrm>
          <a:off x="457200" y="1600200"/>
          <a:ext cx="8229600" cy="2839720"/>
        </p:xfrm>
        <a:graphic>
          <a:graphicData uri="http://schemas.openxmlformats.org/drawingml/2006/table">
            <a:tbl>
              <a:tblPr firstRow="1" bandRow="1">
                <a:tableStyleId>{35758FB7-9AC5-4552-8A53-C91805E547FA}</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id-ID" dirty="0" smtClean="0"/>
                        <a:t>PARAMETER</a:t>
                      </a:r>
                      <a:endParaRPr lang="id-ID" dirty="0">
                        <a:latin typeface="Comic Sans MS" pitchFamily="66" charset="0"/>
                      </a:endParaRPr>
                    </a:p>
                  </a:txBody>
                  <a:tcPr>
                    <a:solidFill>
                      <a:srgbClr val="00B0F0"/>
                    </a:solidFill>
                  </a:tcPr>
                </a:tc>
                <a:tc>
                  <a:txBody>
                    <a:bodyPr/>
                    <a:lstStyle/>
                    <a:p>
                      <a:r>
                        <a:rPr lang="id-ID" dirty="0" smtClean="0"/>
                        <a:t>MINOR</a:t>
                      </a:r>
                      <a:endParaRPr lang="id-ID" dirty="0">
                        <a:latin typeface="Comic Sans MS" pitchFamily="66" charset="0"/>
                      </a:endParaRPr>
                    </a:p>
                  </a:txBody>
                  <a:tcPr>
                    <a:solidFill>
                      <a:srgbClr val="00B0F0"/>
                    </a:solidFill>
                  </a:tcPr>
                </a:tc>
                <a:tc>
                  <a:txBody>
                    <a:bodyPr/>
                    <a:lstStyle/>
                    <a:p>
                      <a:r>
                        <a:rPr lang="id-ID" dirty="0" smtClean="0"/>
                        <a:t>MAYOR</a:t>
                      </a:r>
                      <a:endParaRPr lang="id-ID" dirty="0">
                        <a:latin typeface="Comic Sans MS" pitchFamily="66" charset="0"/>
                      </a:endParaRPr>
                    </a:p>
                  </a:txBody>
                  <a:tcPr>
                    <a:solidFill>
                      <a:srgbClr val="00B0F0"/>
                    </a:solidFill>
                  </a:tcPr>
                </a:tc>
                <a:tc>
                  <a:txBody>
                    <a:bodyPr/>
                    <a:lstStyle/>
                    <a:p>
                      <a:r>
                        <a:rPr lang="id-ID" dirty="0" smtClean="0"/>
                        <a:t>SEVERE</a:t>
                      </a:r>
                      <a:endParaRPr lang="id-ID" dirty="0">
                        <a:latin typeface="Comic Sans MS" pitchFamily="66" charset="0"/>
                      </a:endParaRPr>
                    </a:p>
                  </a:txBody>
                  <a:tcPr>
                    <a:solidFill>
                      <a:srgbClr val="00B0F0"/>
                    </a:solidFill>
                  </a:tcPr>
                </a:tc>
                <a:extLst>
                  <a:ext uri="{0D108BD9-81ED-4DB2-BD59-A6C34878D82A}">
                    <a16:rowId xmlns="" xmlns:a16="http://schemas.microsoft.com/office/drawing/2014/main" val="10000"/>
                  </a:ext>
                </a:extLst>
              </a:tr>
              <a:tr h="370840">
                <a:tc>
                  <a:txBody>
                    <a:bodyPr/>
                    <a:lstStyle/>
                    <a:p>
                      <a:r>
                        <a:rPr lang="id-ID" dirty="0" smtClean="0"/>
                        <a:t>SDM</a:t>
                      </a:r>
                      <a:endParaRPr lang="id-ID" dirty="0">
                        <a:latin typeface="Comic Sans MS" pitchFamily="66" charset="0"/>
                      </a:endParaRPr>
                    </a:p>
                  </a:txBody>
                  <a:tcPr/>
                </a:tc>
                <a:tc>
                  <a:txBody>
                    <a:bodyPr/>
                    <a:lstStyle/>
                    <a:p>
                      <a:r>
                        <a:rPr lang="id-ID" dirty="0" smtClean="0"/>
                        <a:t>Tidak ada kecelakaan</a:t>
                      </a:r>
                      <a:endParaRPr lang="id-ID" dirty="0">
                        <a:latin typeface="Comic Sans MS" pitchFamily="66" charset="0"/>
                      </a:endParaRPr>
                    </a:p>
                  </a:txBody>
                  <a:tcPr/>
                </a:tc>
                <a:tc>
                  <a:txBody>
                    <a:bodyPr/>
                    <a:lstStyle/>
                    <a:p>
                      <a:r>
                        <a:rPr lang="id-ID" dirty="0" smtClean="0"/>
                        <a:t>Kecelakaan tidak fatal</a:t>
                      </a:r>
                      <a:endParaRPr lang="id-ID" dirty="0">
                        <a:latin typeface="Comic Sans MS" pitchFamily="66" charset="0"/>
                      </a:endParaRPr>
                    </a:p>
                  </a:txBody>
                  <a:tcPr/>
                </a:tc>
                <a:tc>
                  <a:txBody>
                    <a:bodyPr/>
                    <a:lstStyle/>
                    <a:p>
                      <a:r>
                        <a:rPr lang="id-ID" dirty="0" smtClean="0"/>
                        <a:t>Kecelakaan fatal</a:t>
                      </a:r>
                      <a:endParaRPr lang="id-ID" dirty="0">
                        <a:latin typeface="Comic Sans MS" pitchFamily="66" charset="0"/>
                      </a:endParaRPr>
                    </a:p>
                  </a:txBody>
                  <a:tcPr/>
                </a:tc>
                <a:extLst>
                  <a:ext uri="{0D108BD9-81ED-4DB2-BD59-A6C34878D82A}">
                    <a16:rowId xmlns="" xmlns:a16="http://schemas.microsoft.com/office/drawing/2014/main" val="10001"/>
                  </a:ext>
                </a:extLst>
              </a:tr>
              <a:tr h="370840">
                <a:tc>
                  <a:txBody>
                    <a:bodyPr/>
                    <a:lstStyle/>
                    <a:p>
                      <a:r>
                        <a:rPr lang="id-ID" dirty="0" smtClean="0"/>
                        <a:t>ASET</a:t>
                      </a:r>
                      <a:endParaRPr lang="id-ID" dirty="0">
                        <a:latin typeface="Comic Sans MS" pitchFamily="66" charset="0"/>
                      </a:endParaRPr>
                    </a:p>
                  </a:txBody>
                  <a:tcPr/>
                </a:tc>
                <a:tc>
                  <a:txBody>
                    <a:bodyPr/>
                    <a:lstStyle/>
                    <a:p>
                      <a:r>
                        <a:rPr lang="id-ID" dirty="0" smtClean="0"/>
                        <a:t>Kerugian lebih rendah dari US$ 100.000 </a:t>
                      </a:r>
                      <a:endParaRPr lang="id-ID" dirty="0">
                        <a:latin typeface="Comic Sans MS" pitchFamily="66" charset="0"/>
                      </a:endParaRPr>
                    </a:p>
                  </a:txBody>
                  <a:tcPr/>
                </a:tc>
                <a:tc>
                  <a:txBody>
                    <a:bodyPr/>
                    <a:lstStyle/>
                    <a:p>
                      <a:r>
                        <a:rPr lang="id-ID" dirty="0" smtClean="0"/>
                        <a:t>Kerugian diantara US$ 100.000 s/d 1.000.000</a:t>
                      </a:r>
                      <a:endParaRPr lang="id-ID" dirty="0">
                        <a:latin typeface="Comic Sans MS" pitchFamily="66" charset="0"/>
                      </a:endParaRPr>
                    </a:p>
                  </a:txBody>
                  <a:tcPr/>
                </a:tc>
                <a:tc>
                  <a:txBody>
                    <a:bodyPr/>
                    <a:lstStyle/>
                    <a:p>
                      <a:r>
                        <a:rPr lang="id-ID" dirty="0" smtClean="0"/>
                        <a:t>Kerugian lebih besar dari US$ 1.000.000</a:t>
                      </a:r>
                      <a:endParaRPr lang="id-ID" dirty="0">
                        <a:latin typeface="Comic Sans MS" pitchFamily="66" charset="0"/>
                      </a:endParaRPr>
                    </a:p>
                  </a:txBody>
                  <a:tcPr/>
                </a:tc>
                <a:extLst>
                  <a:ext uri="{0D108BD9-81ED-4DB2-BD59-A6C34878D82A}">
                    <a16:rowId xmlns="" xmlns:a16="http://schemas.microsoft.com/office/drawing/2014/main" val="10002"/>
                  </a:ext>
                </a:extLst>
              </a:tr>
              <a:tr h="370840">
                <a:tc>
                  <a:txBody>
                    <a:bodyPr/>
                    <a:lstStyle/>
                    <a:p>
                      <a:r>
                        <a:rPr lang="id-ID" dirty="0" smtClean="0"/>
                        <a:t>LINGKUNGAN</a:t>
                      </a:r>
                      <a:endParaRPr lang="id-ID" dirty="0">
                        <a:latin typeface="Comic Sans MS" pitchFamily="66" charset="0"/>
                      </a:endParaRPr>
                    </a:p>
                  </a:txBody>
                  <a:tcPr/>
                </a:tc>
                <a:tc>
                  <a:txBody>
                    <a:bodyPr/>
                    <a:lstStyle/>
                    <a:p>
                      <a:r>
                        <a:rPr lang="id-ID" dirty="0" smtClean="0"/>
                        <a:t>Tidak ada kerusakan lingkungan</a:t>
                      </a:r>
                      <a:endParaRPr lang="id-ID" dirty="0">
                        <a:latin typeface="Comic Sans MS" pitchFamily="66" charset="0"/>
                      </a:endParaRPr>
                    </a:p>
                  </a:txBody>
                  <a:tcPr/>
                </a:tc>
                <a:tc>
                  <a:txBody>
                    <a:bodyPr/>
                    <a:lstStyle/>
                    <a:p>
                      <a:r>
                        <a:rPr lang="id-ID" dirty="0" smtClean="0"/>
                        <a:t>Kerusakan kecil pada lingkungan</a:t>
                      </a:r>
                      <a:endParaRPr lang="id-ID" dirty="0">
                        <a:latin typeface="Comic Sans MS" pitchFamily="66" charset="0"/>
                      </a:endParaRPr>
                    </a:p>
                  </a:txBody>
                  <a:tcPr/>
                </a:tc>
                <a:tc>
                  <a:txBody>
                    <a:bodyPr/>
                    <a:lstStyle/>
                    <a:p>
                      <a:r>
                        <a:rPr lang="id-ID" dirty="0" smtClean="0"/>
                        <a:t>Kerusakan besar pada lingkungan</a:t>
                      </a:r>
                      <a:endParaRPr lang="id-ID" dirty="0">
                        <a:latin typeface="Comic Sans MS" pitchFamily="66" charset="0"/>
                      </a:endParaRPr>
                    </a:p>
                  </a:txBody>
                  <a:tcPr/>
                </a:tc>
                <a:extLst>
                  <a:ext uri="{0D108BD9-81ED-4DB2-BD59-A6C34878D82A}">
                    <a16:rowId xmlns="" xmlns:a16="http://schemas.microsoft.com/office/drawing/2014/main" val="10003"/>
                  </a:ext>
                </a:extLst>
              </a:tr>
            </a:tbl>
          </a:graphicData>
        </a:graphic>
      </p:graphicFrame>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1143000"/>
          </a:xfrm>
        </p:spPr>
        <p:txBody>
          <a:bodyPr/>
          <a:lstStyle/>
          <a:p>
            <a:r>
              <a:rPr lang="id-ID" sz="2800" dirty="0" smtClean="0">
                <a:solidFill>
                  <a:srgbClr val="000000"/>
                </a:solidFill>
                <a:latin typeface="Bodoni MT Black" pitchFamily="18" charset="0"/>
              </a:rPr>
              <a:t>Parameter HAZID dalam Memperhitungkan</a:t>
            </a:r>
            <a:endParaRPr lang="id-ID" dirty="0"/>
          </a:p>
        </p:txBody>
      </p:sp>
      <p:graphicFrame>
        <p:nvGraphicFramePr>
          <p:cNvPr id="4" name="Content Placeholder 3"/>
          <p:cNvGraphicFramePr>
            <a:graphicFrameLocks noGrp="1"/>
          </p:cNvGraphicFramePr>
          <p:nvPr>
            <p:ph idx="1"/>
          </p:nvPr>
        </p:nvGraphicFramePr>
        <p:xfrm>
          <a:off x="457200" y="1600200"/>
          <a:ext cx="8229600" cy="1285240"/>
        </p:xfrm>
        <a:graphic>
          <a:graphicData uri="http://schemas.openxmlformats.org/drawingml/2006/table">
            <a:tbl>
              <a:tblPr firstRow="1" bandRow="1">
                <a:tableStyleId>{D113A9D2-9D6B-4929-AA2D-F23B5EE8CBE7}</a:tableStyleId>
              </a:tblPr>
              <a:tblGrid>
                <a:gridCol w="2057400">
                  <a:extLst>
                    <a:ext uri="{9D8B030D-6E8A-4147-A177-3AD203B41FA5}">
                      <a16:colId xmlns="" xmlns:a16="http://schemas.microsoft.com/office/drawing/2014/main" val="20000"/>
                    </a:ext>
                  </a:extLst>
                </a:gridCol>
                <a:gridCol w="2057400">
                  <a:extLst>
                    <a:ext uri="{9D8B030D-6E8A-4147-A177-3AD203B41FA5}">
                      <a16:colId xmlns="" xmlns:a16="http://schemas.microsoft.com/office/drawing/2014/main" val="20001"/>
                    </a:ext>
                  </a:extLst>
                </a:gridCol>
                <a:gridCol w="2057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370840">
                <a:tc>
                  <a:txBody>
                    <a:bodyPr/>
                    <a:lstStyle/>
                    <a:p>
                      <a:r>
                        <a:rPr lang="id-ID" dirty="0" smtClean="0">
                          <a:solidFill>
                            <a:sysClr val="windowText" lastClr="000000"/>
                          </a:solidFill>
                        </a:rPr>
                        <a:t>probability</a:t>
                      </a:r>
                      <a:endParaRPr lang="id-ID" dirty="0">
                        <a:solidFill>
                          <a:sysClr val="windowText" lastClr="000000"/>
                        </a:solidFill>
                      </a:endParaRPr>
                    </a:p>
                  </a:txBody>
                  <a:tcPr>
                    <a:solidFill>
                      <a:srgbClr val="FF99FF"/>
                    </a:solidFill>
                  </a:tcPr>
                </a:tc>
                <a:tc>
                  <a:txBody>
                    <a:bodyPr/>
                    <a:lstStyle/>
                    <a:p>
                      <a:r>
                        <a:rPr lang="id-ID" dirty="0" smtClean="0">
                          <a:solidFill>
                            <a:sysClr val="windowText" lastClr="000000"/>
                          </a:solidFill>
                        </a:rPr>
                        <a:t>most</a:t>
                      </a:r>
                      <a:endParaRPr lang="id-ID" dirty="0">
                        <a:solidFill>
                          <a:sysClr val="windowText" lastClr="000000"/>
                        </a:solidFill>
                      </a:endParaRPr>
                    </a:p>
                  </a:txBody>
                  <a:tcPr>
                    <a:solidFill>
                      <a:srgbClr val="FF99FF"/>
                    </a:solidFill>
                  </a:tcPr>
                </a:tc>
                <a:tc>
                  <a:txBody>
                    <a:bodyPr/>
                    <a:lstStyle/>
                    <a:p>
                      <a:r>
                        <a:rPr lang="id-ID" dirty="0" smtClean="0">
                          <a:solidFill>
                            <a:sysClr val="windowText" lastClr="000000"/>
                          </a:solidFill>
                        </a:rPr>
                        <a:t>likely</a:t>
                      </a:r>
                      <a:endParaRPr lang="id-ID" dirty="0">
                        <a:solidFill>
                          <a:sysClr val="windowText" lastClr="000000"/>
                        </a:solidFill>
                      </a:endParaRPr>
                    </a:p>
                  </a:txBody>
                  <a:tcPr>
                    <a:solidFill>
                      <a:srgbClr val="FF99FF"/>
                    </a:solidFill>
                  </a:tcPr>
                </a:tc>
                <a:tc>
                  <a:txBody>
                    <a:bodyPr/>
                    <a:lstStyle/>
                    <a:p>
                      <a:r>
                        <a:rPr lang="id-ID" dirty="0" smtClean="0">
                          <a:solidFill>
                            <a:sysClr val="windowText" lastClr="000000"/>
                          </a:solidFill>
                        </a:rPr>
                        <a:t>unlikely</a:t>
                      </a:r>
                      <a:endParaRPr lang="id-ID" dirty="0">
                        <a:solidFill>
                          <a:sysClr val="windowText" lastClr="000000"/>
                        </a:solidFill>
                      </a:endParaRPr>
                    </a:p>
                  </a:txBody>
                  <a:tcPr>
                    <a:solidFill>
                      <a:srgbClr val="FF99FF"/>
                    </a:solidFill>
                  </a:tcPr>
                </a:tc>
                <a:extLst>
                  <a:ext uri="{0D108BD9-81ED-4DB2-BD59-A6C34878D82A}">
                    <a16:rowId xmlns="" xmlns:a16="http://schemas.microsoft.com/office/drawing/2014/main" val="10000"/>
                  </a:ext>
                </a:extLst>
              </a:tr>
              <a:tr h="370840">
                <a:tc>
                  <a:txBody>
                    <a:bodyPr/>
                    <a:lstStyle/>
                    <a:p>
                      <a:r>
                        <a:rPr lang="id-ID" dirty="0" smtClean="0">
                          <a:solidFill>
                            <a:sysClr val="windowText" lastClr="000000"/>
                          </a:solidFill>
                        </a:rPr>
                        <a:t>Frekuensi bahaya</a:t>
                      </a:r>
                      <a:endParaRPr lang="id-ID" dirty="0">
                        <a:solidFill>
                          <a:sysClr val="windowText" lastClr="000000"/>
                        </a:solidFill>
                      </a:endParaRPr>
                    </a:p>
                  </a:txBody>
                  <a:tcPr>
                    <a:solidFill>
                      <a:srgbClr val="0070C0">
                        <a:alpha val="20000"/>
                      </a:srgbClr>
                    </a:solidFill>
                  </a:tcPr>
                </a:tc>
                <a:tc>
                  <a:txBody>
                    <a:bodyPr/>
                    <a:lstStyle/>
                    <a:p>
                      <a:r>
                        <a:rPr lang="id-ID" dirty="0" smtClean="0">
                          <a:solidFill>
                            <a:sysClr val="windowText" lastClr="000000"/>
                          </a:solidFill>
                        </a:rPr>
                        <a:t>Lebih</a:t>
                      </a:r>
                      <a:r>
                        <a:rPr lang="id-ID" baseline="0" dirty="0" smtClean="0">
                          <a:solidFill>
                            <a:sysClr val="windowText" lastClr="000000"/>
                          </a:solidFill>
                        </a:rPr>
                        <a:t> dari 10 kali dalam 10 tahun</a:t>
                      </a:r>
                      <a:endParaRPr lang="id-ID" dirty="0">
                        <a:solidFill>
                          <a:sysClr val="windowText" lastClr="000000"/>
                        </a:solidFill>
                      </a:endParaRPr>
                    </a:p>
                  </a:txBody>
                  <a:tcPr>
                    <a:solidFill>
                      <a:srgbClr val="0070C0">
                        <a:alpha val="20000"/>
                      </a:srgbClr>
                    </a:solidFill>
                  </a:tcPr>
                </a:tc>
                <a:tc>
                  <a:txBody>
                    <a:bodyPr/>
                    <a:lstStyle/>
                    <a:p>
                      <a:r>
                        <a:rPr lang="id-ID" dirty="0" smtClean="0">
                          <a:solidFill>
                            <a:sysClr val="windowText" lastClr="000000"/>
                          </a:solidFill>
                        </a:rPr>
                        <a:t>Diantara 1 s/d 10 kali dalam 10 tahun</a:t>
                      </a:r>
                      <a:endParaRPr lang="id-ID" dirty="0">
                        <a:solidFill>
                          <a:sysClr val="windowText" lastClr="000000"/>
                        </a:solidFill>
                      </a:endParaRPr>
                    </a:p>
                  </a:txBody>
                  <a:tcPr>
                    <a:solidFill>
                      <a:srgbClr val="0070C0">
                        <a:alpha val="20000"/>
                      </a:srgbClr>
                    </a:solidFill>
                  </a:tcPr>
                </a:tc>
                <a:tc>
                  <a:txBody>
                    <a:bodyPr/>
                    <a:lstStyle/>
                    <a:p>
                      <a:r>
                        <a:rPr lang="id-ID" dirty="0" smtClean="0">
                          <a:solidFill>
                            <a:sysClr val="windowText" lastClr="000000"/>
                          </a:solidFill>
                        </a:rPr>
                        <a:t>Kurang dari 1 kali dalam 10 tahun</a:t>
                      </a:r>
                      <a:endParaRPr lang="id-ID" dirty="0">
                        <a:solidFill>
                          <a:sysClr val="windowText" lastClr="000000"/>
                        </a:solidFill>
                      </a:endParaRPr>
                    </a:p>
                  </a:txBody>
                  <a:tcPr>
                    <a:solidFill>
                      <a:srgbClr val="0070C0">
                        <a:alpha val="20000"/>
                      </a:srgbClr>
                    </a:solidFill>
                  </a:tcPr>
                </a:tc>
                <a:extLst>
                  <a:ext uri="{0D108BD9-81ED-4DB2-BD59-A6C34878D82A}">
                    <a16:rowId xmlns="" xmlns:a16="http://schemas.microsoft.com/office/drawing/2014/main" val="10001"/>
                  </a:ext>
                </a:extLst>
              </a:tr>
            </a:tbl>
          </a:graphicData>
        </a:graphic>
      </p:graphicFrame>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lstStyle/>
          <a:p>
            <a:r>
              <a:rPr lang="id-ID" sz="2400" dirty="0" smtClean="0">
                <a:latin typeface="Bodoni MT Black" pitchFamily="18" charset="0"/>
              </a:rPr>
              <a:t>HAZID </a:t>
            </a:r>
            <a:r>
              <a:rPr lang="en-US" sz="2400" dirty="0" smtClean="0">
                <a:latin typeface="Bodoni MT Black" pitchFamily="18" charset="0"/>
              </a:rPr>
              <a:t>PADA</a:t>
            </a:r>
            <a:r>
              <a:rPr lang="id-ID" sz="2400" dirty="0" smtClean="0">
                <a:latin typeface="Bodoni MT Black" pitchFamily="18" charset="0"/>
              </a:rPr>
              <a:t> UREA PLANT PUSRI</a:t>
            </a:r>
            <a:endParaRPr lang="id-ID" sz="2400" dirty="0">
              <a:latin typeface="Bodoni MT Black" pitchFamily="18" charset="0"/>
            </a:endParaRPr>
          </a:p>
        </p:txBody>
      </p:sp>
      <p:graphicFrame>
        <p:nvGraphicFramePr>
          <p:cNvPr id="4" name="Content Placeholder 3"/>
          <p:cNvGraphicFramePr>
            <a:graphicFrameLocks noGrp="1"/>
          </p:cNvGraphicFramePr>
          <p:nvPr>
            <p:ph idx="1"/>
          </p:nvPr>
        </p:nvGraphicFramePr>
        <p:xfrm>
          <a:off x="214282" y="1177312"/>
          <a:ext cx="8715435" cy="5394960"/>
        </p:xfrm>
        <a:graphic>
          <a:graphicData uri="http://schemas.openxmlformats.org/drawingml/2006/table">
            <a:tbl>
              <a:tblPr firstRow="1" bandRow="1">
                <a:tableStyleId>{5C22544A-7EE6-4342-B048-85BDC9FD1C3A}</a:tableStyleId>
              </a:tblPr>
              <a:tblGrid>
                <a:gridCol w="1059175">
                  <a:extLst>
                    <a:ext uri="{9D8B030D-6E8A-4147-A177-3AD203B41FA5}">
                      <a16:colId xmlns="" xmlns:a16="http://schemas.microsoft.com/office/drawing/2014/main" val="20000"/>
                    </a:ext>
                  </a:extLst>
                </a:gridCol>
                <a:gridCol w="1430949">
                  <a:extLst>
                    <a:ext uri="{9D8B030D-6E8A-4147-A177-3AD203B41FA5}">
                      <a16:colId xmlns="" xmlns:a16="http://schemas.microsoft.com/office/drawing/2014/main" val="20001"/>
                    </a:ext>
                  </a:extLst>
                </a:gridCol>
                <a:gridCol w="1338006">
                  <a:extLst>
                    <a:ext uri="{9D8B030D-6E8A-4147-A177-3AD203B41FA5}">
                      <a16:colId xmlns="" xmlns:a16="http://schemas.microsoft.com/office/drawing/2014/main" val="20002"/>
                    </a:ext>
                  </a:extLst>
                </a:gridCol>
                <a:gridCol w="1089468">
                  <a:extLst>
                    <a:ext uri="{9D8B030D-6E8A-4147-A177-3AD203B41FA5}">
                      <a16:colId xmlns="" xmlns:a16="http://schemas.microsoft.com/office/drawing/2014/main" val="20003"/>
                    </a:ext>
                  </a:extLst>
                </a:gridCol>
                <a:gridCol w="877572">
                  <a:extLst>
                    <a:ext uri="{9D8B030D-6E8A-4147-A177-3AD203B41FA5}">
                      <a16:colId xmlns="" xmlns:a16="http://schemas.microsoft.com/office/drawing/2014/main" val="20004"/>
                    </a:ext>
                  </a:extLst>
                </a:gridCol>
                <a:gridCol w="1059175">
                  <a:extLst>
                    <a:ext uri="{9D8B030D-6E8A-4147-A177-3AD203B41FA5}">
                      <a16:colId xmlns="" xmlns:a16="http://schemas.microsoft.com/office/drawing/2014/main" val="20005"/>
                    </a:ext>
                  </a:extLst>
                </a:gridCol>
                <a:gridCol w="1861090">
                  <a:extLst>
                    <a:ext uri="{9D8B030D-6E8A-4147-A177-3AD203B41FA5}">
                      <a16:colId xmlns="" xmlns:a16="http://schemas.microsoft.com/office/drawing/2014/main" val="20006"/>
                    </a:ext>
                  </a:extLst>
                </a:gridCol>
              </a:tblGrid>
              <a:tr h="370840">
                <a:tc>
                  <a:txBody>
                    <a:bodyPr/>
                    <a:lstStyle/>
                    <a:p>
                      <a:pPr algn="ctr"/>
                      <a:r>
                        <a:rPr lang="id-ID" sz="1200" dirty="0" smtClean="0">
                          <a:latin typeface="Cambria" pitchFamily="18" charset="0"/>
                        </a:rPr>
                        <a:t>LOKASI</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DESKRIPSI</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PENYEBAB</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POTENSI BAHAYA</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EFEK BAHAYA</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FREKUENSI BAHAYA</a:t>
                      </a:r>
                      <a:endParaRPr lang="id-ID" sz="1200" dirty="0">
                        <a:latin typeface="Cambria" pitchFamily="18" charset="0"/>
                      </a:endParaRPr>
                    </a:p>
                  </a:txBody>
                  <a:tcPr>
                    <a:solidFill>
                      <a:srgbClr val="00B050"/>
                    </a:solidFill>
                  </a:tcPr>
                </a:tc>
                <a:tc>
                  <a:txBody>
                    <a:bodyPr/>
                    <a:lstStyle/>
                    <a:p>
                      <a:pPr algn="ctr"/>
                      <a:r>
                        <a:rPr lang="id-ID" sz="1200" dirty="0" smtClean="0">
                          <a:latin typeface="Cambria" pitchFamily="18" charset="0"/>
                        </a:rPr>
                        <a:t>PENCEGAHAN</a:t>
                      </a:r>
                      <a:endParaRPr lang="id-ID" sz="1200" dirty="0">
                        <a:latin typeface="Cambria" pitchFamily="18" charset="0"/>
                      </a:endParaRPr>
                    </a:p>
                  </a:txBody>
                  <a:tcPr>
                    <a:solidFill>
                      <a:srgbClr val="00B050"/>
                    </a:solidFill>
                  </a:tcPr>
                </a:tc>
                <a:extLst>
                  <a:ext uri="{0D108BD9-81ED-4DB2-BD59-A6C34878D82A}">
                    <a16:rowId xmlns="" xmlns:a16="http://schemas.microsoft.com/office/drawing/2014/main" val="10000"/>
                  </a:ext>
                </a:extLst>
              </a:tr>
              <a:tr h="370840">
                <a:tc>
                  <a:txBody>
                    <a:bodyPr/>
                    <a:lstStyle/>
                    <a:p>
                      <a:r>
                        <a:rPr lang="id-ID" sz="1200" dirty="0" smtClean="0">
                          <a:latin typeface="Cambria" pitchFamily="18" charset="0"/>
                        </a:rPr>
                        <a:t>Perumahan karyawan</a:t>
                      </a:r>
                      <a:endParaRPr lang="id-ID" sz="1200" dirty="0">
                        <a:latin typeface="Cambria" pitchFamily="18" charset="0"/>
                      </a:endParaRPr>
                    </a:p>
                  </a:txBody>
                  <a:tcPr/>
                </a:tc>
                <a:tc>
                  <a:txBody>
                    <a:bodyPr/>
                    <a:lstStyle/>
                    <a:p>
                      <a:r>
                        <a:rPr lang="id-ID" sz="1200" dirty="0" smtClean="0">
                          <a:latin typeface="Cambria" pitchFamily="18" charset="0"/>
                        </a:rPr>
                        <a:t>Tempat tinggal karyawan PUSRI yang terletak di luar area pabrik</a:t>
                      </a:r>
                      <a:endParaRPr lang="id-ID" sz="1200" dirty="0">
                        <a:latin typeface="Cambria" pitchFamily="18" charset="0"/>
                      </a:endParaRPr>
                    </a:p>
                  </a:txBody>
                  <a:tcPr/>
                </a:tc>
                <a:tc>
                  <a:txBody>
                    <a:bodyPr/>
                    <a:lstStyle/>
                    <a:p>
                      <a:r>
                        <a:rPr lang="id-ID" sz="1200" dirty="0" smtClean="0">
                          <a:latin typeface="Cambria" pitchFamily="18" charset="0"/>
                        </a:rPr>
                        <a:t>Tekanan dan suhu terlalu tinggi pada proses operasi</a:t>
                      </a:r>
                      <a:endParaRPr lang="id-ID" sz="1200" dirty="0">
                        <a:latin typeface="Cambria" pitchFamily="18" charset="0"/>
                      </a:endParaRPr>
                    </a:p>
                  </a:txBody>
                  <a:tcPr/>
                </a:tc>
                <a:tc>
                  <a:txBody>
                    <a:bodyPr/>
                    <a:lstStyle/>
                    <a:p>
                      <a:r>
                        <a:rPr lang="id-ID" sz="1200" dirty="0" smtClean="0">
                          <a:latin typeface="Cambria" pitchFamily="18" charset="0"/>
                        </a:rPr>
                        <a:t>Ledakan besar, kecelakaan</a:t>
                      </a:r>
                      <a:endParaRPr lang="id-ID" sz="1200" dirty="0">
                        <a:latin typeface="Cambria" pitchFamily="18" charset="0"/>
                      </a:endParaRPr>
                    </a:p>
                  </a:txBody>
                  <a:tcPr/>
                </a:tc>
                <a:tc>
                  <a:txBody>
                    <a:bodyPr/>
                    <a:lstStyle/>
                    <a:p>
                      <a:r>
                        <a:rPr lang="id-ID" sz="1200" dirty="0" smtClean="0">
                          <a:latin typeface="Cambria" pitchFamily="18" charset="0"/>
                        </a:rPr>
                        <a:t>severe</a:t>
                      </a:r>
                      <a:endParaRPr lang="id-ID" sz="1200" dirty="0">
                        <a:latin typeface="Cambria" pitchFamily="18" charset="0"/>
                      </a:endParaRPr>
                    </a:p>
                  </a:txBody>
                  <a:tcPr/>
                </a:tc>
                <a:tc>
                  <a:txBody>
                    <a:bodyPr/>
                    <a:lstStyle/>
                    <a:p>
                      <a:r>
                        <a:rPr lang="id-ID" sz="1200" dirty="0" smtClean="0">
                          <a:latin typeface="Cambria" pitchFamily="18" charset="0"/>
                        </a:rPr>
                        <a:t>likely</a:t>
                      </a:r>
                      <a:endParaRPr lang="id-ID" sz="1200" dirty="0">
                        <a:latin typeface="Cambria" pitchFamily="18" charset="0"/>
                      </a:endParaRPr>
                    </a:p>
                  </a:txBody>
                  <a:tcPr/>
                </a:tc>
                <a:tc>
                  <a:txBody>
                    <a:bodyPr/>
                    <a:lstStyle/>
                    <a:p>
                      <a:r>
                        <a:rPr lang="id-ID" sz="1200" dirty="0" smtClean="0">
                          <a:latin typeface="Cambria" pitchFamily="18" charset="0"/>
                        </a:rPr>
                        <a:t>Pengadaan unit pemadam kebakaran, pengadaan alat deterktor kebakaran</a:t>
                      </a:r>
                      <a:endParaRPr lang="id-ID" sz="1200" dirty="0">
                        <a:latin typeface="Cambria" pitchFamily="18" charset="0"/>
                      </a:endParaRPr>
                    </a:p>
                  </a:txBody>
                  <a:tcPr/>
                </a:tc>
                <a:extLst>
                  <a:ext uri="{0D108BD9-81ED-4DB2-BD59-A6C34878D82A}">
                    <a16:rowId xmlns="" xmlns:a16="http://schemas.microsoft.com/office/drawing/2014/main" val="10001"/>
                  </a:ext>
                </a:extLst>
              </a:tr>
              <a:tr h="370840">
                <a:tc>
                  <a:txBody>
                    <a:bodyPr/>
                    <a:lstStyle/>
                    <a:p>
                      <a:r>
                        <a:rPr lang="id-ID" sz="1200" dirty="0" smtClean="0">
                          <a:latin typeface="Cambria" pitchFamily="18" charset="0"/>
                        </a:rPr>
                        <a:t>Unit Ammonia</a:t>
                      </a:r>
                      <a:endParaRPr lang="id-ID" sz="1200" dirty="0">
                        <a:latin typeface="Cambria" pitchFamily="18" charset="0"/>
                      </a:endParaRPr>
                    </a:p>
                  </a:txBody>
                  <a:tcPr/>
                </a:tc>
                <a:tc>
                  <a:txBody>
                    <a:bodyPr/>
                    <a:lstStyle/>
                    <a:p>
                      <a:r>
                        <a:rPr lang="id-ID" sz="1200" dirty="0" smtClean="0">
                          <a:latin typeface="Cambria" pitchFamily="18" charset="0"/>
                        </a:rPr>
                        <a:t>Unit pembuatan NH3 dan CO</a:t>
                      </a:r>
                      <a:r>
                        <a:rPr lang="id-ID" sz="1200" baseline="0" dirty="0" smtClean="0">
                          <a:latin typeface="Cambria" pitchFamily="18" charset="0"/>
                        </a:rPr>
                        <a:t> dari udara, gas alam dan steam</a:t>
                      </a:r>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Tekanan dan suhu terlalu tinggi pada proses operasi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Ledakan besar, kecelakaan</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severe</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likely</a:t>
                      </a:r>
                    </a:p>
                    <a:p>
                      <a:endParaRPr lang="id-ID" sz="1200" dirty="0">
                        <a:latin typeface="Cambria" pitchFamily="18" charset="0"/>
                      </a:endParaRPr>
                    </a:p>
                  </a:txBody>
                  <a:tcPr/>
                </a:tc>
                <a:tc>
                  <a:txBody>
                    <a:bodyPr/>
                    <a:lstStyle/>
                    <a:p>
                      <a:r>
                        <a:rPr lang="id-ID" sz="1200" dirty="0" smtClean="0">
                          <a:latin typeface="Cambria" pitchFamily="18" charset="0"/>
                        </a:rPr>
                        <a:t>Pengecekan  secara umum , pengadaan indikator tekanan dan</a:t>
                      </a:r>
                      <a:r>
                        <a:rPr lang="id-ID" sz="1200" baseline="0" dirty="0" smtClean="0">
                          <a:latin typeface="Cambria" pitchFamily="18" charset="0"/>
                        </a:rPr>
                        <a:t> suhu</a:t>
                      </a:r>
                      <a:endParaRPr lang="id-ID" sz="1200" dirty="0">
                        <a:latin typeface="Cambria" pitchFamily="18" charset="0"/>
                      </a:endParaRPr>
                    </a:p>
                  </a:txBody>
                  <a:tcPr/>
                </a:tc>
                <a:extLst>
                  <a:ext uri="{0D108BD9-81ED-4DB2-BD59-A6C34878D82A}">
                    <a16:rowId xmlns="" xmlns:a16="http://schemas.microsoft.com/office/drawing/2014/main" val="10002"/>
                  </a:ext>
                </a:extLst>
              </a:tr>
              <a:tr h="370840">
                <a:tc>
                  <a:txBody>
                    <a:bodyPr/>
                    <a:lstStyle/>
                    <a:p>
                      <a:r>
                        <a:rPr lang="id-ID" sz="1200" dirty="0" smtClean="0">
                          <a:latin typeface="Cambria" pitchFamily="18" charset="0"/>
                        </a:rPr>
                        <a:t>Unit urea</a:t>
                      </a:r>
                      <a:endParaRPr lang="id-ID" sz="1200" dirty="0">
                        <a:latin typeface="Cambria" pitchFamily="18" charset="0"/>
                      </a:endParaRPr>
                    </a:p>
                  </a:txBody>
                  <a:tcPr/>
                </a:tc>
                <a:tc>
                  <a:txBody>
                    <a:bodyPr/>
                    <a:lstStyle/>
                    <a:p>
                      <a:r>
                        <a:rPr lang="id-ID" sz="1200" dirty="0" smtClean="0">
                          <a:latin typeface="Cambria" pitchFamily="18" charset="0"/>
                        </a:rPr>
                        <a:t>Unit</a:t>
                      </a:r>
                      <a:r>
                        <a:rPr lang="id-ID" sz="1200" baseline="0" dirty="0" smtClean="0">
                          <a:latin typeface="Cambria" pitchFamily="18" charset="0"/>
                        </a:rPr>
                        <a:t> pembuatan urea dari NH3 dan CO</a:t>
                      </a:r>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Tekanan dan suhu terlalu tinggi pada proses operasi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Ledakan besar, kecelakaan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severe</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likely</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Pengecekan  secara umum , pengadaan indikator tekanan dan</a:t>
                      </a:r>
                      <a:r>
                        <a:rPr lang="id-ID" sz="1200" baseline="0" dirty="0" smtClean="0">
                          <a:latin typeface="Cambria" pitchFamily="18" charset="0"/>
                        </a:rPr>
                        <a:t> suhu</a:t>
                      </a:r>
                      <a:endParaRPr lang="id-ID" sz="1200" dirty="0" smtClean="0">
                        <a:latin typeface="Cambria" pitchFamily="18" charset="0"/>
                      </a:endParaRPr>
                    </a:p>
                  </a:txBody>
                  <a:tcPr/>
                </a:tc>
                <a:extLst>
                  <a:ext uri="{0D108BD9-81ED-4DB2-BD59-A6C34878D82A}">
                    <a16:rowId xmlns="" xmlns:a16="http://schemas.microsoft.com/office/drawing/2014/main" val="10003"/>
                  </a:ext>
                </a:extLst>
              </a:tr>
              <a:tr h="370840">
                <a:tc>
                  <a:txBody>
                    <a:bodyPr/>
                    <a:lstStyle/>
                    <a:p>
                      <a:r>
                        <a:rPr lang="id-ID" sz="1200" dirty="0" smtClean="0">
                          <a:latin typeface="Cambria" pitchFamily="18" charset="0"/>
                        </a:rPr>
                        <a:t>Unit gas turbine generator</a:t>
                      </a:r>
                      <a:endParaRPr lang="id-ID" sz="1200" dirty="0">
                        <a:latin typeface="Cambria" pitchFamily="18" charset="0"/>
                      </a:endParaRPr>
                    </a:p>
                  </a:txBody>
                  <a:tcPr/>
                </a:tc>
                <a:tc>
                  <a:txBody>
                    <a:bodyPr/>
                    <a:lstStyle/>
                    <a:p>
                      <a:r>
                        <a:rPr lang="id-ID" sz="1200" dirty="0" smtClean="0">
                          <a:latin typeface="Cambria" pitchFamily="18" charset="0"/>
                        </a:rPr>
                        <a:t>Unit pemenuhan kebutuhan tenaga listrik untuk pabrik kantor dan perumahan</a:t>
                      </a:r>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Tekanan dan suhu terlalu tinggi pada proses operasi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Ledakan besar, kecelakaan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severe</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likely</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Pengecekan  secara umum , pengadaan indikator tekanan dan</a:t>
                      </a:r>
                      <a:r>
                        <a:rPr lang="id-ID" sz="1200" baseline="0" dirty="0" smtClean="0">
                          <a:latin typeface="Cambria" pitchFamily="18" charset="0"/>
                        </a:rPr>
                        <a:t> suhu</a:t>
                      </a:r>
                      <a:endParaRPr lang="id-ID" sz="1200" dirty="0" smtClean="0">
                        <a:latin typeface="Cambria" pitchFamily="18" charset="0"/>
                      </a:endParaRPr>
                    </a:p>
                  </a:txBody>
                  <a:tcPr/>
                </a:tc>
                <a:extLst>
                  <a:ext uri="{0D108BD9-81ED-4DB2-BD59-A6C34878D82A}">
                    <a16:rowId xmlns="" xmlns:a16="http://schemas.microsoft.com/office/drawing/2014/main" val="10004"/>
                  </a:ext>
                </a:extLst>
              </a:tr>
              <a:tr h="370840">
                <a:tc>
                  <a:txBody>
                    <a:bodyPr/>
                    <a:lstStyle/>
                    <a:p>
                      <a:r>
                        <a:rPr lang="id-ID" sz="1200" dirty="0" smtClean="0">
                          <a:latin typeface="Cambria" pitchFamily="18" charset="0"/>
                        </a:rPr>
                        <a:t>Unit pembangkit steam</a:t>
                      </a:r>
                      <a:endParaRPr lang="id-ID" sz="1200" dirty="0">
                        <a:latin typeface="Cambria" pitchFamily="18" charset="0"/>
                      </a:endParaRPr>
                    </a:p>
                  </a:txBody>
                  <a:tcPr/>
                </a:tc>
                <a:tc>
                  <a:txBody>
                    <a:bodyPr/>
                    <a:lstStyle/>
                    <a:p>
                      <a:r>
                        <a:rPr lang="id-ID" sz="1200" dirty="0" smtClean="0">
                          <a:latin typeface="Cambria" pitchFamily="18" charset="0"/>
                        </a:rPr>
                        <a:t>Unit penghasil steam utama utk berbagai proses</a:t>
                      </a:r>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Tekanan dan suhu terlalu tinggi pada proses operasi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Ledakan besar, kecelakaan</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severe</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likely</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Pengecekan  secara umum , pengadaan indikator tekanan dan</a:t>
                      </a:r>
                      <a:r>
                        <a:rPr lang="id-ID" sz="1200" baseline="0" dirty="0" smtClean="0">
                          <a:latin typeface="Cambria" pitchFamily="18" charset="0"/>
                        </a:rPr>
                        <a:t> suhu</a:t>
                      </a:r>
                      <a:endParaRPr lang="id-ID" sz="1200" dirty="0" smtClean="0">
                        <a:latin typeface="Cambria" pitchFamily="18" charset="0"/>
                      </a:endParaRPr>
                    </a:p>
                  </a:txBody>
                  <a:tcPr/>
                </a:tc>
                <a:extLst>
                  <a:ext uri="{0D108BD9-81ED-4DB2-BD59-A6C34878D82A}">
                    <a16:rowId xmlns="" xmlns:a16="http://schemas.microsoft.com/office/drawing/2014/main" val="10005"/>
                  </a:ext>
                </a:extLst>
              </a:tr>
              <a:tr h="370840">
                <a:tc>
                  <a:txBody>
                    <a:bodyPr/>
                    <a:lstStyle/>
                    <a:p>
                      <a:r>
                        <a:rPr lang="id-ID" sz="1200" dirty="0" smtClean="0">
                          <a:latin typeface="Cambria" pitchFamily="18" charset="0"/>
                        </a:rPr>
                        <a:t>Unit pengolahan limbah</a:t>
                      </a:r>
                      <a:endParaRPr lang="id-ID" sz="1200" dirty="0">
                        <a:latin typeface="Cambria" pitchFamily="18" charset="0"/>
                      </a:endParaRPr>
                    </a:p>
                  </a:txBody>
                  <a:tcPr/>
                </a:tc>
                <a:tc>
                  <a:txBody>
                    <a:bodyPr/>
                    <a:lstStyle/>
                    <a:p>
                      <a:r>
                        <a:rPr lang="id-ID" sz="1200" dirty="0" smtClean="0">
                          <a:latin typeface="Cambria" pitchFamily="18" charset="0"/>
                        </a:rPr>
                        <a:t>Unit pengolahan limbah &amp;</a:t>
                      </a:r>
                      <a:r>
                        <a:rPr lang="id-ID" sz="1200" baseline="0" dirty="0" smtClean="0">
                          <a:latin typeface="Cambria" pitchFamily="18" charset="0"/>
                        </a:rPr>
                        <a:t> air hasil proses produksi</a:t>
                      </a:r>
                      <a:endParaRPr lang="id-ID" sz="1200" dirty="0">
                        <a:latin typeface="Cambria" pitchFamily="18" charset="0"/>
                      </a:endParaRPr>
                    </a:p>
                  </a:txBody>
                  <a:tcPr/>
                </a:tc>
                <a:tc>
                  <a:txBody>
                    <a:bodyPr/>
                    <a:lstStyle/>
                    <a:p>
                      <a:r>
                        <a:rPr lang="id-ID" sz="1200" dirty="0" smtClean="0">
                          <a:latin typeface="Cambria" pitchFamily="18" charset="0"/>
                        </a:rPr>
                        <a:t>Kebocoran operasi proses</a:t>
                      </a:r>
                      <a:endParaRPr lang="id-ID" sz="1200" dirty="0">
                        <a:latin typeface="Cambria" pitchFamily="18" charset="0"/>
                      </a:endParaRPr>
                    </a:p>
                  </a:txBody>
                  <a:tcPr/>
                </a:tc>
                <a:tc>
                  <a:txBody>
                    <a:bodyPr/>
                    <a:lstStyle/>
                    <a:p>
                      <a:r>
                        <a:rPr lang="id-ID" sz="1200" dirty="0" smtClean="0">
                          <a:latin typeface="Cambria" pitchFamily="18" charset="0"/>
                        </a:rPr>
                        <a:t>Pencemaran lingkungan</a:t>
                      </a:r>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severe</a:t>
                      </a:r>
                    </a:p>
                    <a:p>
                      <a:endParaRPr lang="id-ID" sz="1200" dirty="0">
                        <a:latin typeface="Cambri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d-ID" sz="1200" dirty="0" smtClean="0">
                          <a:latin typeface="Cambria" pitchFamily="18" charset="0"/>
                        </a:rPr>
                        <a:t>likely</a:t>
                      </a:r>
                    </a:p>
                    <a:p>
                      <a:endParaRPr lang="id-ID" sz="1200" dirty="0">
                        <a:latin typeface="Cambria" pitchFamily="18" charset="0"/>
                      </a:endParaRPr>
                    </a:p>
                  </a:txBody>
                  <a:tcPr/>
                </a:tc>
                <a:tc>
                  <a:txBody>
                    <a:bodyPr/>
                    <a:lstStyle/>
                    <a:p>
                      <a:r>
                        <a:rPr lang="id-ID" sz="1200" dirty="0" smtClean="0">
                          <a:latin typeface="Cambria" pitchFamily="18" charset="0"/>
                        </a:rPr>
                        <a:t>Pengecekan secara rutin</a:t>
                      </a:r>
                      <a:endParaRPr lang="id-ID" sz="1200" dirty="0">
                        <a:latin typeface="Cambria" pitchFamily="18" charset="0"/>
                      </a:endParaRPr>
                    </a:p>
                  </a:txBody>
                  <a:tcPr/>
                </a:tc>
                <a:extLst>
                  <a:ext uri="{0D108BD9-81ED-4DB2-BD59-A6C34878D82A}">
                    <a16:rowId xmlns="" xmlns:a16="http://schemas.microsoft.com/office/drawing/2014/main" val="10006"/>
                  </a:ext>
                </a:extLst>
              </a:tr>
            </a:tbl>
          </a:graphicData>
        </a:graphic>
      </p:graphicFrame>
      <p:pic>
        <p:nvPicPr>
          <p:cNvPr id="1026" name="Picture 2" descr="C:\Users\user\Downloads\logo-pusri-Photoint.gif"/>
          <p:cNvPicPr>
            <a:picLocks noChangeAspect="1" noChangeArrowheads="1"/>
          </p:cNvPicPr>
          <p:nvPr/>
        </p:nvPicPr>
        <p:blipFill>
          <a:blip r:embed="rId2"/>
          <a:srcRect/>
          <a:stretch>
            <a:fillRect/>
          </a:stretch>
        </p:blipFill>
        <p:spPr bwMode="auto">
          <a:xfrm>
            <a:off x="8072462" y="214290"/>
            <a:ext cx="785818" cy="857256"/>
          </a:xfrm>
          <a:prstGeom prst="rect">
            <a:avLst/>
          </a:prstGeom>
          <a:noFill/>
        </p:spPr>
      </p:pic>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3600" b="1" dirty="0" smtClean="0">
                <a:latin typeface="Cambria" pitchFamily="18" charset="0"/>
              </a:rPr>
              <a:t>FAULT TREE ANALYSIS</a:t>
            </a:r>
            <a:endParaRPr lang="id-ID" sz="3600" b="1" dirty="0">
              <a:latin typeface="Cambria" pitchFamily="18" charset="0"/>
            </a:endParaRPr>
          </a:p>
        </p:txBody>
      </p:sp>
      <p:sp>
        <p:nvSpPr>
          <p:cNvPr id="3" name="Content Placeholder 2"/>
          <p:cNvSpPr>
            <a:spLocks noGrp="1"/>
          </p:cNvSpPr>
          <p:nvPr>
            <p:ph idx="1"/>
          </p:nvPr>
        </p:nvSpPr>
        <p:spPr>
          <a:xfrm>
            <a:off x="285720" y="1600200"/>
            <a:ext cx="6572296" cy="5043510"/>
          </a:xfrm>
          <a:solidFill>
            <a:schemeClr val="bg1"/>
          </a:solidFill>
        </p:spPr>
        <p:txBody>
          <a:bodyPr/>
          <a:lstStyle/>
          <a:p>
            <a:pPr>
              <a:buFont typeface="Wingdings" pitchFamily="2" charset="2"/>
              <a:buChar char="ü"/>
            </a:pPr>
            <a:r>
              <a:rPr lang="en-US" sz="2200" dirty="0" smtClean="0">
                <a:latin typeface="Cambria" pitchFamily="18" charset="0"/>
              </a:rPr>
              <a:t>diagram </a:t>
            </a:r>
            <a:r>
              <a:rPr lang="en-US" sz="2200" dirty="0" err="1" smtClean="0">
                <a:latin typeface="Cambria" pitchFamily="18" charset="0"/>
              </a:rPr>
              <a:t>dari</a:t>
            </a:r>
            <a:r>
              <a:rPr lang="en-US" sz="2200" dirty="0" smtClean="0">
                <a:latin typeface="Cambria" pitchFamily="18" charset="0"/>
              </a:rPr>
              <a:t> </a:t>
            </a:r>
            <a:r>
              <a:rPr lang="en-US" sz="2200" dirty="0" err="1" smtClean="0">
                <a:latin typeface="Cambria" pitchFamily="18" charset="0"/>
              </a:rPr>
              <a:t>semua</a:t>
            </a:r>
            <a:r>
              <a:rPr lang="en-US" sz="2200" dirty="0" smtClean="0">
                <a:latin typeface="Cambria" pitchFamily="18" charset="0"/>
              </a:rPr>
              <a:t> </a:t>
            </a:r>
            <a:r>
              <a:rPr lang="en-US" sz="2200" dirty="0" err="1" smtClean="0">
                <a:latin typeface="Cambria" pitchFamily="18" charset="0"/>
              </a:rPr>
              <a:t>urutan</a:t>
            </a:r>
            <a:r>
              <a:rPr lang="en-US" sz="2200" dirty="0" smtClean="0">
                <a:latin typeface="Cambria" pitchFamily="18" charset="0"/>
              </a:rPr>
              <a:t> </a:t>
            </a:r>
            <a:r>
              <a:rPr lang="en-US" sz="2200" dirty="0" err="1" smtClean="0">
                <a:latin typeface="Cambria" pitchFamily="18" charset="0"/>
              </a:rPr>
              <a:t>kejadian</a:t>
            </a:r>
            <a:r>
              <a:rPr lang="en-US" sz="2200" dirty="0" smtClean="0">
                <a:latin typeface="Cambria" pitchFamily="18" charset="0"/>
              </a:rPr>
              <a:t> yang </a:t>
            </a:r>
            <a:r>
              <a:rPr lang="en-US" sz="2200" dirty="0" err="1" smtClean="0">
                <a:latin typeface="Cambria" pitchFamily="18" charset="0"/>
              </a:rPr>
              <a:t>menyebabkan</a:t>
            </a:r>
            <a:r>
              <a:rPr lang="en-US" sz="2200" dirty="0" smtClean="0">
                <a:latin typeface="Cambria" pitchFamily="18" charset="0"/>
              </a:rPr>
              <a:t> </a:t>
            </a:r>
            <a:r>
              <a:rPr lang="en-US" sz="2200" dirty="0" err="1" smtClean="0">
                <a:latin typeface="Cambria" pitchFamily="18" charset="0"/>
              </a:rPr>
              <a:t>kejadian</a:t>
            </a:r>
            <a:r>
              <a:rPr lang="en-US" sz="2200" dirty="0" smtClean="0">
                <a:latin typeface="Cambria" pitchFamily="18" charset="0"/>
              </a:rPr>
              <a:t> ,</a:t>
            </a:r>
            <a:r>
              <a:rPr lang="en-US" sz="2200" dirty="0" err="1" smtClean="0">
                <a:latin typeface="Cambria" pitchFamily="18" charset="0"/>
              </a:rPr>
              <a:t>kecelakaan</a:t>
            </a:r>
            <a:r>
              <a:rPr lang="en-US" sz="2200" dirty="0" smtClean="0">
                <a:latin typeface="Cambria" pitchFamily="18" charset="0"/>
              </a:rPr>
              <a:t> </a:t>
            </a:r>
            <a:r>
              <a:rPr lang="en-US" sz="2200" dirty="0" err="1" smtClean="0">
                <a:latin typeface="Cambria" pitchFamily="18" charset="0"/>
              </a:rPr>
              <a:t>atau</a:t>
            </a:r>
            <a:r>
              <a:rPr lang="en-US" sz="2200" dirty="0" smtClean="0">
                <a:latin typeface="Cambria" pitchFamily="18" charset="0"/>
              </a:rPr>
              <a:t> </a:t>
            </a:r>
            <a:r>
              <a:rPr lang="en-US" sz="2200" dirty="0" err="1" smtClean="0">
                <a:latin typeface="Cambria" pitchFamily="18" charset="0"/>
              </a:rPr>
              <a:t>ledakan</a:t>
            </a:r>
            <a:endParaRPr lang="id-ID" sz="2200" dirty="0" smtClean="0">
              <a:latin typeface="Cambria" pitchFamily="18" charset="0"/>
            </a:endParaRPr>
          </a:p>
          <a:p>
            <a:pPr>
              <a:buFont typeface="Wingdings" pitchFamily="2" charset="2"/>
              <a:buChar char="ü"/>
            </a:pPr>
            <a:r>
              <a:rPr lang="en-US" sz="2200" dirty="0" err="1" smtClean="0">
                <a:latin typeface="Cambria" pitchFamily="18" charset="0"/>
              </a:rPr>
              <a:t>merupakan</a:t>
            </a:r>
            <a:r>
              <a:rPr lang="en-US" sz="2200" dirty="0" smtClean="0">
                <a:latin typeface="Cambria" pitchFamily="18" charset="0"/>
              </a:rPr>
              <a:t> </a:t>
            </a:r>
            <a:r>
              <a:rPr lang="en-US" sz="2200" dirty="0" err="1" smtClean="0">
                <a:latin typeface="Cambria" pitchFamily="18" charset="0"/>
              </a:rPr>
              <a:t>analisa</a:t>
            </a:r>
            <a:r>
              <a:rPr lang="en-US" sz="2200" dirty="0" smtClean="0">
                <a:latin typeface="Cambria" pitchFamily="18" charset="0"/>
              </a:rPr>
              <a:t> </a:t>
            </a:r>
            <a:r>
              <a:rPr lang="en-US" sz="2200" dirty="0" err="1" smtClean="0">
                <a:latin typeface="Cambria" pitchFamily="18" charset="0"/>
              </a:rPr>
              <a:t>bahaya</a:t>
            </a:r>
            <a:r>
              <a:rPr lang="en-US" sz="2200" dirty="0" smtClean="0">
                <a:latin typeface="Cambria" pitchFamily="18" charset="0"/>
              </a:rPr>
              <a:t> </a:t>
            </a:r>
            <a:r>
              <a:rPr lang="en-US" sz="2200" dirty="0" err="1" smtClean="0">
                <a:latin typeface="Cambria" pitchFamily="18" charset="0"/>
              </a:rPr>
              <a:t>tingkat</a:t>
            </a:r>
            <a:r>
              <a:rPr lang="en-US" sz="2200" dirty="0" smtClean="0">
                <a:latin typeface="Cambria" pitchFamily="18" charset="0"/>
              </a:rPr>
              <a:t> </a:t>
            </a:r>
            <a:r>
              <a:rPr lang="en-US" sz="2200" dirty="0" err="1" smtClean="0">
                <a:latin typeface="Cambria" pitchFamily="18" charset="0"/>
              </a:rPr>
              <a:t>tinggi</a:t>
            </a:r>
            <a:r>
              <a:rPr lang="en-US" sz="2200" dirty="0" smtClean="0">
                <a:latin typeface="Cambria" pitchFamily="18" charset="0"/>
              </a:rPr>
              <a:t> yang special yang </a:t>
            </a:r>
            <a:r>
              <a:rPr lang="en-US" sz="2200" dirty="0" err="1" smtClean="0">
                <a:latin typeface="Cambria" pitchFamily="18" charset="0"/>
              </a:rPr>
              <a:t>menggunakan</a:t>
            </a:r>
            <a:r>
              <a:rPr lang="en-US" sz="2200" dirty="0" smtClean="0">
                <a:latin typeface="Cambria" pitchFamily="18" charset="0"/>
              </a:rPr>
              <a:t> </a:t>
            </a:r>
            <a:r>
              <a:rPr lang="en-US" sz="2200" dirty="0" err="1" smtClean="0">
                <a:latin typeface="Cambria" pitchFamily="18" charset="0"/>
              </a:rPr>
              <a:t>logika</a:t>
            </a:r>
            <a:r>
              <a:rPr lang="en-US" sz="2200" dirty="0" smtClean="0">
                <a:latin typeface="Cambria" pitchFamily="18" charset="0"/>
              </a:rPr>
              <a:t> </a:t>
            </a:r>
            <a:r>
              <a:rPr lang="en-US" sz="2200" dirty="0" err="1" smtClean="0">
                <a:latin typeface="Cambria" pitchFamily="18" charset="0"/>
              </a:rPr>
              <a:t>dan</a:t>
            </a:r>
            <a:r>
              <a:rPr lang="en-US" sz="2200" dirty="0" smtClean="0">
                <a:latin typeface="Cambria" pitchFamily="18" charset="0"/>
              </a:rPr>
              <a:t> </a:t>
            </a:r>
            <a:r>
              <a:rPr lang="en-US" sz="2200" dirty="0" err="1" smtClean="0">
                <a:latin typeface="Cambria" pitchFamily="18" charset="0"/>
              </a:rPr>
              <a:t>simbol</a:t>
            </a:r>
            <a:r>
              <a:rPr lang="en-US" sz="2200" dirty="0" smtClean="0">
                <a:latin typeface="Cambria" pitchFamily="18" charset="0"/>
              </a:rPr>
              <a:t> </a:t>
            </a:r>
            <a:r>
              <a:rPr lang="en-US" sz="2200" dirty="0" err="1" smtClean="0">
                <a:latin typeface="Cambria" pitchFamily="18" charset="0"/>
              </a:rPr>
              <a:t>kejadian</a:t>
            </a:r>
            <a:endParaRPr lang="id-ID" sz="2200" dirty="0" smtClean="0">
              <a:latin typeface="Cambria" pitchFamily="18" charset="0"/>
            </a:endParaRPr>
          </a:p>
          <a:p>
            <a:pPr>
              <a:buFont typeface="Wingdings" pitchFamily="2" charset="2"/>
              <a:buChar char="ü"/>
            </a:pPr>
            <a:r>
              <a:rPr lang="en-US" sz="2200" dirty="0" smtClean="0">
                <a:latin typeface="Cambria" pitchFamily="18" charset="0"/>
              </a:rPr>
              <a:t>Provides a traceable, logical, quantitative representation of causes, consequences and event combinations</a:t>
            </a:r>
          </a:p>
          <a:p>
            <a:pPr>
              <a:buFont typeface="Wingdings" pitchFamily="2" charset="2"/>
              <a:buChar char="ü"/>
            </a:pPr>
            <a:r>
              <a:rPr lang="en-US" sz="2200" dirty="0" smtClean="0">
                <a:latin typeface="Cambria" pitchFamily="18" charset="0"/>
              </a:rPr>
              <a:t>Amenable to – but for comprehensive systems, requiring – use of software</a:t>
            </a:r>
          </a:p>
          <a:p>
            <a:pPr>
              <a:buFont typeface="Wingdings" pitchFamily="2" charset="2"/>
              <a:buChar char="ü"/>
            </a:pPr>
            <a:r>
              <a:rPr lang="en-US" sz="2200" dirty="0" smtClean="0">
                <a:latin typeface="Cambria" pitchFamily="18" charset="0"/>
              </a:rPr>
              <a:t>Not intuitive, requires training</a:t>
            </a:r>
          </a:p>
          <a:p>
            <a:pPr>
              <a:buFont typeface="Wingdings" pitchFamily="2" charset="2"/>
              <a:buChar char="ü"/>
            </a:pPr>
            <a:r>
              <a:rPr lang="en-US" sz="2200" dirty="0" smtClean="0">
                <a:latin typeface="Cambria" pitchFamily="18" charset="0"/>
              </a:rPr>
              <a:t>Not particularly useful when temporal aspects are important</a:t>
            </a:r>
            <a:endParaRPr lang="id-ID" sz="2200" dirty="0">
              <a:latin typeface="Cambria" pitchFamily="18" charset="0"/>
            </a:endParaRPr>
          </a:p>
        </p:txBody>
      </p:sp>
      <p:pic>
        <p:nvPicPr>
          <p:cNvPr id="20482" name="Picture 2" descr="http://www.cs.virginia.edu/~ftree/2003-redesign/images/tree.gif"/>
          <p:cNvPicPr>
            <a:picLocks noChangeAspect="1" noChangeArrowheads="1"/>
          </p:cNvPicPr>
          <p:nvPr/>
        </p:nvPicPr>
        <p:blipFill>
          <a:blip r:embed="rId2"/>
          <a:srcRect/>
          <a:stretch>
            <a:fillRect/>
          </a:stretch>
        </p:blipFill>
        <p:spPr bwMode="auto">
          <a:xfrm rot="869241">
            <a:off x="6972298" y="4643446"/>
            <a:ext cx="2171702" cy="1857364"/>
          </a:xfrm>
          <a:prstGeom prst="rect">
            <a:avLst/>
          </a:prstGeom>
          <a:noFill/>
        </p:spPr>
      </p:pic>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endParaRPr lang="id-ID" sz="3600" dirty="0">
              <a:latin typeface="Cambria" pitchFamily="18" charset="0"/>
            </a:endParaRPr>
          </a:p>
        </p:txBody>
      </p:sp>
      <p:sp>
        <p:nvSpPr>
          <p:cNvPr id="3" name="Content Placeholder 2"/>
          <p:cNvSpPr>
            <a:spLocks noGrp="1"/>
          </p:cNvSpPr>
          <p:nvPr>
            <p:ph idx="1"/>
          </p:nvPr>
        </p:nvSpPr>
        <p:spPr/>
        <p:txBody>
          <a:bodyPr/>
          <a:lstStyle/>
          <a:p>
            <a:endParaRPr lang="id-ID" dirty="0"/>
          </a:p>
        </p:txBody>
      </p:sp>
      <p:pic>
        <p:nvPicPr>
          <p:cNvPr id="4" name="Picture 3" descr="C:\Users\andhi\Pictures\MP Navigator EX\2011_09_27\iiii.png"/>
          <p:cNvPicPr/>
          <p:nvPr/>
        </p:nvPicPr>
        <p:blipFill>
          <a:blip r:embed="rId2" cstate="print"/>
          <a:srcRect b="6855"/>
          <a:stretch>
            <a:fillRect/>
          </a:stretch>
        </p:blipFill>
        <p:spPr bwMode="auto">
          <a:xfrm rot="21424409">
            <a:off x="288385" y="236961"/>
            <a:ext cx="7216711" cy="6340127"/>
          </a:xfrm>
          <a:prstGeom prst="rect">
            <a:avLst/>
          </a:prstGeom>
          <a:ln>
            <a:headEnd/>
            <a:tailEnd/>
          </a:ln>
        </p:spPr>
        <p:style>
          <a:lnRef idx="2">
            <a:schemeClr val="accent4"/>
          </a:lnRef>
          <a:fillRef idx="1">
            <a:schemeClr val="lt1"/>
          </a:fillRef>
          <a:effectRef idx="0">
            <a:schemeClr val="accent4"/>
          </a:effectRef>
          <a:fontRef idx="minor">
            <a:schemeClr val="dk1"/>
          </a:fontRef>
        </p:style>
      </p:pic>
    </p:spTree>
  </p:cSld>
  <p:clrMapOvr>
    <a:masterClrMapping/>
  </p:clrMapOvr>
  <p:transition>
    <p:wipe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id-ID" sz="4400" b="1" dirty="0" smtClean="0">
                <a:latin typeface="Cambria" pitchFamily="18" charset="0"/>
              </a:rPr>
              <a:t>FTA</a:t>
            </a:r>
            <a:endParaRPr lang="id-ID" sz="4400" b="1" dirty="0">
              <a:latin typeface="Cambria" pitchFamily="18" charset="0"/>
            </a:endParaRPr>
          </a:p>
        </p:txBody>
      </p:sp>
      <p:pic>
        <p:nvPicPr>
          <p:cNvPr id="4" name="Picture 10"/>
          <p:cNvPicPr>
            <a:picLocks noChangeAspect="1" noChangeArrowheads="1"/>
          </p:cNvPicPr>
          <p:nvPr/>
        </p:nvPicPr>
        <p:blipFill>
          <a:blip r:embed="rId2"/>
          <a:srcRect/>
          <a:stretch>
            <a:fillRect/>
          </a:stretch>
        </p:blipFill>
        <p:spPr bwMode="auto">
          <a:xfrm>
            <a:off x="3084541" y="142852"/>
            <a:ext cx="5630863" cy="6643734"/>
          </a:xfrm>
          <a:prstGeom prst="rect">
            <a:avLst/>
          </a:prstGeom>
          <a:ln>
            <a:headEnd/>
            <a:tailEnd/>
          </a:ln>
        </p:spPr>
        <p:style>
          <a:lnRef idx="2">
            <a:schemeClr val="dk1">
              <a:shade val="50000"/>
            </a:schemeClr>
          </a:lnRef>
          <a:fillRef idx="1">
            <a:schemeClr val="dk1"/>
          </a:fillRef>
          <a:effectRef idx="0">
            <a:schemeClr val="dk1"/>
          </a:effectRef>
          <a:fontRef idx="minor">
            <a:schemeClr val="lt1"/>
          </a:fontRef>
        </p:style>
      </p:pic>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b="1" dirty="0" smtClean="0">
                <a:latin typeface="Broadway" pitchFamily="82" charset="0"/>
              </a:rPr>
              <a:t>Job Safety Analysis</a:t>
            </a:r>
            <a:endParaRPr lang="en-US" b="1" dirty="0">
              <a:latin typeface="Broadway" pitchFamily="82" charset="0"/>
            </a:endParaRPr>
          </a:p>
        </p:txBody>
      </p:sp>
      <p:sp>
        <p:nvSpPr>
          <p:cNvPr id="3" name="Content Placeholder 2"/>
          <p:cNvSpPr>
            <a:spLocks noGrp="1"/>
          </p:cNvSpPr>
          <p:nvPr>
            <p:ph idx="1"/>
          </p:nvPr>
        </p:nvSpPr>
        <p:spPr>
          <a:xfrm>
            <a:off x="0" y="1142984"/>
            <a:ext cx="6257940" cy="5429288"/>
          </a:xfrm>
          <a:solidFill>
            <a:schemeClr val="bg1"/>
          </a:solidFill>
        </p:spPr>
        <p:txBody>
          <a:bodyPr/>
          <a:lstStyle/>
          <a:p>
            <a:pPr>
              <a:lnSpc>
                <a:spcPct val="90000"/>
              </a:lnSpc>
              <a:buClr>
                <a:schemeClr val="accent1"/>
              </a:buClr>
              <a:buSzPct val="65000"/>
              <a:buNone/>
              <a:defRPr/>
            </a:pPr>
            <a:r>
              <a:rPr lang="en-US" sz="2400" b="1" i="1" dirty="0" smtClean="0">
                <a:latin typeface="Cambria" pitchFamily="18" charset="0"/>
              </a:rPr>
              <a:t>Job Safety Analysis</a:t>
            </a:r>
            <a:r>
              <a:rPr lang="en-US" sz="2400" b="1" dirty="0" smtClean="0">
                <a:latin typeface="Cambria" pitchFamily="18" charset="0"/>
              </a:rPr>
              <a:t> </a:t>
            </a:r>
            <a:r>
              <a:rPr lang="en-US" sz="2400" b="1" i="1" dirty="0" smtClean="0">
                <a:latin typeface="Cambria" pitchFamily="18" charset="0"/>
              </a:rPr>
              <a:t>(JSA)</a:t>
            </a:r>
            <a:r>
              <a:rPr lang="en-US" sz="2400" dirty="0" smtClean="0">
                <a:latin typeface="Cambria" pitchFamily="18" charset="0"/>
              </a:rPr>
              <a:t> </a:t>
            </a:r>
            <a:r>
              <a:rPr lang="en-US" sz="2400" dirty="0" err="1" smtClean="0">
                <a:latin typeface="Cambria" pitchFamily="18" charset="0"/>
              </a:rPr>
              <a:t>adalah</a:t>
            </a:r>
            <a:r>
              <a:rPr lang="en-US" sz="2400" dirty="0" smtClean="0">
                <a:latin typeface="Cambria" pitchFamily="18" charset="0"/>
              </a:rPr>
              <a:t> </a:t>
            </a:r>
            <a:r>
              <a:rPr lang="en-US" sz="2400" dirty="0" err="1" smtClean="0">
                <a:latin typeface="Cambria" pitchFamily="18" charset="0"/>
              </a:rPr>
              <a:t>metoda</a:t>
            </a:r>
            <a:r>
              <a:rPr lang="en-US" sz="2400" dirty="0" smtClean="0">
                <a:latin typeface="Cambria" pitchFamily="18" charset="0"/>
              </a:rPr>
              <a:t> yang  </a:t>
            </a:r>
            <a:r>
              <a:rPr lang="en-US" sz="2400" dirty="0" err="1" smtClean="0">
                <a:latin typeface="Cambria" pitchFamily="18" charset="0"/>
              </a:rPr>
              <a:t>secara</a:t>
            </a:r>
            <a:r>
              <a:rPr lang="en-US" sz="2400" dirty="0" smtClean="0">
                <a:latin typeface="Cambria" pitchFamily="18" charset="0"/>
              </a:rPr>
              <a:t> </a:t>
            </a:r>
            <a:r>
              <a:rPr lang="en-US" sz="2400" dirty="0" err="1" smtClean="0">
                <a:latin typeface="Cambria" pitchFamily="18" charset="0"/>
              </a:rPr>
              <a:t>sistematis</a:t>
            </a:r>
            <a:r>
              <a:rPr lang="en-US" sz="2400" dirty="0" smtClean="0">
                <a:latin typeface="Cambria" pitchFamily="18" charset="0"/>
              </a:rPr>
              <a:t> </a:t>
            </a:r>
            <a:r>
              <a:rPr lang="en-US" sz="2400" dirty="0" err="1" smtClean="0">
                <a:latin typeface="Cambria" pitchFamily="18" charset="0"/>
              </a:rPr>
              <a:t>digunakan</a:t>
            </a:r>
            <a:r>
              <a:rPr lang="en-US" sz="2400" dirty="0" smtClean="0">
                <a:latin typeface="Cambria" pitchFamily="18" charset="0"/>
              </a:rPr>
              <a:t> </a:t>
            </a:r>
            <a:r>
              <a:rPr lang="en-US" sz="2400" dirty="0" err="1" smtClean="0">
                <a:latin typeface="Cambria" pitchFamily="18" charset="0"/>
              </a:rPr>
              <a:t>untuk</a:t>
            </a:r>
            <a:r>
              <a:rPr lang="en-US" sz="2400" dirty="0" smtClean="0">
                <a:latin typeface="Cambria" pitchFamily="18" charset="0"/>
              </a:rPr>
              <a:t>:</a:t>
            </a:r>
          </a:p>
          <a:p>
            <a:pPr>
              <a:lnSpc>
                <a:spcPct val="90000"/>
              </a:lnSpc>
              <a:buClr>
                <a:schemeClr val="accent1"/>
              </a:buClr>
              <a:buSzPct val="65000"/>
              <a:buNone/>
              <a:defRPr/>
            </a:pPr>
            <a:endParaRPr lang="en-US" sz="2400" dirty="0" smtClean="0">
              <a:latin typeface="Cambria" pitchFamily="18" charset="0"/>
            </a:endParaRPr>
          </a:p>
          <a:p>
            <a:pPr marL="350838" lvl="2">
              <a:lnSpc>
                <a:spcPct val="90000"/>
              </a:lnSpc>
              <a:buClr>
                <a:schemeClr val="accent1"/>
              </a:buClr>
              <a:buSzPct val="65000"/>
              <a:buFont typeface="Wingdings" pitchFamily="2" charset="2"/>
              <a:buChar char="n"/>
              <a:tabLst>
                <a:tab pos="739775" algn="l"/>
              </a:tabLst>
              <a:defRPr/>
            </a:pPr>
            <a:r>
              <a:rPr lang="en-US" dirty="0" err="1" smtClean="0">
                <a:latin typeface="Cambria" pitchFamily="18" charset="0"/>
              </a:rPr>
              <a:t>Memeriksa</a:t>
            </a:r>
            <a:r>
              <a:rPr lang="en-US" dirty="0" smtClean="0">
                <a:latin typeface="Cambria" pitchFamily="18" charset="0"/>
              </a:rPr>
              <a:t> </a:t>
            </a:r>
            <a:r>
              <a:rPr lang="en-US" dirty="0" err="1" smtClean="0">
                <a:latin typeface="Cambria" pitchFamily="18" charset="0"/>
              </a:rPr>
              <a:t>pekerjaan</a:t>
            </a:r>
            <a:endParaRPr lang="en-US" dirty="0" smtClean="0">
              <a:latin typeface="Cambria" pitchFamily="18" charset="0"/>
            </a:endParaRPr>
          </a:p>
          <a:p>
            <a:pPr marL="350838" lvl="2">
              <a:lnSpc>
                <a:spcPct val="90000"/>
              </a:lnSpc>
              <a:buClr>
                <a:schemeClr val="accent1"/>
              </a:buClr>
              <a:buSzPct val="65000"/>
              <a:buFont typeface="Wingdings" pitchFamily="2" charset="2"/>
              <a:buChar char="n"/>
              <a:tabLst>
                <a:tab pos="739775" algn="l"/>
              </a:tabLst>
              <a:defRPr/>
            </a:pPr>
            <a:r>
              <a:rPr lang="en-US" dirty="0" err="1" smtClean="0">
                <a:latin typeface="Cambria" pitchFamily="18" charset="0"/>
              </a:rPr>
              <a:t>Membagi</a:t>
            </a:r>
            <a:r>
              <a:rPr lang="en-US" dirty="0" smtClean="0">
                <a:latin typeface="Cambria" pitchFamily="18" charset="0"/>
              </a:rPr>
              <a:t> </a:t>
            </a:r>
            <a:r>
              <a:rPr lang="en-US" dirty="0" err="1" smtClean="0">
                <a:latin typeface="Cambria" pitchFamily="18" charset="0"/>
              </a:rPr>
              <a:t>pekerjaan</a:t>
            </a:r>
            <a:r>
              <a:rPr lang="en-US" dirty="0" smtClean="0">
                <a:latin typeface="Cambria" pitchFamily="18" charset="0"/>
              </a:rPr>
              <a:t> </a:t>
            </a:r>
            <a:r>
              <a:rPr lang="en-US" dirty="0" err="1" smtClean="0">
                <a:latin typeface="Cambria" pitchFamily="18" charset="0"/>
              </a:rPr>
              <a:t>kedalam</a:t>
            </a:r>
            <a:r>
              <a:rPr lang="en-US" dirty="0" smtClean="0">
                <a:latin typeface="Cambria" pitchFamily="18" charset="0"/>
              </a:rPr>
              <a:t> </a:t>
            </a:r>
            <a:r>
              <a:rPr lang="en-US" dirty="0" err="1" smtClean="0">
                <a:latin typeface="Cambria" pitchFamily="18" charset="0"/>
              </a:rPr>
              <a:t>tahapan-tahapan</a:t>
            </a:r>
            <a:r>
              <a:rPr lang="en-US" dirty="0" smtClean="0">
                <a:latin typeface="Cambria" pitchFamily="18" charset="0"/>
              </a:rPr>
              <a:t> </a:t>
            </a:r>
            <a:r>
              <a:rPr lang="en-US" dirty="0" err="1" smtClean="0">
                <a:latin typeface="Cambria" pitchFamily="18" charset="0"/>
              </a:rPr>
              <a:t>kerja</a:t>
            </a:r>
            <a:endParaRPr lang="en-US" dirty="0" smtClean="0">
              <a:latin typeface="Cambria" pitchFamily="18" charset="0"/>
            </a:endParaRPr>
          </a:p>
          <a:p>
            <a:pPr marL="350838" lvl="2">
              <a:lnSpc>
                <a:spcPct val="90000"/>
              </a:lnSpc>
              <a:buClr>
                <a:schemeClr val="accent1"/>
              </a:buClr>
              <a:buSzPct val="65000"/>
              <a:buFont typeface="Wingdings" pitchFamily="2" charset="2"/>
              <a:buChar char="n"/>
              <a:tabLst>
                <a:tab pos="739775" algn="l"/>
              </a:tabLst>
              <a:defRPr/>
            </a:pPr>
            <a:r>
              <a:rPr lang="en-US" dirty="0" err="1" smtClean="0">
                <a:latin typeface="Cambria" pitchFamily="18" charset="0"/>
              </a:rPr>
              <a:t>Mengidentifikasi</a:t>
            </a:r>
            <a:r>
              <a:rPr lang="en-US" dirty="0" smtClean="0">
                <a:latin typeface="Cambria" pitchFamily="18" charset="0"/>
              </a:rPr>
              <a:t> </a:t>
            </a:r>
            <a:r>
              <a:rPr lang="en-US" dirty="0" err="1" smtClean="0">
                <a:latin typeface="Cambria" pitchFamily="18" charset="0"/>
              </a:rPr>
              <a:t>bahaya</a:t>
            </a:r>
            <a:r>
              <a:rPr lang="en-US" dirty="0" smtClean="0">
                <a:latin typeface="Cambria" pitchFamily="18" charset="0"/>
              </a:rPr>
              <a:t> </a:t>
            </a:r>
            <a:r>
              <a:rPr lang="en-US" dirty="0" err="1" smtClean="0">
                <a:latin typeface="Cambria" pitchFamily="18" charset="0"/>
              </a:rPr>
              <a:t>pada</a:t>
            </a:r>
            <a:r>
              <a:rPr lang="en-US" dirty="0" smtClean="0">
                <a:latin typeface="Cambria" pitchFamily="18" charset="0"/>
              </a:rPr>
              <a:t> </a:t>
            </a:r>
            <a:r>
              <a:rPr lang="en-US" dirty="0" err="1" smtClean="0">
                <a:latin typeface="Cambria" pitchFamily="18" charset="0"/>
              </a:rPr>
              <a:t>setiap</a:t>
            </a:r>
            <a:r>
              <a:rPr lang="en-US" dirty="0" smtClean="0">
                <a:latin typeface="Cambria" pitchFamily="18" charset="0"/>
              </a:rPr>
              <a:t> </a:t>
            </a:r>
            <a:r>
              <a:rPr lang="en-US" dirty="0" err="1" smtClean="0">
                <a:latin typeface="Cambria" pitchFamily="18" charset="0"/>
              </a:rPr>
              <a:t>tahapan</a:t>
            </a:r>
            <a:r>
              <a:rPr lang="en-US" dirty="0" smtClean="0">
                <a:latin typeface="Cambria" pitchFamily="18" charset="0"/>
              </a:rPr>
              <a:t>/</a:t>
            </a:r>
            <a:r>
              <a:rPr lang="en-US" dirty="0" err="1" smtClean="0">
                <a:latin typeface="Cambria" pitchFamily="18" charset="0"/>
              </a:rPr>
              <a:t>langkah</a:t>
            </a:r>
            <a:r>
              <a:rPr lang="en-US" dirty="0" smtClean="0">
                <a:latin typeface="Cambria" pitchFamily="18" charset="0"/>
              </a:rPr>
              <a:t> </a:t>
            </a:r>
            <a:r>
              <a:rPr lang="en-US" dirty="0" err="1" smtClean="0">
                <a:latin typeface="Cambria" pitchFamily="18" charset="0"/>
              </a:rPr>
              <a:t>kerja</a:t>
            </a:r>
            <a:endParaRPr lang="en-US" dirty="0" smtClean="0">
              <a:latin typeface="Cambria" pitchFamily="18" charset="0"/>
            </a:endParaRPr>
          </a:p>
          <a:p>
            <a:pPr marL="350838" lvl="2">
              <a:lnSpc>
                <a:spcPct val="90000"/>
              </a:lnSpc>
              <a:buClr>
                <a:schemeClr val="accent1"/>
              </a:buClr>
              <a:buSzPct val="65000"/>
              <a:buFont typeface="Wingdings" pitchFamily="2" charset="2"/>
              <a:buChar char="n"/>
              <a:defRPr/>
            </a:pPr>
            <a:r>
              <a:rPr lang="en-US" dirty="0" smtClean="0">
                <a:latin typeface="Cambria" pitchFamily="18" charset="0"/>
              </a:rPr>
              <a:t> </a:t>
            </a:r>
            <a:r>
              <a:rPr lang="en-US" dirty="0" err="1" smtClean="0">
                <a:latin typeface="Cambria" pitchFamily="18" charset="0"/>
              </a:rPr>
              <a:t>Mengevaluasi</a:t>
            </a:r>
            <a:r>
              <a:rPr lang="en-US" dirty="0" smtClean="0">
                <a:latin typeface="Cambria" pitchFamily="18" charset="0"/>
              </a:rPr>
              <a:t> </a:t>
            </a:r>
            <a:r>
              <a:rPr lang="en-US" dirty="0" err="1" smtClean="0">
                <a:latin typeface="Cambria" pitchFamily="18" charset="0"/>
              </a:rPr>
              <a:t>resiko</a:t>
            </a:r>
            <a:r>
              <a:rPr lang="en-US" dirty="0" smtClean="0">
                <a:latin typeface="Cambria" pitchFamily="18" charset="0"/>
              </a:rPr>
              <a:t> </a:t>
            </a:r>
            <a:r>
              <a:rPr lang="en-US" dirty="0" err="1" smtClean="0">
                <a:latin typeface="Cambria" pitchFamily="18" charset="0"/>
              </a:rPr>
              <a:t>pada</a:t>
            </a:r>
            <a:r>
              <a:rPr lang="en-US" dirty="0" smtClean="0">
                <a:latin typeface="Cambria" pitchFamily="18" charset="0"/>
              </a:rPr>
              <a:t> </a:t>
            </a:r>
            <a:r>
              <a:rPr lang="en-US" dirty="0" err="1" smtClean="0">
                <a:latin typeface="Cambria" pitchFamily="18" charset="0"/>
              </a:rPr>
              <a:t>setiap</a:t>
            </a:r>
            <a:r>
              <a:rPr lang="en-US" dirty="0" smtClean="0">
                <a:latin typeface="Cambria" pitchFamily="18" charset="0"/>
              </a:rPr>
              <a:t> </a:t>
            </a:r>
            <a:r>
              <a:rPr lang="en-US" dirty="0" err="1" smtClean="0">
                <a:latin typeface="Cambria" pitchFamily="18" charset="0"/>
              </a:rPr>
              <a:t>langkah</a:t>
            </a:r>
            <a:r>
              <a:rPr lang="en-US" dirty="0" smtClean="0">
                <a:latin typeface="Cambria" pitchFamily="18" charset="0"/>
              </a:rPr>
              <a:t> </a:t>
            </a:r>
            <a:r>
              <a:rPr lang="en-US" dirty="0" err="1" smtClean="0">
                <a:latin typeface="Cambria" pitchFamily="18" charset="0"/>
              </a:rPr>
              <a:t>kerja</a:t>
            </a:r>
            <a:r>
              <a:rPr lang="en-US" dirty="0" smtClean="0">
                <a:latin typeface="Cambria" pitchFamily="18" charset="0"/>
              </a:rPr>
              <a:t>, </a:t>
            </a:r>
            <a:r>
              <a:rPr lang="en-US" dirty="0" err="1" smtClean="0">
                <a:latin typeface="Cambria" pitchFamily="18" charset="0"/>
              </a:rPr>
              <a:t>dan</a:t>
            </a:r>
            <a:r>
              <a:rPr lang="en-US" dirty="0" smtClean="0">
                <a:latin typeface="Cambria" pitchFamily="18" charset="0"/>
              </a:rPr>
              <a:t> </a:t>
            </a:r>
          </a:p>
          <a:p>
            <a:pPr marL="350838" lvl="2">
              <a:lnSpc>
                <a:spcPct val="90000"/>
              </a:lnSpc>
              <a:buClr>
                <a:schemeClr val="accent1"/>
              </a:buClr>
              <a:buSzPct val="65000"/>
              <a:buFont typeface="Wingdings" pitchFamily="2" charset="2"/>
              <a:buChar char="n"/>
              <a:defRPr/>
            </a:pPr>
            <a:r>
              <a:rPr lang="en-US" dirty="0" smtClean="0">
                <a:latin typeface="Cambria" pitchFamily="18" charset="0"/>
              </a:rPr>
              <a:t> </a:t>
            </a:r>
            <a:r>
              <a:rPr lang="en-US" dirty="0" err="1" smtClean="0">
                <a:latin typeface="Cambria" pitchFamily="18" charset="0"/>
              </a:rPr>
              <a:t>Menentukan</a:t>
            </a:r>
            <a:r>
              <a:rPr lang="en-US" dirty="0" smtClean="0">
                <a:latin typeface="Cambria" pitchFamily="18" charset="0"/>
              </a:rPr>
              <a:t> </a:t>
            </a:r>
            <a:r>
              <a:rPr lang="en-US" dirty="0" err="1" smtClean="0">
                <a:latin typeface="Cambria" pitchFamily="18" charset="0"/>
              </a:rPr>
              <a:t>tindakan</a:t>
            </a:r>
            <a:r>
              <a:rPr lang="en-US" dirty="0" smtClean="0">
                <a:latin typeface="Cambria" pitchFamily="18" charset="0"/>
              </a:rPr>
              <a:t> </a:t>
            </a:r>
            <a:r>
              <a:rPr lang="en-US" dirty="0" err="1" smtClean="0">
                <a:latin typeface="Cambria" pitchFamily="18" charset="0"/>
              </a:rPr>
              <a:t>pecegahan</a:t>
            </a:r>
            <a:r>
              <a:rPr lang="en-US" dirty="0" smtClean="0">
                <a:latin typeface="Cambria" pitchFamily="18" charset="0"/>
              </a:rPr>
              <a:t> yang </a:t>
            </a:r>
            <a:r>
              <a:rPr lang="en-US" dirty="0" err="1" smtClean="0">
                <a:latin typeface="Cambria" pitchFamily="18" charset="0"/>
              </a:rPr>
              <a:t>tepat</a:t>
            </a:r>
            <a:r>
              <a:rPr lang="en-US" dirty="0" smtClean="0">
                <a:latin typeface="Cambria" pitchFamily="18" charset="0"/>
              </a:rPr>
              <a:t> </a:t>
            </a:r>
            <a:r>
              <a:rPr lang="en-US" dirty="0" err="1" smtClean="0">
                <a:latin typeface="Cambria" pitchFamily="18" charset="0"/>
              </a:rPr>
              <a:t>pada</a:t>
            </a:r>
            <a:endParaRPr lang="en-US" dirty="0" smtClean="0">
              <a:latin typeface="Cambria" pitchFamily="18" charset="0"/>
            </a:endParaRPr>
          </a:p>
          <a:p>
            <a:pPr marL="350838" lvl="2">
              <a:lnSpc>
                <a:spcPct val="90000"/>
              </a:lnSpc>
              <a:buClr>
                <a:schemeClr val="accent1"/>
              </a:buClr>
              <a:buSzPct val="65000"/>
              <a:buNone/>
              <a:defRPr/>
            </a:pPr>
            <a:r>
              <a:rPr lang="en-US" dirty="0" smtClean="0">
                <a:latin typeface="Cambria" pitchFamily="18" charset="0"/>
              </a:rPr>
              <a:t>    </a:t>
            </a:r>
            <a:r>
              <a:rPr lang="en-US" dirty="0" err="1" smtClean="0">
                <a:latin typeface="Cambria" pitchFamily="18" charset="0"/>
              </a:rPr>
              <a:t>tiap</a:t>
            </a:r>
            <a:r>
              <a:rPr lang="en-US" dirty="0" smtClean="0">
                <a:latin typeface="Cambria" pitchFamily="18" charset="0"/>
              </a:rPr>
              <a:t> </a:t>
            </a:r>
            <a:r>
              <a:rPr lang="en-US" dirty="0" err="1" smtClean="0">
                <a:latin typeface="Cambria" pitchFamily="18" charset="0"/>
              </a:rPr>
              <a:t>langkahnya</a:t>
            </a:r>
            <a:r>
              <a:rPr lang="en-US" dirty="0" smtClean="0">
                <a:latin typeface="Cambria" pitchFamily="18" charset="0"/>
              </a:rPr>
              <a:t> </a:t>
            </a:r>
            <a:r>
              <a:rPr lang="en-US" dirty="0" err="1" smtClean="0">
                <a:latin typeface="Cambria" pitchFamily="18" charset="0"/>
              </a:rPr>
              <a:t>sampai</a:t>
            </a:r>
            <a:r>
              <a:rPr lang="en-US" dirty="0" smtClean="0">
                <a:latin typeface="Cambria" pitchFamily="18" charset="0"/>
              </a:rPr>
              <a:t> </a:t>
            </a:r>
            <a:r>
              <a:rPr lang="en-US" dirty="0" err="1" smtClean="0">
                <a:latin typeface="Cambria" pitchFamily="18" charset="0"/>
              </a:rPr>
              <a:t>batas</a:t>
            </a:r>
            <a:r>
              <a:rPr lang="en-US" dirty="0" smtClean="0">
                <a:latin typeface="Cambria" pitchFamily="18" charset="0"/>
              </a:rPr>
              <a:t> yang </a:t>
            </a:r>
            <a:r>
              <a:rPr lang="en-US" dirty="0" err="1" smtClean="0">
                <a:latin typeface="Cambria" pitchFamily="18" charset="0"/>
              </a:rPr>
              <a:t>dapat</a:t>
            </a:r>
            <a:r>
              <a:rPr lang="en-US" dirty="0" smtClean="0">
                <a:latin typeface="Cambria" pitchFamily="18" charset="0"/>
              </a:rPr>
              <a:t> </a:t>
            </a:r>
            <a:r>
              <a:rPr lang="en-US" dirty="0" err="1" smtClean="0">
                <a:latin typeface="Cambria" pitchFamily="18" charset="0"/>
              </a:rPr>
              <a:t>diterima</a:t>
            </a:r>
            <a:endParaRPr lang="en-US" dirty="0" smtClean="0">
              <a:latin typeface="Cambria" pitchFamily="18" charset="0"/>
            </a:endParaRPr>
          </a:p>
          <a:p>
            <a:pPr eaLnBrk="1" hangingPunct="1">
              <a:lnSpc>
                <a:spcPct val="90000"/>
              </a:lnSpc>
              <a:buNone/>
            </a:pPr>
            <a:endParaRPr lang="en-US" sz="2400" dirty="0" smtClean="0">
              <a:latin typeface="Cambria" pitchFamily="18" charset="0"/>
            </a:endParaRPr>
          </a:p>
        </p:txBody>
      </p:sp>
      <p:pic>
        <p:nvPicPr>
          <p:cNvPr id="17410" name="Picture 2" descr="http://1.bp.blogspot.com/_QgQkmyCHz1Q/TQYIa_yhVsI/AAAAAAAABzE/9hJlHqgJf0M/s1600/Safety-first.jpg"/>
          <p:cNvPicPr>
            <a:picLocks noChangeAspect="1" noChangeArrowheads="1"/>
          </p:cNvPicPr>
          <p:nvPr/>
        </p:nvPicPr>
        <p:blipFill>
          <a:blip r:embed="rId2"/>
          <a:srcRect/>
          <a:stretch>
            <a:fillRect/>
          </a:stretch>
        </p:blipFill>
        <p:spPr bwMode="auto">
          <a:xfrm rot="1627181">
            <a:off x="6087257" y="2531262"/>
            <a:ext cx="2826830" cy="1690501"/>
          </a:xfrm>
          <a:prstGeom prst="rect">
            <a:avLst/>
          </a:prstGeom>
          <a:noFill/>
        </p:spPr>
      </p:pic>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85728"/>
            <a:ext cx="8229600" cy="914400"/>
          </a:xfrm>
        </p:spPr>
        <p:txBody>
          <a:bodyPr/>
          <a:lstStyle/>
          <a:p>
            <a:r>
              <a:rPr lang="en-US" sz="4000" dirty="0" err="1"/>
              <a:t>Tragedi</a:t>
            </a:r>
            <a:r>
              <a:rPr lang="en-US" sz="4000" dirty="0"/>
              <a:t> Bhopal </a:t>
            </a:r>
            <a:br>
              <a:rPr lang="en-US" sz="4000" dirty="0"/>
            </a:br>
            <a:r>
              <a:rPr lang="en-US" sz="2000" dirty="0"/>
              <a:t>(Union Carbide, Bhopal, India, 3 Des1984)</a:t>
            </a:r>
          </a:p>
        </p:txBody>
      </p:sp>
      <p:sp>
        <p:nvSpPr>
          <p:cNvPr id="13315" name="Rectangle 3"/>
          <p:cNvSpPr>
            <a:spLocks noGrp="1" noChangeArrowheads="1"/>
          </p:cNvSpPr>
          <p:nvPr>
            <p:ph type="body" idx="1"/>
          </p:nvPr>
        </p:nvSpPr>
        <p:spPr>
          <a:xfrm>
            <a:off x="0" y="1524000"/>
            <a:ext cx="5181600" cy="5048272"/>
          </a:xfrm>
          <a:solidFill>
            <a:schemeClr val="bg1"/>
          </a:solidFill>
        </p:spPr>
        <p:txBody>
          <a:bodyPr/>
          <a:lstStyle/>
          <a:p>
            <a:pPr>
              <a:lnSpc>
                <a:spcPct val="80000"/>
              </a:lnSpc>
            </a:pPr>
            <a:r>
              <a:rPr lang="en-US" sz="2200" dirty="0" err="1"/>
              <a:t>Kebocoran</a:t>
            </a:r>
            <a:r>
              <a:rPr lang="en-US" sz="2200" dirty="0"/>
              <a:t> </a:t>
            </a:r>
            <a:r>
              <a:rPr lang="en-US" sz="2200" dirty="0" err="1"/>
              <a:t>tanki</a:t>
            </a:r>
            <a:r>
              <a:rPr lang="en-US" sz="2200" dirty="0"/>
              <a:t> gas ; 40 </a:t>
            </a:r>
            <a:r>
              <a:rPr lang="en-US" sz="2200" dirty="0" err="1"/>
              <a:t>metrik</a:t>
            </a:r>
            <a:r>
              <a:rPr lang="en-US" sz="2200" dirty="0"/>
              <a:t> ton </a:t>
            </a:r>
            <a:r>
              <a:rPr lang="en-US" sz="2200" dirty="0" err="1"/>
              <a:t>metil</a:t>
            </a:r>
            <a:r>
              <a:rPr lang="en-US" sz="2200" dirty="0"/>
              <a:t> </a:t>
            </a:r>
            <a:r>
              <a:rPr lang="en-US" sz="2200" dirty="0" err="1"/>
              <a:t>isosianat</a:t>
            </a:r>
            <a:r>
              <a:rPr lang="en-US" sz="2200" dirty="0"/>
              <a:t> (MIC) </a:t>
            </a:r>
          </a:p>
          <a:p>
            <a:pPr>
              <a:lnSpc>
                <a:spcPct val="80000"/>
              </a:lnSpc>
            </a:pPr>
            <a:r>
              <a:rPr lang="en-US" sz="2200" dirty="0" err="1"/>
              <a:t>Menewaskan</a:t>
            </a:r>
            <a:r>
              <a:rPr lang="en-US" sz="2200" dirty="0"/>
              <a:t> 4000 </a:t>
            </a:r>
            <a:r>
              <a:rPr lang="en-US" sz="2200" dirty="0" err="1"/>
              <a:t>orang</a:t>
            </a:r>
            <a:r>
              <a:rPr lang="en-US" sz="2200" dirty="0"/>
              <a:t> </a:t>
            </a:r>
            <a:r>
              <a:rPr lang="en-US" sz="2200" dirty="0" err="1"/>
              <a:t>ditempat</a:t>
            </a:r>
            <a:r>
              <a:rPr lang="en-US" sz="2200" dirty="0"/>
              <a:t>, </a:t>
            </a:r>
            <a:r>
              <a:rPr lang="en-US" sz="2200" dirty="0" err="1"/>
              <a:t>melukai</a:t>
            </a:r>
            <a:r>
              <a:rPr lang="en-US" sz="2200" dirty="0"/>
              <a:t> 150.000 </a:t>
            </a:r>
            <a:r>
              <a:rPr lang="en-US" sz="2200" dirty="0" err="1"/>
              <a:t>hingga</a:t>
            </a:r>
            <a:r>
              <a:rPr lang="en-US" sz="2200" dirty="0"/>
              <a:t> 600.000  </a:t>
            </a:r>
            <a:r>
              <a:rPr lang="en-US" sz="2200" dirty="0" err="1"/>
              <a:t>orang</a:t>
            </a:r>
            <a:r>
              <a:rPr lang="en-US" sz="2200" dirty="0"/>
              <a:t> </a:t>
            </a:r>
            <a:r>
              <a:rPr lang="en-US" sz="2200" dirty="0" err="1"/>
              <a:t>luka-luka</a:t>
            </a:r>
            <a:r>
              <a:rPr lang="en-US" sz="2200" dirty="0"/>
              <a:t>.</a:t>
            </a:r>
          </a:p>
          <a:p>
            <a:pPr>
              <a:lnSpc>
                <a:spcPct val="80000"/>
              </a:lnSpc>
            </a:pPr>
            <a:r>
              <a:rPr lang="en-US" sz="2200" dirty="0"/>
              <a:t>Total </a:t>
            </a:r>
            <a:r>
              <a:rPr lang="en-US" sz="2200" dirty="0" err="1"/>
              <a:t>meninggal</a:t>
            </a:r>
            <a:r>
              <a:rPr lang="en-US" sz="2200" dirty="0"/>
              <a:t> </a:t>
            </a:r>
            <a:r>
              <a:rPr lang="en-US" sz="2200" u="sng" dirty="0"/>
              <a:t>+</a:t>
            </a:r>
            <a:r>
              <a:rPr lang="en-US" sz="2200" dirty="0"/>
              <a:t>20.000 </a:t>
            </a:r>
            <a:r>
              <a:rPr lang="en-US" sz="2200" dirty="0" err="1"/>
              <a:t>orang</a:t>
            </a:r>
            <a:r>
              <a:rPr lang="en-US" sz="2200" dirty="0"/>
              <a:t>, </a:t>
            </a:r>
            <a:r>
              <a:rPr lang="en-US" sz="2200" dirty="0" err="1"/>
              <a:t>penyebab</a:t>
            </a:r>
            <a:r>
              <a:rPr lang="en-US" sz="2200" dirty="0"/>
              <a:t> </a:t>
            </a:r>
            <a:r>
              <a:rPr lang="en-US" sz="2200" dirty="0" err="1"/>
              <a:t>cacat</a:t>
            </a:r>
            <a:r>
              <a:rPr lang="en-US" sz="2200" dirty="0"/>
              <a:t> </a:t>
            </a:r>
            <a:r>
              <a:rPr lang="en-US" sz="2200" dirty="0" err="1"/>
              <a:t>bawaan</a:t>
            </a:r>
            <a:r>
              <a:rPr lang="en-US" sz="2200" dirty="0"/>
              <a:t>,  </a:t>
            </a:r>
            <a:r>
              <a:rPr lang="en-US" sz="2200" dirty="0" err="1"/>
              <a:t>kontaminasi</a:t>
            </a:r>
            <a:r>
              <a:rPr lang="en-US" sz="2200" dirty="0"/>
              <a:t> </a:t>
            </a:r>
            <a:r>
              <a:rPr lang="en-US" sz="2200" dirty="0" err="1"/>
              <a:t>lingkungan</a:t>
            </a:r>
            <a:r>
              <a:rPr lang="en-US" sz="2200" dirty="0"/>
              <a:t> </a:t>
            </a:r>
            <a:r>
              <a:rPr lang="en-US" sz="2200" dirty="0" err="1"/>
              <a:t>sampai</a:t>
            </a:r>
            <a:r>
              <a:rPr lang="en-US" sz="2200" dirty="0"/>
              <a:t> </a:t>
            </a:r>
            <a:r>
              <a:rPr lang="en-US" sz="2200" dirty="0" err="1"/>
              <a:t>hari</a:t>
            </a:r>
            <a:r>
              <a:rPr lang="en-US" sz="2200" dirty="0"/>
              <a:t> </a:t>
            </a:r>
            <a:r>
              <a:rPr lang="en-US" sz="2200" dirty="0" err="1"/>
              <a:t>ini</a:t>
            </a:r>
            <a:r>
              <a:rPr lang="en-US" sz="2200" dirty="0"/>
              <a:t>.</a:t>
            </a:r>
          </a:p>
          <a:p>
            <a:pPr>
              <a:lnSpc>
                <a:spcPct val="80000"/>
              </a:lnSpc>
            </a:pPr>
            <a:r>
              <a:rPr lang="en-US" sz="2200" dirty="0" err="1"/>
              <a:t>Penyebabnya</a:t>
            </a:r>
            <a:r>
              <a:rPr lang="en-US" sz="2200" dirty="0"/>
              <a:t> : </a:t>
            </a:r>
            <a:r>
              <a:rPr lang="en-US" sz="2200" dirty="0" err="1"/>
              <a:t>masuk</a:t>
            </a:r>
            <a:r>
              <a:rPr lang="en-US" sz="2200" dirty="0"/>
              <a:t> air </a:t>
            </a:r>
            <a:r>
              <a:rPr lang="en-US" sz="2200" dirty="0" err="1"/>
              <a:t>ke</a:t>
            </a:r>
            <a:r>
              <a:rPr lang="en-US" sz="2200" dirty="0"/>
              <a:t> </a:t>
            </a:r>
            <a:r>
              <a:rPr lang="en-US" sz="2200" dirty="0" err="1"/>
              <a:t>dalam</a:t>
            </a:r>
            <a:r>
              <a:rPr lang="en-US" sz="2200" dirty="0"/>
              <a:t> </a:t>
            </a:r>
            <a:r>
              <a:rPr lang="en-US" sz="2200" dirty="0" err="1"/>
              <a:t>tangki-tangki</a:t>
            </a:r>
            <a:r>
              <a:rPr lang="en-US" sz="2200" dirty="0"/>
              <a:t> </a:t>
            </a:r>
            <a:r>
              <a:rPr lang="en-US" sz="2200" dirty="0" err="1"/>
              <a:t>berisi</a:t>
            </a:r>
            <a:r>
              <a:rPr lang="en-US" sz="2200" dirty="0"/>
              <a:t> MIC. </a:t>
            </a:r>
            <a:r>
              <a:rPr lang="en-US" sz="2200" dirty="0" err="1"/>
              <a:t>Reaksi</a:t>
            </a:r>
            <a:r>
              <a:rPr lang="en-US" sz="2200" dirty="0"/>
              <a:t> </a:t>
            </a:r>
            <a:r>
              <a:rPr lang="en-US" sz="2200" dirty="0" err="1"/>
              <a:t>membentuk</a:t>
            </a:r>
            <a:r>
              <a:rPr lang="en-US" sz="2200" dirty="0"/>
              <a:t> </a:t>
            </a:r>
            <a:r>
              <a:rPr lang="en-US" sz="2200" dirty="0" err="1"/>
              <a:t>banyak</a:t>
            </a:r>
            <a:r>
              <a:rPr lang="en-US" sz="2200" dirty="0"/>
              <a:t> gas </a:t>
            </a:r>
            <a:r>
              <a:rPr lang="en-US" sz="2200" dirty="0" err="1"/>
              <a:t>beracun</a:t>
            </a:r>
            <a:r>
              <a:rPr lang="en-US" sz="2200" dirty="0"/>
              <a:t> </a:t>
            </a:r>
            <a:r>
              <a:rPr lang="en-US" sz="2200" dirty="0" err="1"/>
              <a:t>dan</a:t>
            </a:r>
            <a:r>
              <a:rPr lang="en-US" sz="2200" dirty="0"/>
              <a:t> </a:t>
            </a:r>
            <a:r>
              <a:rPr lang="en-US" sz="2200" dirty="0" err="1"/>
              <a:t>memaksa</a:t>
            </a:r>
            <a:r>
              <a:rPr lang="en-US" sz="2200" dirty="0"/>
              <a:t> </a:t>
            </a:r>
            <a:r>
              <a:rPr lang="en-US" sz="2200" dirty="0" err="1"/>
              <a:t>pengeluaran</a:t>
            </a:r>
            <a:r>
              <a:rPr lang="en-US" sz="2200" dirty="0"/>
              <a:t> </a:t>
            </a:r>
            <a:r>
              <a:rPr lang="en-US" sz="2200" dirty="0" err="1"/>
              <a:t>tekanan</a:t>
            </a:r>
            <a:r>
              <a:rPr lang="en-US" sz="2200" dirty="0"/>
              <a:t> </a:t>
            </a:r>
            <a:r>
              <a:rPr lang="en-US" sz="2200" dirty="0" err="1"/>
              <a:t>secara</a:t>
            </a:r>
            <a:r>
              <a:rPr lang="en-US" sz="2200" dirty="0"/>
              <a:t> </a:t>
            </a:r>
            <a:r>
              <a:rPr lang="en-US" sz="2200" dirty="0" err="1"/>
              <a:t>darurat</a:t>
            </a:r>
            <a:r>
              <a:rPr lang="en-US" sz="2200" dirty="0"/>
              <a:t>. </a:t>
            </a:r>
            <a:r>
              <a:rPr lang="en-US" sz="2200" dirty="0" err="1"/>
              <a:t>Gasnya</a:t>
            </a:r>
            <a:r>
              <a:rPr lang="en-US" sz="2200" dirty="0"/>
              <a:t> </a:t>
            </a:r>
            <a:r>
              <a:rPr lang="en-US" sz="2200" dirty="0" err="1"/>
              <a:t>keluar</a:t>
            </a:r>
            <a:r>
              <a:rPr lang="en-US" sz="2200" dirty="0"/>
              <a:t> </a:t>
            </a:r>
            <a:r>
              <a:rPr lang="en-US" sz="2200" dirty="0" err="1"/>
              <a:t>sementara</a:t>
            </a:r>
            <a:r>
              <a:rPr lang="en-US" sz="2200" dirty="0"/>
              <a:t> </a:t>
            </a:r>
            <a:r>
              <a:rPr lang="en-US" sz="2200" dirty="0" err="1"/>
              <a:t>penggosok</a:t>
            </a:r>
            <a:r>
              <a:rPr lang="en-US" sz="2200" dirty="0"/>
              <a:t> </a:t>
            </a:r>
            <a:r>
              <a:rPr lang="en-US" sz="2200" dirty="0" err="1"/>
              <a:t>kimia</a:t>
            </a:r>
            <a:r>
              <a:rPr lang="en-US" sz="2200" dirty="0"/>
              <a:t> yang </a:t>
            </a:r>
            <a:r>
              <a:rPr lang="en-US" sz="2200" dirty="0" err="1"/>
              <a:t>seharusnya</a:t>
            </a:r>
            <a:r>
              <a:rPr lang="en-US" sz="2200" dirty="0"/>
              <a:t> </a:t>
            </a:r>
            <a:r>
              <a:rPr lang="en-US" sz="2200" dirty="0" err="1"/>
              <a:t>menetralisir</a:t>
            </a:r>
            <a:r>
              <a:rPr lang="en-US" sz="2200" dirty="0"/>
              <a:t> gas </a:t>
            </a:r>
            <a:r>
              <a:rPr lang="en-US" sz="2200" dirty="0" err="1"/>
              <a:t>tersebut</a:t>
            </a:r>
            <a:r>
              <a:rPr lang="en-US" sz="2200" dirty="0"/>
              <a:t> </a:t>
            </a:r>
            <a:r>
              <a:rPr lang="en-US" sz="2200" dirty="0" err="1"/>
              <a:t>sedang</a:t>
            </a:r>
            <a:r>
              <a:rPr lang="en-US" sz="2200" dirty="0"/>
              <a:t> </a:t>
            </a:r>
            <a:r>
              <a:rPr lang="en-US" sz="2200" dirty="0" err="1"/>
              <a:t>dimatikan</a:t>
            </a:r>
            <a:r>
              <a:rPr lang="en-US" sz="2200" dirty="0"/>
              <a:t> </a:t>
            </a:r>
            <a:r>
              <a:rPr lang="en-US" sz="2200" dirty="0" err="1"/>
              <a:t>untuk</a:t>
            </a:r>
            <a:r>
              <a:rPr lang="en-US" sz="2200" dirty="0"/>
              <a:t> </a:t>
            </a:r>
            <a:r>
              <a:rPr lang="en-US" sz="2200" dirty="0" err="1"/>
              <a:t>perbaikan</a:t>
            </a:r>
            <a:r>
              <a:rPr lang="en-US" sz="2200" dirty="0"/>
              <a:t>. </a:t>
            </a:r>
          </a:p>
        </p:txBody>
      </p:sp>
      <p:pic>
        <p:nvPicPr>
          <p:cNvPr id="13317" name="Picture 5"/>
          <p:cNvPicPr>
            <a:picLocks noChangeAspect="1" noChangeArrowheads="1"/>
          </p:cNvPicPr>
          <p:nvPr/>
        </p:nvPicPr>
        <p:blipFill>
          <a:blip r:embed="rId2"/>
          <a:srcRect/>
          <a:stretch>
            <a:fillRect/>
          </a:stretch>
        </p:blipFill>
        <p:spPr bwMode="auto">
          <a:xfrm>
            <a:off x="5257800" y="1371600"/>
            <a:ext cx="3581400" cy="2108200"/>
          </a:xfrm>
          <a:prstGeom prst="rect">
            <a:avLst/>
          </a:prstGeom>
          <a:noFill/>
          <a:ln w="9525">
            <a:noFill/>
            <a:miter lim="800000"/>
            <a:headEnd/>
            <a:tailEnd/>
          </a:ln>
          <a:effectLst/>
        </p:spPr>
      </p:pic>
      <p:pic>
        <p:nvPicPr>
          <p:cNvPr id="13318" name="Picture 6"/>
          <p:cNvPicPr>
            <a:picLocks noChangeAspect="1" noChangeArrowheads="1"/>
          </p:cNvPicPr>
          <p:nvPr/>
        </p:nvPicPr>
        <p:blipFill>
          <a:blip r:embed="rId3"/>
          <a:srcRect/>
          <a:stretch>
            <a:fillRect/>
          </a:stretch>
        </p:blipFill>
        <p:spPr bwMode="auto">
          <a:xfrm>
            <a:off x="5257800" y="3657600"/>
            <a:ext cx="3486150" cy="2617788"/>
          </a:xfrm>
          <a:prstGeom prst="rect">
            <a:avLst/>
          </a:prstGeom>
          <a:noFill/>
          <a:ln w="9525">
            <a:noFill/>
            <a:miter lim="800000"/>
            <a:headEnd/>
            <a:tailEnd/>
          </a:ln>
          <a:effectLst/>
        </p:spPr>
      </p:pic>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4"/>
          <p:cNvSpPr>
            <a:spLocks noGrp="1"/>
          </p:cNvSpPr>
          <p:nvPr>
            <p:ph type="sldNum" sz="quarter" idx="12"/>
          </p:nvPr>
        </p:nvSpPr>
        <p:spPr/>
        <p:txBody>
          <a:bodyPr/>
          <a:lstStyle/>
          <a:p>
            <a:pPr>
              <a:defRPr/>
            </a:pPr>
            <a:fld id="{DF72D510-01AC-4D3B-A31D-F49620C69C13}" type="slidenum">
              <a:rPr lang="en-US" altLang="en-US"/>
              <a:pPr>
                <a:defRPr/>
              </a:pPr>
              <a:t>40</a:t>
            </a:fld>
            <a:endParaRPr lang="en-US" altLang="en-US"/>
          </a:p>
        </p:txBody>
      </p:sp>
      <p:sp>
        <p:nvSpPr>
          <p:cNvPr id="53260" name="Line 11"/>
          <p:cNvSpPr>
            <a:spLocks noChangeShapeType="1"/>
          </p:cNvSpPr>
          <p:nvPr/>
        </p:nvSpPr>
        <p:spPr bwMode="auto">
          <a:xfrm flipV="1">
            <a:off x="5410200" y="5614988"/>
            <a:ext cx="838200" cy="0"/>
          </a:xfrm>
          <a:prstGeom prst="line">
            <a:avLst/>
          </a:prstGeom>
          <a:noFill/>
          <a:ln w="38100">
            <a:solidFill>
              <a:srgbClr val="000000"/>
            </a:solidFill>
            <a:round/>
            <a:headEnd/>
            <a:tailEnd type="triangle" w="med" len="med"/>
          </a:ln>
        </p:spPr>
        <p:txBody>
          <a:bodyPr/>
          <a:lstStyle/>
          <a:p>
            <a:endParaRPr lang="id-ID"/>
          </a:p>
        </p:txBody>
      </p:sp>
      <p:sp>
        <p:nvSpPr>
          <p:cNvPr id="53264" name="Text Box 15"/>
          <p:cNvSpPr txBox="1">
            <a:spLocks noChangeArrowheads="1"/>
          </p:cNvSpPr>
          <p:nvPr/>
        </p:nvSpPr>
        <p:spPr bwMode="auto">
          <a:xfrm>
            <a:off x="2209800" y="5105400"/>
            <a:ext cx="685800" cy="304800"/>
          </a:xfrm>
          <a:prstGeom prst="rect">
            <a:avLst/>
          </a:prstGeom>
          <a:noFill/>
          <a:ln w="9525">
            <a:noFill/>
            <a:miter lim="800000"/>
            <a:headEnd/>
            <a:tailEnd/>
          </a:ln>
        </p:spPr>
        <p:txBody>
          <a:bodyPr>
            <a:spAutoFit/>
          </a:bodyPr>
          <a:lstStyle/>
          <a:p>
            <a:pPr algn="ctr">
              <a:spcBef>
                <a:spcPct val="50000"/>
              </a:spcBef>
            </a:pPr>
            <a:r>
              <a:rPr lang="en-US" sz="1400" b="1"/>
              <a:t>Tidak</a:t>
            </a:r>
          </a:p>
        </p:txBody>
      </p:sp>
      <p:sp>
        <p:nvSpPr>
          <p:cNvPr id="562200" name="Rectangle 24"/>
          <p:cNvSpPr>
            <a:spLocks noChangeArrowheads="1"/>
          </p:cNvSpPr>
          <p:nvPr/>
        </p:nvSpPr>
        <p:spPr bwMode="auto">
          <a:xfrm>
            <a:off x="857225" y="219076"/>
            <a:ext cx="6096026" cy="955675"/>
          </a:xfrm>
          <a:prstGeom prst="rect">
            <a:avLst/>
          </a:prstGeom>
          <a:noFill/>
          <a:ln w="9525">
            <a:noFill/>
            <a:miter lim="800000"/>
            <a:headEnd/>
            <a:tailEnd/>
          </a:ln>
        </p:spPr>
        <p:txBody>
          <a:bodyPr anchor="ctr"/>
          <a:lstStyle/>
          <a:p>
            <a:r>
              <a:rPr lang="en-US" sz="3200" b="1" dirty="0">
                <a:solidFill>
                  <a:srgbClr val="000099"/>
                </a:solidFill>
                <a:latin typeface="Broadway" pitchFamily="82" charset="0"/>
              </a:rPr>
              <a:t>URUTAN LANGKAH </a:t>
            </a:r>
            <a:r>
              <a:rPr lang="en-US" sz="3200" b="1" i="1" dirty="0">
                <a:solidFill>
                  <a:srgbClr val="000099"/>
                </a:solidFill>
                <a:latin typeface="Broadway" pitchFamily="82" charset="0"/>
              </a:rPr>
              <a:t>JSA</a:t>
            </a:r>
            <a:r>
              <a:rPr lang="en-US" sz="4600" b="1" i="1" dirty="0">
                <a:solidFill>
                  <a:schemeClr val="tx2"/>
                </a:solidFill>
                <a:latin typeface="Broadway" pitchFamily="82" charset="0"/>
              </a:rPr>
              <a:t> </a:t>
            </a:r>
          </a:p>
        </p:txBody>
      </p:sp>
      <p:grpSp>
        <p:nvGrpSpPr>
          <p:cNvPr id="31" name="Group 30"/>
          <p:cNvGrpSpPr/>
          <p:nvPr/>
        </p:nvGrpSpPr>
        <p:grpSpPr>
          <a:xfrm>
            <a:off x="2143108" y="1428736"/>
            <a:ext cx="6629400" cy="4867275"/>
            <a:chOff x="2133600" y="1295400"/>
            <a:chExt cx="6629400" cy="4867275"/>
          </a:xfrm>
        </p:grpSpPr>
        <p:sp>
          <p:nvSpPr>
            <p:cNvPr id="53251" name="AutoShape 2"/>
            <p:cNvSpPr>
              <a:spLocks noChangeArrowheads="1"/>
            </p:cNvSpPr>
            <p:nvPr/>
          </p:nvSpPr>
          <p:spPr bwMode="auto">
            <a:xfrm>
              <a:off x="3048000" y="1304925"/>
              <a:ext cx="2209800" cy="533400"/>
            </a:xfrm>
            <a:prstGeom prst="flowChartProcess">
              <a:avLst/>
            </a:prstGeom>
            <a:solidFill>
              <a:srgbClr val="CCFFFF"/>
            </a:solidFill>
            <a:ln w="28575">
              <a:solidFill>
                <a:srgbClr val="000000"/>
              </a:solidFill>
              <a:miter lim="800000"/>
              <a:headEnd/>
              <a:tailEnd/>
            </a:ln>
          </p:spPr>
          <p:txBody>
            <a:bodyPr/>
            <a:lstStyle/>
            <a:p>
              <a:pPr algn="ctr"/>
              <a:endParaRPr lang="en-US" sz="200" dirty="0"/>
            </a:p>
            <a:p>
              <a:pPr algn="ctr"/>
              <a:r>
                <a:rPr lang="en-US" sz="1200" b="1" dirty="0" err="1"/>
                <a:t>Identifikasi</a:t>
              </a:r>
              <a:r>
                <a:rPr lang="en-US" sz="1200" b="1" dirty="0"/>
                <a:t> </a:t>
              </a:r>
              <a:r>
                <a:rPr lang="en-US" sz="1200" b="1" dirty="0" err="1"/>
                <a:t>pekerjaan</a:t>
              </a:r>
              <a:r>
                <a:rPr lang="en-US" sz="1200" b="1" dirty="0"/>
                <a:t> </a:t>
              </a:r>
              <a:r>
                <a:rPr lang="en-US" sz="1200" b="1" dirty="0" err="1"/>
                <a:t>untuk</a:t>
              </a:r>
              <a:r>
                <a:rPr lang="en-US" sz="1200" b="1" dirty="0"/>
                <a:t> </a:t>
              </a:r>
              <a:r>
                <a:rPr lang="en-US" sz="1200" b="1" i="1" dirty="0"/>
                <a:t>JSA</a:t>
              </a:r>
            </a:p>
            <a:p>
              <a:pPr algn="ctr"/>
              <a:endParaRPr lang="en-US" sz="400" b="1" i="1" dirty="0"/>
            </a:p>
          </p:txBody>
        </p:sp>
        <p:sp>
          <p:nvSpPr>
            <p:cNvPr id="53252" name="AutoShape 3"/>
            <p:cNvSpPr>
              <a:spLocks noChangeArrowheads="1"/>
            </p:cNvSpPr>
            <p:nvPr/>
          </p:nvSpPr>
          <p:spPr bwMode="auto">
            <a:xfrm>
              <a:off x="3061189" y="1990725"/>
              <a:ext cx="2209800" cy="533400"/>
            </a:xfrm>
            <a:prstGeom prst="flowChartProcess">
              <a:avLst/>
            </a:prstGeom>
            <a:solidFill>
              <a:srgbClr val="CCFFFF"/>
            </a:solidFill>
            <a:ln w="28575">
              <a:solidFill>
                <a:srgbClr val="000000"/>
              </a:solidFill>
              <a:miter lim="800000"/>
              <a:headEnd/>
              <a:tailEnd/>
            </a:ln>
          </p:spPr>
          <p:txBody>
            <a:bodyPr/>
            <a:lstStyle/>
            <a:p>
              <a:pPr algn="ctr"/>
              <a:r>
                <a:rPr lang="en-US" sz="1200" b="1" dirty="0" err="1"/>
                <a:t>Pekerjaan</a:t>
              </a:r>
              <a:r>
                <a:rPr lang="en-US" sz="1200" b="1" dirty="0"/>
                <a:t> </a:t>
              </a:r>
              <a:r>
                <a:rPr lang="en-US" sz="1200" b="1" dirty="0" err="1"/>
                <a:t>dibagi</a:t>
              </a:r>
              <a:r>
                <a:rPr lang="en-US" sz="1200" b="1" dirty="0"/>
                <a:t> </a:t>
              </a:r>
              <a:r>
                <a:rPr lang="en-US" sz="1200" b="1" dirty="0" err="1"/>
                <a:t>menjadi</a:t>
              </a:r>
              <a:r>
                <a:rPr lang="en-US" sz="1200" b="1" dirty="0"/>
                <a:t> </a:t>
              </a:r>
              <a:r>
                <a:rPr lang="en-US" sz="1200" b="1" dirty="0" err="1"/>
                <a:t>beberapa</a:t>
              </a:r>
              <a:r>
                <a:rPr lang="en-US" sz="1200" b="1" dirty="0"/>
                <a:t> </a:t>
              </a:r>
              <a:r>
                <a:rPr lang="en-US" sz="1200" b="1" dirty="0" err="1"/>
                <a:t>langkah</a:t>
              </a:r>
              <a:r>
                <a:rPr lang="en-US" sz="1200" b="1" dirty="0"/>
                <a:t> </a:t>
              </a:r>
              <a:r>
                <a:rPr lang="en-US" sz="1200" b="1" dirty="0" err="1"/>
                <a:t>kerja</a:t>
              </a:r>
              <a:endParaRPr lang="en-US" sz="1200" b="1" dirty="0"/>
            </a:p>
          </p:txBody>
        </p:sp>
        <p:sp>
          <p:nvSpPr>
            <p:cNvPr id="53253" name="AutoShape 4"/>
            <p:cNvSpPr>
              <a:spLocks noChangeArrowheads="1"/>
            </p:cNvSpPr>
            <p:nvPr/>
          </p:nvSpPr>
          <p:spPr bwMode="auto">
            <a:xfrm>
              <a:off x="3048000" y="2676525"/>
              <a:ext cx="2209800" cy="547688"/>
            </a:xfrm>
            <a:prstGeom prst="flowChartProcess">
              <a:avLst/>
            </a:prstGeom>
            <a:solidFill>
              <a:srgbClr val="FFE7FF"/>
            </a:solidFill>
            <a:ln w="28575">
              <a:solidFill>
                <a:srgbClr val="000000"/>
              </a:solidFill>
              <a:miter lim="800000"/>
              <a:headEnd/>
              <a:tailEnd/>
            </a:ln>
          </p:spPr>
          <p:txBody>
            <a:bodyPr/>
            <a:lstStyle/>
            <a:p>
              <a:pPr algn="ctr"/>
              <a:r>
                <a:rPr lang="en-US" sz="1200" b="1"/>
                <a:t>Identifikasi bahaya pada setiap langkah kerja</a:t>
              </a:r>
              <a:endParaRPr lang="en-US" b="1"/>
            </a:p>
          </p:txBody>
        </p:sp>
        <p:sp>
          <p:nvSpPr>
            <p:cNvPr id="53254" name="AutoShape 5"/>
            <p:cNvSpPr>
              <a:spLocks noChangeArrowheads="1"/>
            </p:cNvSpPr>
            <p:nvPr/>
          </p:nvSpPr>
          <p:spPr bwMode="auto">
            <a:xfrm>
              <a:off x="3048000" y="3390900"/>
              <a:ext cx="2209800" cy="685800"/>
            </a:xfrm>
            <a:prstGeom prst="flowChartProcess">
              <a:avLst/>
            </a:prstGeom>
            <a:solidFill>
              <a:srgbClr val="FFE7FF"/>
            </a:solidFill>
            <a:ln w="28575">
              <a:solidFill>
                <a:srgbClr val="000000"/>
              </a:solidFill>
              <a:miter lim="800000"/>
              <a:headEnd/>
              <a:tailEnd/>
            </a:ln>
          </p:spPr>
          <p:txBody>
            <a:bodyPr/>
            <a:lstStyle/>
            <a:p>
              <a:pPr algn="ctr"/>
              <a:r>
                <a:rPr lang="en-US" sz="1200" b="1" dirty="0" err="1"/>
                <a:t>Menaksir</a:t>
              </a:r>
              <a:r>
                <a:rPr lang="en-US" sz="1200" b="1" dirty="0"/>
                <a:t> </a:t>
              </a:r>
              <a:r>
                <a:rPr lang="en-US" sz="1200" b="1" dirty="0" err="1"/>
                <a:t>resiko</a:t>
              </a:r>
              <a:r>
                <a:rPr lang="en-US" sz="1200" b="1" dirty="0"/>
                <a:t> </a:t>
              </a:r>
              <a:r>
                <a:rPr lang="en-US" sz="1200" b="1" dirty="0" err="1"/>
                <a:t>pada</a:t>
              </a:r>
              <a:r>
                <a:rPr lang="en-US" sz="1200" b="1" dirty="0"/>
                <a:t> </a:t>
              </a:r>
              <a:r>
                <a:rPr lang="en-US" sz="1200" b="1" dirty="0" err="1"/>
                <a:t>setiap</a:t>
              </a:r>
              <a:r>
                <a:rPr lang="en-US" sz="1200" b="1" dirty="0"/>
                <a:t> </a:t>
              </a:r>
              <a:r>
                <a:rPr lang="en-US" sz="1200" b="1" dirty="0" err="1"/>
                <a:t>langkah</a:t>
              </a:r>
              <a:r>
                <a:rPr lang="en-US" sz="1200" b="1" dirty="0"/>
                <a:t> </a:t>
              </a:r>
              <a:r>
                <a:rPr lang="en-US" sz="1200" b="1" dirty="0" err="1"/>
                <a:t>kerja</a:t>
              </a:r>
              <a:r>
                <a:rPr lang="en-US" sz="1200" b="1" dirty="0"/>
                <a:t>:</a:t>
              </a:r>
            </a:p>
            <a:p>
              <a:pPr algn="ctr"/>
              <a:r>
                <a:rPr lang="en-US" sz="1200" b="1" dirty="0" err="1"/>
                <a:t>Gunakan</a:t>
              </a:r>
              <a:r>
                <a:rPr lang="en-US" sz="1200" b="1" dirty="0"/>
                <a:t> </a:t>
              </a:r>
              <a:r>
                <a:rPr lang="en-US" sz="1200" b="1" i="1" dirty="0"/>
                <a:t>Risk Matrix</a:t>
              </a:r>
            </a:p>
          </p:txBody>
        </p:sp>
        <p:sp>
          <p:nvSpPr>
            <p:cNvPr id="53255" name="AutoShape 6"/>
            <p:cNvSpPr>
              <a:spLocks noChangeArrowheads="1"/>
            </p:cNvSpPr>
            <p:nvPr/>
          </p:nvSpPr>
          <p:spPr bwMode="auto">
            <a:xfrm>
              <a:off x="3048000" y="4229100"/>
              <a:ext cx="2209800" cy="685800"/>
            </a:xfrm>
            <a:prstGeom prst="flowChartProcess">
              <a:avLst/>
            </a:prstGeom>
            <a:solidFill>
              <a:srgbClr val="FFE7FF"/>
            </a:solidFill>
            <a:ln w="28575">
              <a:solidFill>
                <a:srgbClr val="000000"/>
              </a:solidFill>
              <a:miter lim="800000"/>
              <a:headEnd/>
              <a:tailEnd/>
            </a:ln>
          </p:spPr>
          <p:txBody>
            <a:bodyPr/>
            <a:lstStyle/>
            <a:p>
              <a:pPr algn="ctr"/>
              <a:r>
                <a:rPr lang="en-US" sz="1200" b="1"/>
                <a:t>Kembangkan cara mengurangi resiko/ menghilangkan resiko</a:t>
              </a:r>
            </a:p>
          </p:txBody>
        </p:sp>
        <p:sp>
          <p:nvSpPr>
            <p:cNvPr id="53256" name="AutoShape 7"/>
            <p:cNvSpPr>
              <a:spLocks noChangeArrowheads="1"/>
            </p:cNvSpPr>
            <p:nvPr/>
          </p:nvSpPr>
          <p:spPr bwMode="auto">
            <a:xfrm>
              <a:off x="2895600" y="5095875"/>
              <a:ext cx="2590800" cy="1066800"/>
            </a:xfrm>
            <a:prstGeom prst="flowChartDecision">
              <a:avLst/>
            </a:prstGeom>
            <a:solidFill>
              <a:srgbClr val="FFFF00"/>
            </a:solidFill>
            <a:ln w="28575">
              <a:solidFill>
                <a:srgbClr val="000000"/>
              </a:solidFill>
              <a:miter lim="800000"/>
              <a:headEnd/>
              <a:tailEnd/>
            </a:ln>
          </p:spPr>
          <p:txBody>
            <a:bodyPr/>
            <a:lstStyle/>
            <a:p>
              <a:pPr marL="120650" indent="-120650" algn="ctr"/>
              <a:r>
                <a:rPr lang="en-US" sz="1200"/>
                <a:t>  </a:t>
              </a:r>
              <a:r>
                <a:rPr lang="en-US" sz="1200" b="1"/>
                <a:t>Apakah resiko   tersisa dapat diterima?</a:t>
              </a:r>
            </a:p>
          </p:txBody>
        </p:sp>
        <p:sp>
          <p:nvSpPr>
            <p:cNvPr id="53257" name="AutoShape 8"/>
            <p:cNvSpPr>
              <a:spLocks noChangeArrowheads="1"/>
            </p:cNvSpPr>
            <p:nvPr/>
          </p:nvSpPr>
          <p:spPr bwMode="auto">
            <a:xfrm>
              <a:off x="6248400" y="5338763"/>
              <a:ext cx="1257300" cy="571500"/>
            </a:xfrm>
            <a:prstGeom prst="flowChartTerminator">
              <a:avLst/>
            </a:prstGeom>
            <a:solidFill>
              <a:srgbClr val="66FF66"/>
            </a:solidFill>
            <a:ln w="28575">
              <a:solidFill>
                <a:srgbClr val="000000"/>
              </a:solidFill>
              <a:miter lim="800000"/>
              <a:headEnd/>
              <a:tailEnd/>
            </a:ln>
          </p:spPr>
          <p:txBody>
            <a:bodyPr/>
            <a:lstStyle/>
            <a:p>
              <a:pPr algn="ctr"/>
              <a:r>
                <a:rPr lang="en-US" sz="1200" b="1"/>
                <a:t>Catat &amp; Laksanakan</a:t>
              </a:r>
            </a:p>
            <a:p>
              <a:pPr algn="ctr"/>
              <a:endParaRPr lang="en-US" b="1"/>
            </a:p>
          </p:txBody>
        </p:sp>
        <p:sp>
          <p:nvSpPr>
            <p:cNvPr id="53258" name="Line 9"/>
            <p:cNvSpPr>
              <a:spLocks noChangeShapeType="1"/>
            </p:cNvSpPr>
            <p:nvPr/>
          </p:nvSpPr>
          <p:spPr bwMode="auto">
            <a:xfrm>
              <a:off x="4191000" y="4090988"/>
              <a:ext cx="0" cy="152400"/>
            </a:xfrm>
            <a:prstGeom prst="line">
              <a:avLst/>
            </a:prstGeom>
            <a:noFill/>
            <a:ln w="38100">
              <a:solidFill>
                <a:srgbClr val="000000"/>
              </a:solidFill>
              <a:round/>
              <a:headEnd/>
              <a:tailEnd type="triangle" w="med" len="med"/>
            </a:ln>
          </p:spPr>
          <p:txBody>
            <a:bodyPr/>
            <a:lstStyle/>
            <a:p>
              <a:endParaRPr lang="id-ID"/>
            </a:p>
          </p:txBody>
        </p:sp>
        <p:sp>
          <p:nvSpPr>
            <p:cNvPr id="53259" name="Line 10"/>
            <p:cNvSpPr>
              <a:spLocks noChangeShapeType="1"/>
            </p:cNvSpPr>
            <p:nvPr/>
          </p:nvSpPr>
          <p:spPr bwMode="auto">
            <a:xfrm>
              <a:off x="4191000" y="4943475"/>
              <a:ext cx="0" cy="152400"/>
            </a:xfrm>
            <a:prstGeom prst="line">
              <a:avLst/>
            </a:prstGeom>
            <a:noFill/>
            <a:ln w="38100">
              <a:solidFill>
                <a:srgbClr val="000000"/>
              </a:solidFill>
              <a:round/>
              <a:headEnd/>
              <a:tailEnd type="triangle" w="med" len="med"/>
            </a:ln>
          </p:spPr>
          <p:txBody>
            <a:bodyPr/>
            <a:lstStyle/>
            <a:p>
              <a:endParaRPr lang="id-ID"/>
            </a:p>
          </p:txBody>
        </p:sp>
        <p:sp>
          <p:nvSpPr>
            <p:cNvPr id="53261" name="Line 12"/>
            <p:cNvSpPr>
              <a:spLocks noChangeShapeType="1"/>
            </p:cNvSpPr>
            <p:nvPr/>
          </p:nvSpPr>
          <p:spPr bwMode="auto">
            <a:xfrm>
              <a:off x="2133600" y="5614988"/>
              <a:ext cx="838200" cy="0"/>
            </a:xfrm>
            <a:prstGeom prst="line">
              <a:avLst/>
            </a:prstGeom>
            <a:noFill/>
            <a:ln w="38100">
              <a:solidFill>
                <a:srgbClr val="000000"/>
              </a:solidFill>
              <a:round/>
              <a:headEnd/>
              <a:tailEnd/>
            </a:ln>
          </p:spPr>
          <p:txBody>
            <a:bodyPr/>
            <a:lstStyle/>
            <a:p>
              <a:endParaRPr lang="id-ID"/>
            </a:p>
          </p:txBody>
        </p:sp>
        <p:sp>
          <p:nvSpPr>
            <p:cNvPr id="53262" name="Line 13"/>
            <p:cNvSpPr>
              <a:spLocks noChangeShapeType="1"/>
            </p:cNvSpPr>
            <p:nvPr/>
          </p:nvSpPr>
          <p:spPr bwMode="auto">
            <a:xfrm>
              <a:off x="2133600" y="4624388"/>
              <a:ext cx="0" cy="990600"/>
            </a:xfrm>
            <a:prstGeom prst="line">
              <a:avLst/>
            </a:prstGeom>
            <a:noFill/>
            <a:ln w="38100">
              <a:solidFill>
                <a:srgbClr val="000000"/>
              </a:solidFill>
              <a:round/>
              <a:headEnd/>
              <a:tailEnd/>
            </a:ln>
          </p:spPr>
          <p:txBody>
            <a:bodyPr/>
            <a:lstStyle/>
            <a:p>
              <a:endParaRPr lang="id-ID"/>
            </a:p>
          </p:txBody>
        </p:sp>
        <p:sp>
          <p:nvSpPr>
            <p:cNvPr id="53263" name="Line 14"/>
            <p:cNvSpPr>
              <a:spLocks noChangeShapeType="1"/>
            </p:cNvSpPr>
            <p:nvPr/>
          </p:nvSpPr>
          <p:spPr bwMode="auto">
            <a:xfrm>
              <a:off x="2133600" y="4595813"/>
              <a:ext cx="914400" cy="0"/>
            </a:xfrm>
            <a:prstGeom prst="line">
              <a:avLst/>
            </a:prstGeom>
            <a:noFill/>
            <a:ln w="38100">
              <a:solidFill>
                <a:srgbClr val="000000"/>
              </a:solidFill>
              <a:round/>
              <a:headEnd/>
              <a:tailEnd type="triangle" w="med" len="med"/>
            </a:ln>
          </p:spPr>
          <p:txBody>
            <a:bodyPr/>
            <a:lstStyle/>
            <a:p>
              <a:endParaRPr lang="id-ID"/>
            </a:p>
          </p:txBody>
        </p:sp>
        <p:sp>
          <p:nvSpPr>
            <p:cNvPr id="53265" name="Text Box 16"/>
            <p:cNvSpPr txBox="1">
              <a:spLocks noChangeArrowheads="1"/>
            </p:cNvSpPr>
            <p:nvPr/>
          </p:nvSpPr>
          <p:spPr bwMode="auto">
            <a:xfrm>
              <a:off x="5486400" y="5634038"/>
              <a:ext cx="512885" cy="304800"/>
            </a:xfrm>
            <a:prstGeom prst="rect">
              <a:avLst/>
            </a:prstGeom>
            <a:noFill/>
            <a:ln w="9525">
              <a:noFill/>
              <a:miter lim="800000"/>
              <a:headEnd/>
              <a:tailEnd/>
            </a:ln>
          </p:spPr>
          <p:txBody>
            <a:bodyPr>
              <a:spAutoFit/>
            </a:bodyPr>
            <a:lstStyle/>
            <a:p>
              <a:pPr algn="ctr">
                <a:spcBef>
                  <a:spcPct val="50000"/>
                </a:spcBef>
              </a:pPr>
              <a:r>
                <a:rPr lang="en-US" sz="1400" b="1"/>
                <a:t>Ya</a:t>
              </a:r>
            </a:p>
          </p:txBody>
        </p:sp>
        <p:sp>
          <p:nvSpPr>
            <p:cNvPr id="53266" name="Text Box 17"/>
            <p:cNvSpPr txBox="1">
              <a:spLocks noChangeArrowheads="1"/>
            </p:cNvSpPr>
            <p:nvPr/>
          </p:nvSpPr>
          <p:spPr bwMode="auto">
            <a:xfrm>
              <a:off x="5257800" y="1295400"/>
              <a:ext cx="1219200" cy="304800"/>
            </a:xfrm>
            <a:prstGeom prst="rect">
              <a:avLst/>
            </a:prstGeom>
            <a:noFill/>
            <a:ln w="9525">
              <a:noFill/>
              <a:miter lim="800000"/>
              <a:headEnd/>
              <a:tailEnd/>
            </a:ln>
          </p:spPr>
          <p:txBody>
            <a:bodyPr>
              <a:spAutoFit/>
            </a:bodyPr>
            <a:lstStyle/>
            <a:p>
              <a:pPr algn="ctr">
                <a:spcBef>
                  <a:spcPct val="50000"/>
                </a:spcBef>
              </a:pPr>
              <a:r>
                <a:rPr lang="en-US" sz="1400" b="1"/>
                <a:t>Langkah 1</a:t>
              </a:r>
            </a:p>
          </p:txBody>
        </p:sp>
        <p:sp>
          <p:nvSpPr>
            <p:cNvPr id="53267" name="Text Box 18"/>
            <p:cNvSpPr txBox="1">
              <a:spLocks noChangeArrowheads="1"/>
            </p:cNvSpPr>
            <p:nvPr/>
          </p:nvSpPr>
          <p:spPr bwMode="auto">
            <a:xfrm>
              <a:off x="5257800" y="2057400"/>
              <a:ext cx="1219200" cy="304800"/>
            </a:xfrm>
            <a:prstGeom prst="rect">
              <a:avLst/>
            </a:prstGeom>
            <a:noFill/>
            <a:ln w="9525">
              <a:noFill/>
              <a:miter lim="800000"/>
              <a:headEnd/>
              <a:tailEnd/>
            </a:ln>
          </p:spPr>
          <p:txBody>
            <a:bodyPr>
              <a:spAutoFit/>
            </a:bodyPr>
            <a:lstStyle/>
            <a:p>
              <a:pPr algn="ctr">
                <a:spcBef>
                  <a:spcPct val="50000"/>
                </a:spcBef>
              </a:pPr>
              <a:r>
                <a:rPr lang="en-US" sz="1400" b="1"/>
                <a:t>Langkah 2</a:t>
              </a:r>
            </a:p>
          </p:txBody>
        </p:sp>
        <p:sp>
          <p:nvSpPr>
            <p:cNvPr id="53268" name="Text Box 19"/>
            <p:cNvSpPr txBox="1">
              <a:spLocks noChangeArrowheads="1"/>
            </p:cNvSpPr>
            <p:nvPr/>
          </p:nvSpPr>
          <p:spPr bwMode="auto">
            <a:xfrm>
              <a:off x="5257800" y="2743200"/>
              <a:ext cx="1219200" cy="304800"/>
            </a:xfrm>
            <a:prstGeom prst="rect">
              <a:avLst/>
            </a:prstGeom>
            <a:noFill/>
            <a:ln w="9525">
              <a:noFill/>
              <a:miter lim="800000"/>
              <a:headEnd/>
              <a:tailEnd/>
            </a:ln>
          </p:spPr>
          <p:txBody>
            <a:bodyPr>
              <a:spAutoFit/>
            </a:bodyPr>
            <a:lstStyle/>
            <a:p>
              <a:pPr algn="ctr">
                <a:spcBef>
                  <a:spcPct val="50000"/>
                </a:spcBef>
              </a:pPr>
              <a:r>
                <a:rPr lang="en-US" sz="1400" b="1"/>
                <a:t>Langkah 3</a:t>
              </a:r>
            </a:p>
          </p:txBody>
        </p:sp>
        <p:sp>
          <p:nvSpPr>
            <p:cNvPr id="53269" name="Text Box 20"/>
            <p:cNvSpPr txBox="1">
              <a:spLocks noChangeArrowheads="1"/>
            </p:cNvSpPr>
            <p:nvPr/>
          </p:nvSpPr>
          <p:spPr bwMode="auto">
            <a:xfrm>
              <a:off x="5257800" y="3505200"/>
              <a:ext cx="1219200" cy="304800"/>
            </a:xfrm>
            <a:prstGeom prst="rect">
              <a:avLst/>
            </a:prstGeom>
            <a:noFill/>
            <a:ln w="9525">
              <a:noFill/>
              <a:miter lim="800000"/>
              <a:headEnd/>
              <a:tailEnd/>
            </a:ln>
          </p:spPr>
          <p:txBody>
            <a:bodyPr>
              <a:spAutoFit/>
            </a:bodyPr>
            <a:lstStyle/>
            <a:p>
              <a:pPr algn="ctr">
                <a:spcBef>
                  <a:spcPct val="50000"/>
                </a:spcBef>
              </a:pPr>
              <a:r>
                <a:rPr lang="en-US" sz="1400" b="1"/>
                <a:t>Langkah 4</a:t>
              </a:r>
            </a:p>
          </p:txBody>
        </p:sp>
        <p:sp>
          <p:nvSpPr>
            <p:cNvPr id="53270" name="Text Box 21"/>
            <p:cNvSpPr txBox="1">
              <a:spLocks noChangeArrowheads="1"/>
            </p:cNvSpPr>
            <p:nvPr/>
          </p:nvSpPr>
          <p:spPr bwMode="auto">
            <a:xfrm>
              <a:off x="5257800" y="4267200"/>
              <a:ext cx="1219200" cy="304800"/>
            </a:xfrm>
            <a:prstGeom prst="rect">
              <a:avLst/>
            </a:prstGeom>
            <a:noFill/>
            <a:ln w="9525">
              <a:noFill/>
              <a:miter lim="800000"/>
              <a:headEnd/>
              <a:tailEnd/>
            </a:ln>
          </p:spPr>
          <p:txBody>
            <a:bodyPr>
              <a:spAutoFit/>
            </a:bodyPr>
            <a:lstStyle/>
            <a:p>
              <a:pPr algn="ctr">
                <a:spcBef>
                  <a:spcPct val="50000"/>
                </a:spcBef>
              </a:pPr>
              <a:r>
                <a:rPr lang="en-US" sz="1400" b="1"/>
                <a:t>Langkah 5</a:t>
              </a:r>
            </a:p>
          </p:txBody>
        </p:sp>
        <p:sp>
          <p:nvSpPr>
            <p:cNvPr id="53271" name="Text Box 22"/>
            <p:cNvSpPr txBox="1">
              <a:spLocks noChangeArrowheads="1"/>
            </p:cNvSpPr>
            <p:nvPr/>
          </p:nvSpPr>
          <p:spPr bwMode="auto">
            <a:xfrm>
              <a:off x="4800600" y="5110163"/>
              <a:ext cx="1219200" cy="304800"/>
            </a:xfrm>
            <a:prstGeom prst="rect">
              <a:avLst/>
            </a:prstGeom>
            <a:noFill/>
            <a:ln w="9525">
              <a:noFill/>
              <a:miter lim="800000"/>
              <a:headEnd/>
              <a:tailEnd/>
            </a:ln>
          </p:spPr>
          <p:txBody>
            <a:bodyPr>
              <a:spAutoFit/>
            </a:bodyPr>
            <a:lstStyle/>
            <a:p>
              <a:pPr algn="ctr">
                <a:spcBef>
                  <a:spcPct val="50000"/>
                </a:spcBef>
              </a:pPr>
              <a:r>
                <a:rPr lang="en-US" sz="1400" b="1"/>
                <a:t>Langkah 6</a:t>
              </a:r>
            </a:p>
          </p:txBody>
        </p:sp>
        <p:sp>
          <p:nvSpPr>
            <p:cNvPr id="53272" name="Text Box 23"/>
            <p:cNvSpPr txBox="1">
              <a:spLocks noChangeArrowheads="1"/>
            </p:cNvSpPr>
            <p:nvPr/>
          </p:nvSpPr>
          <p:spPr bwMode="auto">
            <a:xfrm>
              <a:off x="7543800" y="5448300"/>
              <a:ext cx="1219200" cy="304800"/>
            </a:xfrm>
            <a:prstGeom prst="rect">
              <a:avLst/>
            </a:prstGeom>
            <a:noFill/>
            <a:ln w="9525">
              <a:noFill/>
              <a:miter lim="800000"/>
              <a:headEnd/>
              <a:tailEnd/>
            </a:ln>
          </p:spPr>
          <p:txBody>
            <a:bodyPr>
              <a:spAutoFit/>
            </a:bodyPr>
            <a:lstStyle/>
            <a:p>
              <a:pPr algn="ctr">
                <a:spcBef>
                  <a:spcPct val="50000"/>
                </a:spcBef>
              </a:pPr>
              <a:r>
                <a:rPr lang="en-US" sz="1400" b="1"/>
                <a:t>Langkah 7</a:t>
              </a:r>
            </a:p>
          </p:txBody>
        </p:sp>
        <p:sp>
          <p:nvSpPr>
            <p:cNvPr id="53274" name="Line 25"/>
            <p:cNvSpPr>
              <a:spLocks noChangeShapeType="1"/>
            </p:cNvSpPr>
            <p:nvPr/>
          </p:nvSpPr>
          <p:spPr bwMode="auto">
            <a:xfrm>
              <a:off x="4191000" y="1852613"/>
              <a:ext cx="0" cy="152400"/>
            </a:xfrm>
            <a:prstGeom prst="line">
              <a:avLst/>
            </a:prstGeom>
            <a:noFill/>
            <a:ln w="38100">
              <a:solidFill>
                <a:srgbClr val="000000"/>
              </a:solidFill>
              <a:round/>
              <a:headEnd/>
              <a:tailEnd type="triangle" w="med" len="med"/>
            </a:ln>
          </p:spPr>
          <p:txBody>
            <a:bodyPr/>
            <a:lstStyle/>
            <a:p>
              <a:endParaRPr lang="id-ID"/>
            </a:p>
          </p:txBody>
        </p:sp>
        <p:sp>
          <p:nvSpPr>
            <p:cNvPr id="53276" name="Line 27"/>
            <p:cNvSpPr>
              <a:spLocks noChangeShapeType="1"/>
            </p:cNvSpPr>
            <p:nvPr/>
          </p:nvSpPr>
          <p:spPr bwMode="auto">
            <a:xfrm>
              <a:off x="4191000" y="2524125"/>
              <a:ext cx="0" cy="152400"/>
            </a:xfrm>
            <a:prstGeom prst="line">
              <a:avLst/>
            </a:prstGeom>
            <a:noFill/>
            <a:ln w="38100">
              <a:solidFill>
                <a:srgbClr val="000000"/>
              </a:solidFill>
              <a:round/>
              <a:headEnd/>
              <a:tailEnd type="triangle" w="med" len="med"/>
            </a:ln>
          </p:spPr>
          <p:txBody>
            <a:bodyPr/>
            <a:lstStyle/>
            <a:p>
              <a:endParaRPr lang="id-ID"/>
            </a:p>
          </p:txBody>
        </p:sp>
        <p:sp>
          <p:nvSpPr>
            <p:cNvPr id="53277" name="Line 28"/>
            <p:cNvSpPr>
              <a:spLocks noChangeShapeType="1"/>
            </p:cNvSpPr>
            <p:nvPr/>
          </p:nvSpPr>
          <p:spPr bwMode="auto">
            <a:xfrm>
              <a:off x="4191000" y="3224213"/>
              <a:ext cx="0" cy="152400"/>
            </a:xfrm>
            <a:prstGeom prst="line">
              <a:avLst/>
            </a:prstGeom>
            <a:noFill/>
            <a:ln w="38100">
              <a:solidFill>
                <a:srgbClr val="000000"/>
              </a:solidFill>
              <a:round/>
              <a:headEnd/>
              <a:tailEnd type="triangle" w="med" len="med"/>
            </a:ln>
          </p:spPr>
          <p:txBody>
            <a:bodyPr/>
            <a:lstStyle/>
            <a:p>
              <a:endParaRPr lang="id-ID"/>
            </a:p>
          </p:txBody>
        </p:sp>
      </p:grpSp>
    </p:spTree>
  </p:cSld>
  <p:clrMapOvr>
    <a:masterClrMapping/>
  </p:clrMapOvr>
  <p:transition>
    <p:wipe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p:cNvPicPr>
            <a:picLocks noGrp="1" noChangeAspect="1" noChangeArrowheads="1"/>
          </p:cNvPicPr>
          <p:nvPr>
            <p:ph idx="1"/>
          </p:nvPr>
        </p:nvPicPr>
        <p:blipFill>
          <a:blip r:embed="rId2"/>
          <a:srcRect/>
          <a:stretch>
            <a:fillRect/>
          </a:stretch>
        </p:blipFill>
        <p:spPr bwMode="auto">
          <a:xfrm>
            <a:off x="2928926" y="142852"/>
            <a:ext cx="6000792" cy="6500858"/>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Grp="1" noChangeAspect="1" noChangeArrowheads="1"/>
          </p:cNvPicPr>
          <p:nvPr>
            <p:ph idx="1"/>
          </p:nvPr>
        </p:nvPicPr>
        <p:blipFill>
          <a:blip r:embed="rId2"/>
          <a:srcRect/>
          <a:stretch>
            <a:fillRect/>
          </a:stretch>
        </p:blipFill>
        <p:spPr bwMode="auto">
          <a:xfrm>
            <a:off x="3071802" y="357166"/>
            <a:ext cx="5872032" cy="6072230"/>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5"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395A9720-6297-429D-AABA-CDEEBBE61324}" type="slidenum">
              <a:rPr lang="en-GB" sz="1400">
                <a:solidFill>
                  <a:schemeClr val="tx2"/>
                </a:solidFill>
                <a:latin typeface="+mn-lt"/>
              </a:rPr>
              <a:pPr algn="r" eaLnBrk="1" hangingPunct="1">
                <a:defRPr/>
              </a:pPr>
              <a:t>43</a:t>
            </a:fld>
            <a:endParaRPr lang="en-GB" sz="1400">
              <a:solidFill>
                <a:schemeClr val="tx2"/>
              </a:solidFill>
              <a:latin typeface="+mn-lt"/>
            </a:endParaRPr>
          </a:p>
        </p:txBody>
      </p:sp>
      <p:pic>
        <p:nvPicPr>
          <p:cNvPr id="427012" name="Picture 2" descr="oil%20refinery%20(56)"/>
          <p:cNvPicPr>
            <a:picLocks noGrp="1" noChangeAspect="1" noChangeArrowheads="1"/>
          </p:cNvPicPr>
          <p:nvPr>
            <p:ph type="body" idx="4294967295"/>
          </p:nvPr>
        </p:nvPicPr>
        <p:blipFill>
          <a:blip r:embed="rId2" cstate="print"/>
          <a:srcRect/>
          <a:stretch>
            <a:fillRect/>
          </a:stretch>
        </p:blipFill>
        <p:spPr>
          <a:xfrm>
            <a:off x="0" y="0"/>
            <a:ext cx="9296400" cy="6858000"/>
          </a:xfrm>
          <a:noFill/>
        </p:spPr>
      </p:pic>
      <p:sp>
        <p:nvSpPr>
          <p:cNvPr id="427013" name="Rectangle 3"/>
          <p:cNvSpPr>
            <a:spLocks noGrp="1" noChangeArrowheads="1"/>
          </p:cNvSpPr>
          <p:nvPr>
            <p:ph type="title" idx="4294967295"/>
          </p:nvPr>
        </p:nvSpPr>
        <p:spPr/>
        <p:txBody>
          <a:bodyPr anchor="b"/>
          <a:lstStyle/>
          <a:p>
            <a:r>
              <a:rPr lang="id-ID" sz="4000" dirty="0" smtClean="0">
                <a:solidFill>
                  <a:schemeClr val="accent1"/>
                </a:solidFill>
              </a:rPr>
              <a:t>Studi Kasus Proces Safety Analysis</a:t>
            </a:r>
            <a:br>
              <a:rPr lang="id-ID" sz="4000" dirty="0" smtClean="0">
                <a:solidFill>
                  <a:schemeClr val="accent1"/>
                </a:solidFill>
              </a:rPr>
            </a:br>
            <a:r>
              <a:rPr lang="en-US" sz="4000" dirty="0" err="1" smtClean="0">
                <a:solidFill>
                  <a:schemeClr val="accent1"/>
                </a:solidFill>
              </a:rPr>
              <a:t>Bontang</a:t>
            </a:r>
            <a:r>
              <a:rPr lang="en-US" sz="4000" dirty="0" smtClean="0">
                <a:solidFill>
                  <a:schemeClr val="accent1"/>
                </a:solidFill>
              </a:rPr>
              <a:t> </a:t>
            </a:r>
            <a:r>
              <a:rPr lang="en-US" sz="4000" dirty="0">
                <a:solidFill>
                  <a:schemeClr val="accent1"/>
                </a:solidFill>
              </a:rPr>
              <a:t>LNG Plant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257"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B11987EC-8966-4EEA-8DF8-CFB7631F8DE5}" type="slidenum">
              <a:rPr lang="en-GB" sz="1400">
                <a:solidFill>
                  <a:schemeClr val="tx2"/>
                </a:solidFill>
                <a:latin typeface="+mn-lt"/>
              </a:rPr>
              <a:pPr algn="r" eaLnBrk="1" hangingPunct="1">
                <a:defRPr/>
              </a:pPr>
              <a:t>44</a:t>
            </a:fld>
            <a:endParaRPr lang="en-GB" sz="1400">
              <a:solidFill>
                <a:schemeClr val="tx2"/>
              </a:solidFill>
              <a:latin typeface="+mn-lt"/>
            </a:endParaRPr>
          </a:p>
        </p:txBody>
      </p:sp>
      <p:sp>
        <p:nvSpPr>
          <p:cNvPr id="428036" name="Rectangle 2"/>
          <p:cNvSpPr>
            <a:spLocks noGrp="1" noChangeArrowheads="1"/>
          </p:cNvSpPr>
          <p:nvPr>
            <p:ph type="title" idx="4294967295"/>
          </p:nvPr>
        </p:nvSpPr>
        <p:spPr>
          <a:xfrm>
            <a:off x="1066800" y="325438"/>
            <a:ext cx="5562600" cy="1111250"/>
          </a:xfrm>
        </p:spPr>
        <p:txBody>
          <a:bodyPr/>
          <a:lstStyle/>
          <a:p>
            <a:r>
              <a:rPr lang="en-US" sz="3200" b="1">
                <a:solidFill>
                  <a:schemeClr val="accent1"/>
                </a:solidFill>
              </a:rPr>
              <a:t>Produksi Bontang LNG Plant</a:t>
            </a:r>
          </a:p>
        </p:txBody>
      </p:sp>
      <p:sp>
        <p:nvSpPr>
          <p:cNvPr id="428037" name="Rectangle 3"/>
          <p:cNvSpPr>
            <a:spLocks noGrp="1" noChangeArrowheads="1"/>
          </p:cNvSpPr>
          <p:nvPr>
            <p:ph type="body" idx="4294967295"/>
          </p:nvPr>
        </p:nvSpPr>
        <p:spPr>
          <a:xfrm>
            <a:off x="228600" y="5181600"/>
            <a:ext cx="228600" cy="1371600"/>
          </a:xfrm>
        </p:spPr>
        <p:txBody>
          <a:bodyPr anchor="ctr"/>
          <a:lstStyle/>
          <a:p>
            <a:pPr>
              <a:buFontTx/>
              <a:buNone/>
            </a:pPr>
            <a:r>
              <a:rPr lang="en-US" b="1"/>
              <a:t> </a:t>
            </a:r>
          </a:p>
        </p:txBody>
      </p:sp>
      <p:pic>
        <p:nvPicPr>
          <p:cNvPr id="428038" name="Picture 4"/>
          <p:cNvPicPr preferRelativeResize="0">
            <a:picLocks noChangeAspect="1" noChangeArrowheads="1"/>
          </p:cNvPicPr>
          <p:nvPr/>
        </p:nvPicPr>
        <p:blipFill>
          <a:blip r:embed="rId2" cstate="print"/>
          <a:srcRect/>
          <a:stretch>
            <a:fillRect/>
          </a:stretch>
        </p:blipFill>
        <p:spPr bwMode="auto">
          <a:xfrm>
            <a:off x="7010400" y="304800"/>
            <a:ext cx="1981200" cy="914400"/>
          </a:xfrm>
          <a:prstGeom prst="rect">
            <a:avLst/>
          </a:prstGeom>
          <a:noFill/>
          <a:ln w="12700">
            <a:noFill/>
            <a:miter lim="800000"/>
            <a:headEnd type="none" w="sm" len="sm"/>
            <a:tailEnd type="none" w="sm" len="sm"/>
          </a:ln>
        </p:spPr>
      </p:pic>
      <p:pic>
        <p:nvPicPr>
          <p:cNvPr id="428039" name="Picture 5" descr="earth"/>
          <p:cNvPicPr preferRelativeResize="0">
            <a:picLocks noChangeAspect="1" noChangeArrowheads="1" noCrop="1"/>
          </p:cNvPicPr>
          <p:nvPr/>
        </p:nvPicPr>
        <p:blipFill>
          <a:blip r:embed="rId3" cstate="print"/>
          <a:srcRect/>
          <a:stretch>
            <a:fillRect/>
          </a:stretch>
        </p:blipFill>
        <p:spPr bwMode="auto">
          <a:xfrm>
            <a:off x="0" y="0"/>
            <a:ext cx="1066800" cy="1066800"/>
          </a:xfrm>
          <a:prstGeom prst="rect">
            <a:avLst/>
          </a:prstGeom>
          <a:noFill/>
          <a:ln w="9525">
            <a:noFill/>
            <a:miter lim="800000"/>
            <a:headEnd/>
            <a:tailEnd/>
          </a:ln>
        </p:spPr>
      </p:pic>
      <p:grpSp>
        <p:nvGrpSpPr>
          <p:cNvPr id="2" name="Group 6"/>
          <p:cNvGrpSpPr>
            <a:grpSpLocks/>
          </p:cNvGrpSpPr>
          <p:nvPr/>
        </p:nvGrpSpPr>
        <p:grpSpPr bwMode="auto">
          <a:xfrm>
            <a:off x="990600" y="1295400"/>
            <a:ext cx="6781800" cy="5181600"/>
            <a:chOff x="-3" y="-3"/>
            <a:chExt cx="5015" cy="5615"/>
          </a:xfrm>
        </p:grpSpPr>
        <p:grpSp>
          <p:nvGrpSpPr>
            <p:cNvPr id="3" name="Group 7"/>
            <p:cNvGrpSpPr>
              <a:grpSpLocks/>
            </p:cNvGrpSpPr>
            <p:nvPr/>
          </p:nvGrpSpPr>
          <p:grpSpPr bwMode="auto">
            <a:xfrm>
              <a:off x="0" y="0"/>
              <a:ext cx="5009" cy="5609"/>
              <a:chOff x="0" y="0"/>
              <a:chExt cx="5009" cy="5609"/>
            </a:xfrm>
          </p:grpSpPr>
          <p:grpSp>
            <p:nvGrpSpPr>
              <p:cNvPr id="4" name="Group 8"/>
              <p:cNvGrpSpPr>
                <a:grpSpLocks/>
              </p:cNvGrpSpPr>
              <p:nvPr/>
            </p:nvGrpSpPr>
            <p:grpSpPr bwMode="auto">
              <a:xfrm>
                <a:off x="0" y="0"/>
                <a:ext cx="562" cy="499"/>
                <a:chOff x="0" y="0"/>
                <a:chExt cx="562" cy="499"/>
              </a:xfrm>
            </p:grpSpPr>
            <p:sp>
              <p:nvSpPr>
                <p:cNvPr id="428043" name="Rectangle 9"/>
                <p:cNvSpPr>
                  <a:spLocks noChangeArrowheads="1"/>
                </p:cNvSpPr>
                <p:nvPr/>
              </p:nvSpPr>
              <p:spPr bwMode="auto">
                <a:xfrm>
                  <a:off x="43" y="0"/>
                  <a:ext cx="476" cy="499"/>
                </a:xfrm>
                <a:prstGeom prst="rect">
                  <a:avLst/>
                </a:prstGeom>
                <a:noFill/>
                <a:ln w="12700">
                  <a:noFill/>
                  <a:miter lim="800000"/>
                  <a:headEnd type="none" w="sm" len="sm"/>
                  <a:tailEnd type="none" w="sm" len="sm"/>
                </a:ln>
              </p:spPr>
              <p:txBody>
                <a:bodyPr bIns="0" anchor="ctr"/>
                <a:lstStyle/>
                <a:p>
                  <a:pPr algn="ctr" eaLnBrk="1" hangingPunct="1"/>
                  <a:r>
                    <a:rPr lang="en-US" sz="1200" b="1">
                      <a:latin typeface="Times New Roman" pitchFamily="18" charset="0"/>
                    </a:rPr>
                    <a:t>Tahun</a:t>
                  </a:r>
                </a:p>
                <a:p>
                  <a:pPr algn="ctr"/>
                  <a:endParaRPr lang="en-US" sz="1200" b="1">
                    <a:latin typeface="Arial" charset="0"/>
                  </a:endParaRPr>
                </a:p>
              </p:txBody>
            </p:sp>
            <p:sp>
              <p:nvSpPr>
                <p:cNvPr id="428044" name="Rectangle 10"/>
                <p:cNvSpPr>
                  <a:spLocks noChangeArrowheads="1"/>
                </p:cNvSpPr>
                <p:nvPr/>
              </p:nvSpPr>
              <p:spPr bwMode="auto">
                <a:xfrm>
                  <a:off x="0" y="0"/>
                  <a:ext cx="562" cy="49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11"/>
              <p:cNvGrpSpPr>
                <a:grpSpLocks/>
              </p:cNvGrpSpPr>
              <p:nvPr/>
            </p:nvGrpSpPr>
            <p:grpSpPr bwMode="auto">
              <a:xfrm>
                <a:off x="562" y="0"/>
                <a:ext cx="1203" cy="499"/>
                <a:chOff x="562" y="0"/>
                <a:chExt cx="1203" cy="499"/>
              </a:xfrm>
            </p:grpSpPr>
            <p:sp>
              <p:nvSpPr>
                <p:cNvPr id="428046" name="Rectangle 12"/>
                <p:cNvSpPr>
                  <a:spLocks noChangeArrowheads="1"/>
                </p:cNvSpPr>
                <p:nvPr/>
              </p:nvSpPr>
              <p:spPr bwMode="auto">
                <a:xfrm>
                  <a:off x="605" y="0"/>
                  <a:ext cx="1117" cy="499"/>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Produksi LNG (tons)</a:t>
                  </a:r>
                  <a:endParaRPr lang="en-US" sz="1200" b="1">
                    <a:latin typeface="Arial" charset="0"/>
                  </a:endParaRPr>
                </a:p>
              </p:txBody>
            </p:sp>
            <p:sp>
              <p:nvSpPr>
                <p:cNvPr id="428047" name="Rectangle 13"/>
                <p:cNvSpPr>
                  <a:spLocks noChangeArrowheads="1"/>
                </p:cNvSpPr>
                <p:nvPr/>
              </p:nvSpPr>
              <p:spPr bwMode="auto">
                <a:xfrm>
                  <a:off x="562" y="0"/>
                  <a:ext cx="1203" cy="49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4"/>
              <p:cNvGrpSpPr>
                <a:grpSpLocks/>
              </p:cNvGrpSpPr>
              <p:nvPr/>
            </p:nvGrpSpPr>
            <p:grpSpPr bwMode="auto">
              <a:xfrm>
                <a:off x="1765" y="0"/>
                <a:ext cx="1066" cy="499"/>
                <a:chOff x="1765" y="0"/>
                <a:chExt cx="1066" cy="499"/>
              </a:xfrm>
            </p:grpSpPr>
            <p:sp>
              <p:nvSpPr>
                <p:cNvPr id="428049" name="Rectangle 15"/>
                <p:cNvSpPr>
                  <a:spLocks noChangeArrowheads="1"/>
                </p:cNvSpPr>
                <p:nvPr/>
              </p:nvSpPr>
              <p:spPr bwMode="auto">
                <a:xfrm>
                  <a:off x="1808" y="0"/>
                  <a:ext cx="980" cy="499"/>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Pengapalan LNG</a:t>
                  </a:r>
                  <a:endParaRPr lang="en-US" sz="1200" b="1">
                    <a:latin typeface="Arial" charset="0"/>
                  </a:endParaRPr>
                </a:p>
              </p:txBody>
            </p:sp>
            <p:sp>
              <p:nvSpPr>
                <p:cNvPr id="428050" name="Rectangle 16"/>
                <p:cNvSpPr>
                  <a:spLocks noChangeArrowheads="1"/>
                </p:cNvSpPr>
                <p:nvPr/>
              </p:nvSpPr>
              <p:spPr bwMode="auto">
                <a:xfrm>
                  <a:off x="1765" y="0"/>
                  <a:ext cx="1066" cy="49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7"/>
              <p:cNvGrpSpPr>
                <a:grpSpLocks/>
              </p:cNvGrpSpPr>
              <p:nvPr/>
            </p:nvGrpSpPr>
            <p:grpSpPr bwMode="auto">
              <a:xfrm>
                <a:off x="2831" y="0"/>
                <a:ext cx="1180" cy="499"/>
                <a:chOff x="2831" y="0"/>
                <a:chExt cx="1180" cy="499"/>
              </a:xfrm>
            </p:grpSpPr>
            <p:sp>
              <p:nvSpPr>
                <p:cNvPr id="428052" name="Rectangle 18"/>
                <p:cNvSpPr>
                  <a:spLocks noChangeArrowheads="1"/>
                </p:cNvSpPr>
                <p:nvPr/>
              </p:nvSpPr>
              <p:spPr bwMode="auto">
                <a:xfrm>
                  <a:off x="2874" y="0"/>
                  <a:ext cx="1094" cy="499"/>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Produksi LPG (tons)</a:t>
                  </a:r>
                  <a:endParaRPr lang="en-US" sz="1200" b="1">
                    <a:latin typeface="Arial" charset="0"/>
                  </a:endParaRPr>
                </a:p>
              </p:txBody>
            </p:sp>
            <p:sp>
              <p:nvSpPr>
                <p:cNvPr id="428053" name="Rectangle 19"/>
                <p:cNvSpPr>
                  <a:spLocks noChangeArrowheads="1"/>
                </p:cNvSpPr>
                <p:nvPr/>
              </p:nvSpPr>
              <p:spPr bwMode="auto">
                <a:xfrm>
                  <a:off x="2831" y="0"/>
                  <a:ext cx="1180" cy="49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20"/>
              <p:cNvGrpSpPr>
                <a:grpSpLocks/>
              </p:cNvGrpSpPr>
              <p:nvPr/>
            </p:nvGrpSpPr>
            <p:grpSpPr bwMode="auto">
              <a:xfrm>
                <a:off x="4011" y="0"/>
                <a:ext cx="998" cy="499"/>
                <a:chOff x="4011" y="0"/>
                <a:chExt cx="998" cy="499"/>
              </a:xfrm>
            </p:grpSpPr>
            <p:sp>
              <p:nvSpPr>
                <p:cNvPr id="428055" name="Rectangle 21"/>
                <p:cNvSpPr>
                  <a:spLocks noChangeArrowheads="1"/>
                </p:cNvSpPr>
                <p:nvPr/>
              </p:nvSpPr>
              <p:spPr bwMode="auto">
                <a:xfrm>
                  <a:off x="4054" y="0"/>
                  <a:ext cx="912" cy="499"/>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Pengapalan LPG</a:t>
                  </a:r>
                  <a:endParaRPr lang="en-US" sz="1200" b="1">
                    <a:latin typeface="Arial" charset="0"/>
                  </a:endParaRPr>
                </a:p>
              </p:txBody>
            </p:sp>
            <p:sp>
              <p:nvSpPr>
                <p:cNvPr id="428056" name="Rectangle 22"/>
                <p:cNvSpPr>
                  <a:spLocks noChangeArrowheads="1"/>
                </p:cNvSpPr>
                <p:nvPr/>
              </p:nvSpPr>
              <p:spPr bwMode="auto">
                <a:xfrm>
                  <a:off x="4011" y="0"/>
                  <a:ext cx="998" cy="49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23"/>
              <p:cNvGrpSpPr>
                <a:grpSpLocks/>
              </p:cNvGrpSpPr>
              <p:nvPr/>
            </p:nvGrpSpPr>
            <p:grpSpPr bwMode="auto">
              <a:xfrm>
                <a:off x="0" y="499"/>
                <a:ext cx="562" cy="365"/>
                <a:chOff x="0" y="499"/>
                <a:chExt cx="562" cy="365"/>
              </a:xfrm>
            </p:grpSpPr>
            <p:sp>
              <p:nvSpPr>
                <p:cNvPr id="428058" name="Rectangle 24"/>
                <p:cNvSpPr>
                  <a:spLocks noChangeArrowheads="1"/>
                </p:cNvSpPr>
                <p:nvPr/>
              </p:nvSpPr>
              <p:spPr bwMode="auto">
                <a:xfrm>
                  <a:off x="43" y="49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1977</a:t>
                  </a:r>
                  <a:endParaRPr lang="en-US" sz="1200" b="1">
                    <a:latin typeface="Arial" charset="0"/>
                  </a:endParaRPr>
                </a:p>
              </p:txBody>
            </p:sp>
            <p:sp>
              <p:nvSpPr>
                <p:cNvPr id="428059" name="Rectangle 25"/>
                <p:cNvSpPr>
                  <a:spLocks noChangeArrowheads="1"/>
                </p:cNvSpPr>
                <p:nvPr/>
              </p:nvSpPr>
              <p:spPr bwMode="auto">
                <a:xfrm>
                  <a:off x="0" y="49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6"/>
              <p:cNvGrpSpPr>
                <a:grpSpLocks/>
              </p:cNvGrpSpPr>
              <p:nvPr/>
            </p:nvGrpSpPr>
            <p:grpSpPr bwMode="auto">
              <a:xfrm>
                <a:off x="562" y="499"/>
                <a:ext cx="1203" cy="365"/>
                <a:chOff x="562" y="499"/>
                <a:chExt cx="1203" cy="365"/>
              </a:xfrm>
            </p:grpSpPr>
            <p:sp>
              <p:nvSpPr>
                <p:cNvPr id="428061" name="Rectangle 27"/>
                <p:cNvSpPr>
                  <a:spLocks noChangeArrowheads="1"/>
                </p:cNvSpPr>
                <p:nvPr/>
              </p:nvSpPr>
              <p:spPr bwMode="auto">
                <a:xfrm>
                  <a:off x="605" y="49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713.729</a:t>
                  </a:r>
                  <a:endParaRPr lang="en-US" sz="1200" b="1">
                    <a:latin typeface="Arial" charset="0"/>
                  </a:endParaRPr>
                </a:p>
              </p:txBody>
            </p:sp>
            <p:sp>
              <p:nvSpPr>
                <p:cNvPr id="428062" name="Rectangle 28"/>
                <p:cNvSpPr>
                  <a:spLocks noChangeArrowheads="1"/>
                </p:cNvSpPr>
                <p:nvPr/>
              </p:nvSpPr>
              <p:spPr bwMode="auto">
                <a:xfrm>
                  <a:off x="562" y="49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9"/>
              <p:cNvGrpSpPr>
                <a:grpSpLocks/>
              </p:cNvGrpSpPr>
              <p:nvPr/>
            </p:nvGrpSpPr>
            <p:grpSpPr bwMode="auto">
              <a:xfrm>
                <a:off x="1765" y="499"/>
                <a:ext cx="1066" cy="365"/>
                <a:chOff x="1765" y="499"/>
                <a:chExt cx="1066" cy="365"/>
              </a:xfrm>
            </p:grpSpPr>
            <p:sp>
              <p:nvSpPr>
                <p:cNvPr id="428064" name="Rectangle 30"/>
                <p:cNvSpPr>
                  <a:spLocks noChangeArrowheads="1"/>
                </p:cNvSpPr>
                <p:nvPr/>
              </p:nvSpPr>
              <p:spPr bwMode="auto">
                <a:xfrm>
                  <a:off x="1808" y="49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12</a:t>
                  </a:r>
                  <a:endParaRPr lang="en-US" sz="1200" b="1">
                    <a:latin typeface="Arial" charset="0"/>
                  </a:endParaRPr>
                </a:p>
              </p:txBody>
            </p:sp>
            <p:sp>
              <p:nvSpPr>
                <p:cNvPr id="428065" name="Rectangle 31"/>
                <p:cNvSpPr>
                  <a:spLocks noChangeArrowheads="1"/>
                </p:cNvSpPr>
                <p:nvPr/>
              </p:nvSpPr>
              <p:spPr bwMode="auto">
                <a:xfrm>
                  <a:off x="1765" y="49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32"/>
              <p:cNvGrpSpPr>
                <a:grpSpLocks/>
              </p:cNvGrpSpPr>
              <p:nvPr/>
            </p:nvGrpSpPr>
            <p:grpSpPr bwMode="auto">
              <a:xfrm>
                <a:off x="2831" y="499"/>
                <a:ext cx="1180" cy="365"/>
                <a:chOff x="2831" y="499"/>
                <a:chExt cx="1180" cy="365"/>
              </a:xfrm>
            </p:grpSpPr>
            <p:sp>
              <p:nvSpPr>
                <p:cNvPr id="428067" name="Rectangle 33"/>
                <p:cNvSpPr>
                  <a:spLocks noChangeArrowheads="1"/>
                </p:cNvSpPr>
                <p:nvPr/>
              </p:nvSpPr>
              <p:spPr bwMode="auto">
                <a:xfrm>
                  <a:off x="2874" y="49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068" name="Rectangle 34"/>
                <p:cNvSpPr>
                  <a:spLocks noChangeArrowheads="1"/>
                </p:cNvSpPr>
                <p:nvPr/>
              </p:nvSpPr>
              <p:spPr bwMode="auto">
                <a:xfrm>
                  <a:off x="2831" y="49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5"/>
              <p:cNvGrpSpPr>
                <a:grpSpLocks/>
              </p:cNvGrpSpPr>
              <p:nvPr/>
            </p:nvGrpSpPr>
            <p:grpSpPr bwMode="auto">
              <a:xfrm>
                <a:off x="4011" y="499"/>
                <a:ext cx="998" cy="365"/>
                <a:chOff x="4011" y="499"/>
                <a:chExt cx="998" cy="365"/>
              </a:xfrm>
            </p:grpSpPr>
            <p:sp>
              <p:nvSpPr>
                <p:cNvPr id="428070" name="Rectangle 36"/>
                <p:cNvSpPr>
                  <a:spLocks noChangeArrowheads="1"/>
                </p:cNvSpPr>
                <p:nvPr/>
              </p:nvSpPr>
              <p:spPr bwMode="auto">
                <a:xfrm>
                  <a:off x="4054" y="49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071" name="Rectangle 37"/>
                <p:cNvSpPr>
                  <a:spLocks noChangeArrowheads="1"/>
                </p:cNvSpPr>
                <p:nvPr/>
              </p:nvSpPr>
              <p:spPr bwMode="auto">
                <a:xfrm>
                  <a:off x="4011" y="49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8"/>
              <p:cNvGrpSpPr>
                <a:grpSpLocks/>
              </p:cNvGrpSpPr>
              <p:nvPr/>
            </p:nvGrpSpPr>
            <p:grpSpPr bwMode="auto">
              <a:xfrm>
                <a:off x="0" y="864"/>
                <a:ext cx="562" cy="365"/>
                <a:chOff x="0" y="864"/>
                <a:chExt cx="562" cy="365"/>
              </a:xfrm>
            </p:grpSpPr>
            <p:sp>
              <p:nvSpPr>
                <p:cNvPr id="428073" name="Rectangle 39"/>
                <p:cNvSpPr>
                  <a:spLocks noChangeArrowheads="1"/>
                </p:cNvSpPr>
                <p:nvPr/>
              </p:nvSpPr>
              <p:spPr bwMode="auto">
                <a:xfrm>
                  <a:off x="43" y="86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1978</a:t>
                  </a:r>
                  <a:endParaRPr lang="en-US" sz="1200" b="1">
                    <a:latin typeface="Arial" charset="0"/>
                  </a:endParaRPr>
                </a:p>
              </p:txBody>
            </p:sp>
            <p:sp>
              <p:nvSpPr>
                <p:cNvPr id="428074" name="Rectangle 40"/>
                <p:cNvSpPr>
                  <a:spLocks noChangeArrowheads="1"/>
                </p:cNvSpPr>
                <p:nvPr/>
              </p:nvSpPr>
              <p:spPr bwMode="auto">
                <a:xfrm>
                  <a:off x="0" y="86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41"/>
              <p:cNvGrpSpPr>
                <a:grpSpLocks/>
              </p:cNvGrpSpPr>
              <p:nvPr/>
            </p:nvGrpSpPr>
            <p:grpSpPr bwMode="auto">
              <a:xfrm>
                <a:off x="562" y="864"/>
                <a:ext cx="1203" cy="365"/>
                <a:chOff x="562" y="864"/>
                <a:chExt cx="1203" cy="365"/>
              </a:xfrm>
            </p:grpSpPr>
            <p:sp>
              <p:nvSpPr>
                <p:cNvPr id="428076" name="Rectangle 42"/>
                <p:cNvSpPr>
                  <a:spLocks noChangeArrowheads="1"/>
                </p:cNvSpPr>
                <p:nvPr/>
              </p:nvSpPr>
              <p:spPr bwMode="auto">
                <a:xfrm>
                  <a:off x="605" y="86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3.332.043</a:t>
                  </a:r>
                  <a:endParaRPr lang="en-US" sz="1200" b="1">
                    <a:latin typeface="Arial" charset="0"/>
                  </a:endParaRPr>
                </a:p>
              </p:txBody>
            </p:sp>
            <p:sp>
              <p:nvSpPr>
                <p:cNvPr id="428077" name="Rectangle 43"/>
                <p:cNvSpPr>
                  <a:spLocks noChangeArrowheads="1"/>
                </p:cNvSpPr>
                <p:nvPr/>
              </p:nvSpPr>
              <p:spPr bwMode="auto">
                <a:xfrm>
                  <a:off x="562" y="86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4"/>
              <p:cNvGrpSpPr>
                <a:grpSpLocks/>
              </p:cNvGrpSpPr>
              <p:nvPr/>
            </p:nvGrpSpPr>
            <p:grpSpPr bwMode="auto">
              <a:xfrm>
                <a:off x="1765" y="864"/>
                <a:ext cx="1066" cy="365"/>
                <a:chOff x="1765" y="864"/>
                <a:chExt cx="1066" cy="365"/>
              </a:xfrm>
            </p:grpSpPr>
            <p:sp>
              <p:nvSpPr>
                <p:cNvPr id="428079" name="Rectangle 45"/>
                <p:cNvSpPr>
                  <a:spLocks noChangeArrowheads="1"/>
                </p:cNvSpPr>
                <p:nvPr/>
              </p:nvSpPr>
              <p:spPr bwMode="auto">
                <a:xfrm>
                  <a:off x="1808" y="86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58</a:t>
                  </a:r>
                  <a:endParaRPr lang="en-US" sz="1200" b="1">
                    <a:latin typeface="Arial" charset="0"/>
                  </a:endParaRPr>
                </a:p>
              </p:txBody>
            </p:sp>
            <p:sp>
              <p:nvSpPr>
                <p:cNvPr id="428080" name="Rectangle 46"/>
                <p:cNvSpPr>
                  <a:spLocks noChangeArrowheads="1"/>
                </p:cNvSpPr>
                <p:nvPr/>
              </p:nvSpPr>
              <p:spPr bwMode="auto">
                <a:xfrm>
                  <a:off x="1765" y="86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7"/>
              <p:cNvGrpSpPr>
                <a:grpSpLocks/>
              </p:cNvGrpSpPr>
              <p:nvPr/>
            </p:nvGrpSpPr>
            <p:grpSpPr bwMode="auto">
              <a:xfrm>
                <a:off x="2831" y="864"/>
                <a:ext cx="1180" cy="365"/>
                <a:chOff x="2831" y="864"/>
                <a:chExt cx="1180" cy="365"/>
              </a:xfrm>
            </p:grpSpPr>
            <p:sp>
              <p:nvSpPr>
                <p:cNvPr id="428082" name="Rectangle 48"/>
                <p:cNvSpPr>
                  <a:spLocks noChangeArrowheads="1"/>
                </p:cNvSpPr>
                <p:nvPr/>
              </p:nvSpPr>
              <p:spPr bwMode="auto">
                <a:xfrm>
                  <a:off x="2874" y="86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083" name="Rectangle 49"/>
                <p:cNvSpPr>
                  <a:spLocks noChangeArrowheads="1"/>
                </p:cNvSpPr>
                <p:nvPr/>
              </p:nvSpPr>
              <p:spPr bwMode="auto">
                <a:xfrm>
                  <a:off x="2831" y="86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50"/>
              <p:cNvGrpSpPr>
                <a:grpSpLocks/>
              </p:cNvGrpSpPr>
              <p:nvPr/>
            </p:nvGrpSpPr>
            <p:grpSpPr bwMode="auto">
              <a:xfrm>
                <a:off x="4011" y="864"/>
                <a:ext cx="998" cy="365"/>
                <a:chOff x="4011" y="864"/>
                <a:chExt cx="998" cy="365"/>
              </a:xfrm>
            </p:grpSpPr>
            <p:sp>
              <p:nvSpPr>
                <p:cNvPr id="428085" name="Rectangle 51"/>
                <p:cNvSpPr>
                  <a:spLocks noChangeArrowheads="1"/>
                </p:cNvSpPr>
                <p:nvPr/>
              </p:nvSpPr>
              <p:spPr bwMode="auto">
                <a:xfrm>
                  <a:off x="4054" y="86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086" name="Rectangle 52"/>
                <p:cNvSpPr>
                  <a:spLocks noChangeArrowheads="1"/>
                </p:cNvSpPr>
                <p:nvPr/>
              </p:nvSpPr>
              <p:spPr bwMode="auto">
                <a:xfrm>
                  <a:off x="4011" y="86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53"/>
              <p:cNvGrpSpPr>
                <a:grpSpLocks/>
              </p:cNvGrpSpPr>
              <p:nvPr/>
            </p:nvGrpSpPr>
            <p:grpSpPr bwMode="auto">
              <a:xfrm>
                <a:off x="0" y="1229"/>
                <a:ext cx="562" cy="365"/>
                <a:chOff x="0" y="1229"/>
                <a:chExt cx="562" cy="365"/>
              </a:xfrm>
            </p:grpSpPr>
            <p:sp>
              <p:nvSpPr>
                <p:cNvPr id="428088" name="Rectangle 54"/>
                <p:cNvSpPr>
                  <a:spLocks noChangeArrowheads="1"/>
                </p:cNvSpPr>
                <p:nvPr/>
              </p:nvSpPr>
              <p:spPr bwMode="auto">
                <a:xfrm>
                  <a:off x="43" y="122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1979</a:t>
                  </a:r>
                  <a:endParaRPr lang="en-US" sz="1200" b="1">
                    <a:latin typeface="Arial" charset="0"/>
                  </a:endParaRPr>
                </a:p>
              </p:txBody>
            </p:sp>
            <p:sp>
              <p:nvSpPr>
                <p:cNvPr id="428089" name="Rectangle 55"/>
                <p:cNvSpPr>
                  <a:spLocks noChangeArrowheads="1"/>
                </p:cNvSpPr>
                <p:nvPr/>
              </p:nvSpPr>
              <p:spPr bwMode="auto">
                <a:xfrm>
                  <a:off x="0" y="122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6"/>
              <p:cNvGrpSpPr>
                <a:grpSpLocks/>
              </p:cNvGrpSpPr>
              <p:nvPr/>
            </p:nvGrpSpPr>
            <p:grpSpPr bwMode="auto">
              <a:xfrm>
                <a:off x="562" y="1229"/>
                <a:ext cx="1203" cy="365"/>
                <a:chOff x="562" y="1229"/>
                <a:chExt cx="1203" cy="365"/>
              </a:xfrm>
            </p:grpSpPr>
            <p:sp>
              <p:nvSpPr>
                <p:cNvPr id="428091" name="Rectangle 57"/>
                <p:cNvSpPr>
                  <a:spLocks noChangeArrowheads="1"/>
                </p:cNvSpPr>
                <p:nvPr/>
              </p:nvSpPr>
              <p:spPr bwMode="auto">
                <a:xfrm>
                  <a:off x="605" y="122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3.257.282</a:t>
                  </a:r>
                  <a:endParaRPr lang="en-US" sz="1200" b="1">
                    <a:latin typeface="Arial" charset="0"/>
                  </a:endParaRPr>
                </a:p>
              </p:txBody>
            </p:sp>
            <p:sp>
              <p:nvSpPr>
                <p:cNvPr id="428092" name="Rectangle 58"/>
                <p:cNvSpPr>
                  <a:spLocks noChangeArrowheads="1"/>
                </p:cNvSpPr>
                <p:nvPr/>
              </p:nvSpPr>
              <p:spPr bwMode="auto">
                <a:xfrm>
                  <a:off x="562" y="122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9"/>
              <p:cNvGrpSpPr>
                <a:grpSpLocks/>
              </p:cNvGrpSpPr>
              <p:nvPr/>
            </p:nvGrpSpPr>
            <p:grpSpPr bwMode="auto">
              <a:xfrm>
                <a:off x="1765" y="1229"/>
                <a:ext cx="1066" cy="365"/>
                <a:chOff x="1765" y="1229"/>
                <a:chExt cx="1066" cy="365"/>
              </a:xfrm>
            </p:grpSpPr>
            <p:sp>
              <p:nvSpPr>
                <p:cNvPr id="428094" name="Rectangle 60"/>
                <p:cNvSpPr>
                  <a:spLocks noChangeArrowheads="1"/>
                </p:cNvSpPr>
                <p:nvPr/>
              </p:nvSpPr>
              <p:spPr bwMode="auto">
                <a:xfrm>
                  <a:off x="1808" y="122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57</a:t>
                  </a:r>
                  <a:endParaRPr lang="en-US" sz="1200" b="1">
                    <a:latin typeface="Arial" charset="0"/>
                  </a:endParaRPr>
                </a:p>
              </p:txBody>
            </p:sp>
            <p:sp>
              <p:nvSpPr>
                <p:cNvPr id="428095" name="Rectangle 61"/>
                <p:cNvSpPr>
                  <a:spLocks noChangeArrowheads="1"/>
                </p:cNvSpPr>
                <p:nvPr/>
              </p:nvSpPr>
              <p:spPr bwMode="auto">
                <a:xfrm>
                  <a:off x="1765" y="122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62"/>
              <p:cNvGrpSpPr>
                <a:grpSpLocks/>
              </p:cNvGrpSpPr>
              <p:nvPr/>
            </p:nvGrpSpPr>
            <p:grpSpPr bwMode="auto">
              <a:xfrm>
                <a:off x="2831" y="1229"/>
                <a:ext cx="1180" cy="365"/>
                <a:chOff x="2831" y="1229"/>
                <a:chExt cx="1180" cy="365"/>
              </a:xfrm>
            </p:grpSpPr>
            <p:sp>
              <p:nvSpPr>
                <p:cNvPr id="428097" name="Rectangle 63"/>
                <p:cNvSpPr>
                  <a:spLocks noChangeArrowheads="1"/>
                </p:cNvSpPr>
                <p:nvPr/>
              </p:nvSpPr>
              <p:spPr bwMode="auto">
                <a:xfrm>
                  <a:off x="2874" y="122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098" name="Rectangle 64"/>
                <p:cNvSpPr>
                  <a:spLocks noChangeArrowheads="1"/>
                </p:cNvSpPr>
                <p:nvPr/>
              </p:nvSpPr>
              <p:spPr bwMode="auto">
                <a:xfrm>
                  <a:off x="2831" y="122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5"/>
              <p:cNvGrpSpPr>
                <a:grpSpLocks/>
              </p:cNvGrpSpPr>
              <p:nvPr/>
            </p:nvGrpSpPr>
            <p:grpSpPr bwMode="auto">
              <a:xfrm>
                <a:off x="4011" y="1229"/>
                <a:ext cx="998" cy="365"/>
                <a:chOff x="4011" y="1229"/>
                <a:chExt cx="998" cy="365"/>
              </a:xfrm>
            </p:grpSpPr>
            <p:sp>
              <p:nvSpPr>
                <p:cNvPr id="428100" name="Rectangle 66"/>
                <p:cNvSpPr>
                  <a:spLocks noChangeArrowheads="1"/>
                </p:cNvSpPr>
                <p:nvPr/>
              </p:nvSpPr>
              <p:spPr bwMode="auto">
                <a:xfrm>
                  <a:off x="4054" y="122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01" name="Rectangle 67"/>
                <p:cNvSpPr>
                  <a:spLocks noChangeArrowheads="1"/>
                </p:cNvSpPr>
                <p:nvPr/>
              </p:nvSpPr>
              <p:spPr bwMode="auto">
                <a:xfrm>
                  <a:off x="4011" y="122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8"/>
              <p:cNvGrpSpPr>
                <a:grpSpLocks/>
              </p:cNvGrpSpPr>
              <p:nvPr/>
            </p:nvGrpSpPr>
            <p:grpSpPr bwMode="auto">
              <a:xfrm>
                <a:off x="0" y="1594"/>
                <a:ext cx="562" cy="365"/>
                <a:chOff x="0" y="1594"/>
                <a:chExt cx="562" cy="365"/>
              </a:xfrm>
            </p:grpSpPr>
            <p:sp>
              <p:nvSpPr>
                <p:cNvPr id="428103" name="Rectangle 69"/>
                <p:cNvSpPr>
                  <a:spLocks noChangeArrowheads="1"/>
                </p:cNvSpPr>
                <p:nvPr/>
              </p:nvSpPr>
              <p:spPr bwMode="auto">
                <a:xfrm>
                  <a:off x="43" y="159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1980</a:t>
                  </a:r>
                  <a:endParaRPr lang="en-US" sz="1200" b="1">
                    <a:latin typeface="Arial" charset="0"/>
                  </a:endParaRPr>
                </a:p>
              </p:txBody>
            </p:sp>
            <p:sp>
              <p:nvSpPr>
                <p:cNvPr id="428104" name="Rectangle 70"/>
                <p:cNvSpPr>
                  <a:spLocks noChangeArrowheads="1"/>
                </p:cNvSpPr>
                <p:nvPr/>
              </p:nvSpPr>
              <p:spPr bwMode="auto">
                <a:xfrm>
                  <a:off x="0" y="159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71"/>
              <p:cNvGrpSpPr>
                <a:grpSpLocks/>
              </p:cNvGrpSpPr>
              <p:nvPr/>
            </p:nvGrpSpPr>
            <p:grpSpPr bwMode="auto">
              <a:xfrm>
                <a:off x="562" y="1594"/>
                <a:ext cx="1203" cy="365"/>
                <a:chOff x="562" y="1594"/>
                <a:chExt cx="1203" cy="365"/>
              </a:xfrm>
            </p:grpSpPr>
            <p:sp>
              <p:nvSpPr>
                <p:cNvPr id="428106" name="Rectangle 72"/>
                <p:cNvSpPr>
                  <a:spLocks noChangeArrowheads="1"/>
                </p:cNvSpPr>
                <p:nvPr/>
              </p:nvSpPr>
              <p:spPr bwMode="auto">
                <a:xfrm>
                  <a:off x="605" y="159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4.155.302</a:t>
                  </a:r>
                  <a:endParaRPr lang="en-US" sz="1200" b="1">
                    <a:latin typeface="Arial" charset="0"/>
                  </a:endParaRPr>
                </a:p>
              </p:txBody>
            </p:sp>
            <p:sp>
              <p:nvSpPr>
                <p:cNvPr id="428107" name="Rectangle 73"/>
                <p:cNvSpPr>
                  <a:spLocks noChangeArrowheads="1"/>
                </p:cNvSpPr>
                <p:nvPr/>
              </p:nvSpPr>
              <p:spPr bwMode="auto">
                <a:xfrm>
                  <a:off x="562" y="159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4"/>
              <p:cNvGrpSpPr>
                <a:grpSpLocks/>
              </p:cNvGrpSpPr>
              <p:nvPr/>
            </p:nvGrpSpPr>
            <p:grpSpPr bwMode="auto">
              <a:xfrm>
                <a:off x="1765" y="1594"/>
                <a:ext cx="1066" cy="365"/>
                <a:chOff x="1765" y="1594"/>
                <a:chExt cx="1066" cy="365"/>
              </a:xfrm>
            </p:grpSpPr>
            <p:sp>
              <p:nvSpPr>
                <p:cNvPr id="428109" name="Rectangle 75"/>
                <p:cNvSpPr>
                  <a:spLocks noChangeArrowheads="1"/>
                </p:cNvSpPr>
                <p:nvPr/>
              </p:nvSpPr>
              <p:spPr bwMode="auto">
                <a:xfrm>
                  <a:off x="1808" y="159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72</a:t>
                  </a:r>
                  <a:endParaRPr lang="en-US" sz="1200" b="1">
                    <a:latin typeface="Arial" charset="0"/>
                  </a:endParaRPr>
                </a:p>
              </p:txBody>
            </p:sp>
            <p:sp>
              <p:nvSpPr>
                <p:cNvPr id="428110" name="Rectangle 76"/>
                <p:cNvSpPr>
                  <a:spLocks noChangeArrowheads="1"/>
                </p:cNvSpPr>
                <p:nvPr/>
              </p:nvSpPr>
              <p:spPr bwMode="auto">
                <a:xfrm>
                  <a:off x="1765" y="159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7"/>
              <p:cNvGrpSpPr>
                <a:grpSpLocks/>
              </p:cNvGrpSpPr>
              <p:nvPr/>
            </p:nvGrpSpPr>
            <p:grpSpPr bwMode="auto">
              <a:xfrm>
                <a:off x="2831" y="1594"/>
                <a:ext cx="1180" cy="365"/>
                <a:chOff x="2831" y="1594"/>
                <a:chExt cx="1180" cy="365"/>
              </a:xfrm>
            </p:grpSpPr>
            <p:sp>
              <p:nvSpPr>
                <p:cNvPr id="428112" name="Rectangle 78"/>
                <p:cNvSpPr>
                  <a:spLocks noChangeArrowheads="1"/>
                </p:cNvSpPr>
                <p:nvPr/>
              </p:nvSpPr>
              <p:spPr bwMode="auto">
                <a:xfrm>
                  <a:off x="2874" y="159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13" name="Rectangle 79"/>
                <p:cNvSpPr>
                  <a:spLocks noChangeArrowheads="1"/>
                </p:cNvSpPr>
                <p:nvPr/>
              </p:nvSpPr>
              <p:spPr bwMode="auto">
                <a:xfrm>
                  <a:off x="2831" y="159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 name="Group 80"/>
              <p:cNvGrpSpPr>
                <a:grpSpLocks/>
              </p:cNvGrpSpPr>
              <p:nvPr/>
            </p:nvGrpSpPr>
            <p:grpSpPr bwMode="auto">
              <a:xfrm>
                <a:off x="4011" y="1594"/>
                <a:ext cx="998" cy="365"/>
                <a:chOff x="4011" y="1594"/>
                <a:chExt cx="998" cy="365"/>
              </a:xfrm>
            </p:grpSpPr>
            <p:sp>
              <p:nvSpPr>
                <p:cNvPr id="428115" name="Rectangle 81"/>
                <p:cNvSpPr>
                  <a:spLocks noChangeArrowheads="1"/>
                </p:cNvSpPr>
                <p:nvPr/>
              </p:nvSpPr>
              <p:spPr bwMode="auto">
                <a:xfrm>
                  <a:off x="4054" y="159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16" name="Rectangle 82"/>
                <p:cNvSpPr>
                  <a:spLocks noChangeArrowheads="1"/>
                </p:cNvSpPr>
                <p:nvPr/>
              </p:nvSpPr>
              <p:spPr bwMode="auto">
                <a:xfrm>
                  <a:off x="4011" y="159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9" name="Group 83"/>
              <p:cNvGrpSpPr>
                <a:grpSpLocks/>
              </p:cNvGrpSpPr>
              <p:nvPr/>
            </p:nvGrpSpPr>
            <p:grpSpPr bwMode="auto">
              <a:xfrm>
                <a:off x="0" y="1959"/>
                <a:ext cx="562" cy="365"/>
                <a:chOff x="0" y="1959"/>
                <a:chExt cx="562" cy="365"/>
              </a:xfrm>
            </p:grpSpPr>
            <p:sp>
              <p:nvSpPr>
                <p:cNvPr id="428118" name="Rectangle 84"/>
                <p:cNvSpPr>
                  <a:spLocks noChangeArrowheads="1"/>
                </p:cNvSpPr>
                <p:nvPr/>
              </p:nvSpPr>
              <p:spPr bwMode="auto">
                <a:xfrm>
                  <a:off x="43" y="195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1981</a:t>
                  </a:r>
                  <a:endParaRPr lang="en-US" sz="1200" b="1">
                    <a:latin typeface="Arial" charset="0"/>
                  </a:endParaRPr>
                </a:p>
              </p:txBody>
            </p:sp>
            <p:sp>
              <p:nvSpPr>
                <p:cNvPr id="428119" name="Rectangle 85"/>
                <p:cNvSpPr>
                  <a:spLocks noChangeArrowheads="1"/>
                </p:cNvSpPr>
                <p:nvPr/>
              </p:nvSpPr>
              <p:spPr bwMode="auto">
                <a:xfrm>
                  <a:off x="0" y="195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30" name="Group 86"/>
              <p:cNvGrpSpPr>
                <a:grpSpLocks/>
              </p:cNvGrpSpPr>
              <p:nvPr/>
            </p:nvGrpSpPr>
            <p:grpSpPr bwMode="auto">
              <a:xfrm>
                <a:off x="562" y="1959"/>
                <a:ext cx="1203" cy="365"/>
                <a:chOff x="562" y="1959"/>
                <a:chExt cx="1203" cy="365"/>
              </a:xfrm>
            </p:grpSpPr>
            <p:sp>
              <p:nvSpPr>
                <p:cNvPr id="428121" name="Rectangle 87"/>
                <p:cNvSpPr>
                  <a:spLocks noChangeArrowheads="1"/>
                </p:cNvSpPr>
                <p:nvPr/>
              </p:nvSpPr>
              <p:spPr bwMode="auto">
                <a:xfrm>
                  <a:off x="605" y="195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4.076.656</a:t>
                  </a:r>
                  <a:endParaRPr lang="en-US" sz="1200" b="1">
                    <a:latin typeface="Arial" charset="0"/>
                  </a:endParaRPr>
                </a:p>
              </p:txBody>
            </p:sp>
            <p:sp>
              <p:nvSpPr>
                <p:cNvPr id="428122" name="Rectangle 88"/>
                <p:cNvSpPr>
                  <a:spLocks noChangeArrowheads="1"/>
                </p:cNvSpPr>
                <p:nvPr/>
              </p:nvSpPr>
              <p:spPr bwMode="auto">
                <a:xfrm>
                  <a:off x="562" y="195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31" name="Group 89"/>
              <p:cNvGrpSpPr>
                <a:grpSpLocks/>
              </p:cNvGrpSpPr>
              <p:nvPr/>
            </p:nvGrpSpPr>
            <p:grpSpPr bwMode="auto">
              <a:xfrm>
                <a:off x="1765" y="1959"/>
                <a:ext cx="1066" cy="365"/>
                <a:chOff x="1765" y="1959"/>
                <a:chExt cx="1066" cy="365"/>
              </a:xfrm>
            </p:grpSpPr>
            <p:sp>
              <p:nvSpPr>
                <p:cNvPr id="428124" name="Rectangle 90"/>
                <p:cNvSpPr>
                  <a:spLocks noChangeArrowheads="1"/>
                </p:cNvSpPr>
                <p:nvPr/>
              </p:nvSpPr>
              <p:spPr bwMode="auto">
                <a:xfrm>
                  <a:off x="1808" y="195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71</a:t>
                  </a:r>
                  <a:endParaRPr lang="en-US" sz="1200" b="1">
                    <a:latin typeface="Arial" charset="0"/>
                  </a:endParaRPr>
                </a:p>
              </p:txBody>
            </p:sp>
            <p:sp>
              <p:nvSpPr>
                <p:cNvPr id="428125" name="Rectangle 91"/>
                <p:cNvSpPr>
                  <a:spLocks noChangeArrowheads="1"/>
                </p:cNvSpPr>
                <p:nvPr/>
              </p:nvSpPr>
              <p:spPr bwMode="auto">
                <a:xfrm>
                  <a:off x="1765" y="195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8" name="Group 92"/>
              <p:cNvGrpSpPr>
                <a:grpSpLocks/>
              </p:cNvGrpSpPr>
              <p:nvPr/>
            </p:nvGrpSpPr>
            <p:grpSpPr bwMode="auto">
              <a:xfrm>
                <a:off x="2831" y="1959"/>
                <a:ext cx="1180" cy="365"/>
                <a:chOff x="2831" y="1959"/>
                <a:chExt cx="1180" cy="365"/>
              </a:xfrm>
            </p:grpSpPr>
            <p:sp>
              <p:nvSpPr>
                <p:cNvPr id="428127" name="Rectangle 93"/>
                <p:cNvSpPr>
                  <a:spLocks noChangeArrowheads="1"/>
                </p:cNvSpPr>
                <p:nvPr/>
              </p:nvSpPr>
              <p:spPr bwMode="auto">
                <a:xfrm>
                  <a:off x="2874" y="195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28" name="Rectangle 94"/>
                <p:cNvSpPr>
                  <a:spLocks noChangeArrowheads="1"/>
                </p:cNvSpPr>
                <p:nvPr/>
              </p:nvSpPr>
              <p:spPr bwMode="auto">
                <a:xfrm>
                  <a:off x="2831" y="195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9" name="Group 95"/>
              <p:cNvGrpSpPr>
                <a:grpSpLocks/>
              </p:cNvGrpSpPr>
              <p:nvPr/>
            </p:nvGrpSpPr>
            <p:grpSpPr bwMode="auto">
              <a:xfrm>
                <a:off x="4011" y="1959"/>
                <a:ext cx="998" cy="365"/>
                <a:chOff x="4011" y="1959"/>
                <a:chExt cx="998" cy="365"/>
              </a:xfrm>
            </p:grpSpPr>
            <p:sp>
              <p:nvSpPr>
                <p:cNvPr id="428130" name="Rectangle 96"/>
                <p:cNvSpPr>
                  <a:spLocks noChangeArrowheads="1"/>
                </p:cNvSpPr>
                <p:nvPr/>
              </p:nvSpPr>
              <p:spPr bwMode="auto">
                <a:xfrm>
                  <a:off x="4054" y="195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31" name="Rectangle 97"/>
                <p:cNvSpPr>
                  <a:spLocks noChangeArrowheads="1"/>
                </p:cNvSpPr>
                <p:nvPr/>
              </p:nvSpPr>
              <p:spPr bwMode="auto">
                <a:xfrm>
                  <a:off x="4011" y="195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0" name="Group 98"/>
              <p:cNvGrpSpPr>
                <a:grpSpLocks/>
              </p:cNvGrpSpPr>
              <p:nvPr/>
            </p:nvGrpSpPr>
            <p:grpSpPr bwMode="auto">
              <a:xfrm>
                <a:off x="0" y="2324"/>
                <a:ext cx="562" cy="365"/>
                <a:chOff x="0" y="2324"/>
                <a:chExt cx="562" cy="365"/>
              </a:xfrm>
            </p:grpSpPr>
            <p:sp>
              <p:nvSpPr>
                <p:cNvPr id="428133" name="Rectangle 99"/>
                <p:cNvSpPr>
                  <a:spLocks noChangeArrowheads="1"/>
                </p:cNvSpPr>
                <p:nvPr/>
              </p:nvSpPr>
              <p:spPr bwMode="auto">
                <a:xfrm>
                  <a:off x="43" y="232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1982</a:t>
                  </a:r>
                  <a:endParaRPr lang="en-US" sz="1200" b="1">
                    <a:latin typeface="Arial" charset="0"/>
                  </a:endParaRPr>
                </a:p>
              </p:txBody>
            </p:sp>
            <p:sp>
              <p:nvSpPr>
                <p:cNvPr id="428134" name="Rectangle 100"/>
                <p:cNvSpPr>
                  <a:spLocks noChangeArrowheads="1"/>
                </p:cNvSpPr>
                <p:nvPr/>
              </p:nvSpPr>
              <p:spPr bwMode="auto">
                <a:xfrm>
                  <a:off x="0" y="232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1" name="Group 101"/>
              <p:cNvGrpSpPr>
                <a:grpSpLocks/>
              </p:cNvGrpSpPr>
              <p:nvPr/>
            </p:nvGrpSpPr>
            <p:grpSpPr bwMode="auto">
              <a:xfrm>
                <a:off x="562" y="2324"/>
                <a:ext cx="1203" cy="365"/>
                <a:chOff x="562" y="2324"/>
                <a:chExt cx="1203" cy="365"/>
              </a:xfrm>
            </p:grpSpPr>
            <p:sp>
              <p:nvSpPr>
                <p:cNvPr id="428136" name="Rectangle 102"/>
                <p:cNvSpPr>
                  <a:spLocks noChangeArrowheads="1"/>
                </p:cNvSpPr>
                <p:nvPr/>
              </p:nvSpPr>
              <p:spPr bwMode="auto">
                <a:xfrm>
                  <a:off x="605" y="232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4.263.888</a:t>
                  </a:r>
                  <a:endParaRPr lang="en-US" sz="1200" b="1">
                    <a:latin typeface="Arial" charset="0"/>
                  </a:endParaRPr>
                </a:p>
              </p:txBody>
            </p:sp>
            <p:sp>
              <p:nvSpPr>
                <p:cNvPr id="428137" name="Rectangle 103"/>
                <p:cNvSpPr>
                  <a:spLocks noChangeArrowheads="1"/>
                </p:cNvSpPr>
                <p:nvPr/>
              </p:nvSpPr>
              <p:spPr bwMode="auto">
                <a:xfrm>
                  <a:off x="562" y="232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2" name="Group 104"/>
              <p:cNvGrpSpPr>
                <a:grpSpLocks/>
              </p:cNvGrpSpPr>
              <p:nvPr/>
            </p:nvGrpSpPr>
            <p:grpSpPr bwMode="auto">
              <a:xfrm>
                <a:off x="1765" y="2324"/>
                <a:ext cx="1066" cy="365"/>
                <a:chOff x="1765" y="2324"/>
                <a:chExt cx="1066" cy="365"/>
              </a:xfrm>
            </p:grpSpPr>
            <p:sp>
              <p:nvSpPr>
                <p:cNvPr id="428139" name="Rectangle 105"/>
                <p:cNvSpPr>
                  <a:spLocks noChangeArrowheads="1"/>
                </p:cNvSpPr>
                <p:nvPr/>
              </p:nvSpPr>
              <p:spPr bwMode="auto">
                <a:xfrm>
                  <a:off x="1808" y="232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74</a:t>
                  </a:r>
                  <a:endParaRPr lang="en-US" sz="1200" b="1">
                    <a:latin typeface="Arial" charset="0"/>
                  </a:endParaRPr>
                </a:p>
              </p:txBody>
            </p:sp>
            <p:sp>
              <p:nvSpPr>
                <p:cNvPr id="428140" name="Rectangle 106"/>
                <p:cNvSpPr>
                  <a:spLocks noChangeArrowheads="1"/>
                </p:cNvSpPr>
                <p:nvPr/>
              </p:nvSpPr>
              <p:spPr bwMode="auto">
                <a:xfrm>
                  <a:off x="1765" y="232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3" name="Group 107"/>
              <p:cNvGrpSpPr>
                <a:grpSpLocks/>
              </p:cNvGrpSpPr>
              <p:nvPr/>
            </p:nvGrpSpPr>
            <p:grpSpPr bwMode="auto">
              <a:xfrm>
                <a:off x="2831" y="2324"/>
                <a:ext cx="1180" cy="365"/>
                <a:chOff x="2831" y="2324"/>
                <a:chExt cx="1180" cy="365"/>
              </a:xfrm>
            </p:grpSpPr>
            <p:sp>
              <p:nvSpPr>
                <p:cNvPr id="428142" name="Rectangle 108"/>
                <p:cNvSpPr>
                  <a:spLocks noChangeArrowheads="1"/>
                </p:cNvSpPr>
                <p:nvPr/>
              </p:nvSpPr>
              <p:spPr bwMode="auto">
                <a:xfrm>
                  <a:off x="2874" y="232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43" name="Rectangle 109"/>
                <p:cNvSpPr>
                  <a:spLocks noChangeArrowheads="1"/>
                </p:cNvSpPr>
                <p:nvPr/>
              </p:nvSpPr>
              <p:spPr bwMode="auto">
                <a:xfrm>
                  <a:off x="2831" y="232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4" name="Group 110"/>
              <p:cNvGrpSpPr>
                <a:grpSpLocks/>
              </p:cNvGrpSpPr>
              <p:nvPr/>
            </p:nvGrpSpPr>
            <p:grpSpPr bwMode="auto">
              <a:xfrm>
                <a:off x="4011" y="2324"/>
                <a:ext cx="998" cy="365"/>
                <a:chOff x="4011" y="2324"/>
                <a:chExt cx="998" cy="365"/>
              </a:xfrm>
            </p:grpSpPr>
            <p:sp>
              <p:nvSpPr>
                <p:cNvPr id="428145" name="Rectangle 111"/>
                <p:cNvSpPr>
                  <a:spLocks noChangeArrowheads="1"/>
                </p:cNvSpPr>
                <p:nvPr/>
              </p:nvSpPr>
              <p:spPr bwMode="auto">
                <a:xfrm>
                  <a:off x="4054" y="232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46" name="Rectangle 112"/>
                <p:cNvSpPr>
                  <a:spLocks noChangeArrowheads="1"/>
                </p:cNvSpPr>
                <p:nvPr/>
              </p:nvSpPr>
              <p:spPr bwMode="auto">
                <a:xfrm>
                  <a:off x="4011" y="232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5" name="Group 113"/>
              <p:cNvGrpSpPr>
                <a:grpSpLocks/>
              </p:cNvGrpSpPr>
              <p:nvPr/>
            </p:nvGrpSpPr>
            <p:grpSpPr bwMode="auto">
              <a:xfrm>
                <a:off x="0" y="2689"/>
                <a:ext cx="562" cy="365"/>
                <a:chOff x="0" y="2689"/>
                <a:chExt cx="562" cy="365"/>
              </a:xfrm>
            </p:grpSpPr>
            <p:sp>
              <p:nvSpPr>
                <p:cNvPr id="428148" name="Rectangle 114"/>
                <p:cNvSpPr>
                  <a:spLocks noChangeArrowheads="1"/>
                </p:cNvSpPr>
                <p:nvPr/>
              </p:nvSpPr>
              <p:spPr bwMode="auto">
                <a:xfrm>
                  <a:off x="43" y="268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1983</a:t>
                  </a:r>
                  <a:endParaRPr lang="en-US" sz="1200" b="1">
                    <a:latin typeface="Arial" charset="0"/>
                  </a:endParaRPr>
                </a:p>
              </p:txBody>
            </p:sp>
            <p:sp>
              <p:nvSpPr>
                <p:cNvPr id="428149" name="Rectangle 115"/>
                <p:cNvSpPr>
                  <a:spLocks noChangeArrowheads="1"/>
                </p:cNvSpPr>
                <p:nvPr/>
              </p:nvSpPr>
              <p:spPr bwMode="auto">
                <a:xfrm>
                  <a:off x="0" y="268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6" name="Group 116"/>
              <p:cNvGrpSpPr>
                <a:grpSpLocks/>
              </p:cNvGrpSpPr>
              <p:nvPr/>
            </p:nvGrpSpPr>
            <p:grpSpPr bwMode="auto">
              <a:xfrm>
                <a:off x="562" y="2689"/>
                <a:ext cx="1203" cy="365"/>
                <a:chOff x="562" y="2689"/>
                <a:chExt cx="1203" cy="365"/>
              </a:xfrm>
            </p:grpSpPr>
            <p:sp>
              <p:nvSpPr>
                <p:cNvPr id="428151" name="Rectangle 117"/>
                <p:cNvSpPr>
                  <a:spLocks noChangeArrowheads="1"/>
                </p:cNvSpPr>
                <p:nvPr/>
              </p:nvSpPr>
              <p:spPr bwMode="auto">
                <a:xfrm>
                  <a:off x="605" y="268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4.476.952</a:t>
                  </a:r>
                  <a:endParaRPr lang="en-US" sz="1200" b="1">
                    <a:latin typeface="Arial" charset="0"/>
                  </a:endParaRPr>
                </a:p>
              </p:txBody>
            </p:sp>
            <p:sp>
              <p:nvSpPr>
                <p:cNvPr id="428152" name="Rectangle 118"/>
                <p:cNvSpPr>
                  <a:spLocks noChangeArrowheads="1"/>
                </p:cNvSpPr>
                <p:nvPr/>
              </p:nvSpPr>
              <p:spPr bwMode="auto">
                <a:xfrm>
                  <a:off x="562" y="268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7" name="Group 119"/>
              <p:cNvGrpSpPr>
                <a:grpSpLocks/>
              </p:cNvGrpSpPr>
              <p:nvPr/>
            </p:nvGrpSpPr>
            <p:grpSpPr bwMode="auto">
              <a:xfrm>
                <a:off x="1765" y="2689"/>
                <a:ext cx="1066" cy="365"/>
                <a:chOff x="1765" y="2689"/>
                <a:chExt cx="1066" cy="365"/>
              </a:xfrm>
            </p:grpSpPr>
            <p:sp>
              <p:nvSpPr>
                <p:cNvPr id="428154" name="Rectangle 120"/>
                <p:cNvSpPr>
                  <a:spLocks noChangeArrowheads="1"/>
                </p:cNvSpPr>
                <p:nvPr/>
              </p:nvSpPr>
              <p:spPr bwMode="auto">
                <a:xfrm>
                  <a:off x="1808" y="268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78</a:t>
                  </a:r>
                  <a:endParaRPr lang="en-US" sz="1200" b="1">
                    <a:latin typeface="Arial" charset="0"/>
                  </a:endParaRPr>
                </a:p>
              </p:txBody>
            </p:sp>
            <p:sp>
              <p:nvSpPr>
                <p:cNvPr id="428155" name="Rectangle 121"/>
                <p:cNvSpPr>
                  <a:spLocks noChangeArrowheads="1"/>
                </p:cNvSpPr>
                <p:nvPr/>
              </p:nvSpPr>
              <p:spPr bwMode="auto">
                <a:xfrm>
                  <a:off x="1765" y="268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8" name="Group 122"/>
              <p:cNvGrpSpPr>
                <a:grpSpLocks/>
              </p:cNvGrpSpPr>
              <p:nvPr/>
            </p:nvGrpSpPr>
            <p:grpSpPr bwMode="auto">
              <a:xfrm>
                <a:off x="2831" y="2689"/>
                <a:ext cx="1180" cy="365"/>
                <a:chOff x="2831" y="2689"/>
                <a:chExt cx="1180" cy="365"/>
              </a:xfrm>
            </p:grpSpPr>
            <p:sp>
              <p:nvSpPr>
                <p:cNvPr id="428157" name="Rectangle 123"/>
                <p:cNvSpPr>
                  <a:spLocks noChangeArrowheads="1"/>
                </p:cNvSpPr>
                <p:nvPr/>
              </p:nvSpPr>
              <p:spPr bwMode="auto">
                <a:xfrm>
                  <a:off x="2874" y="268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58" name="Rectangle 124"/>
                <p:cNvSpPr>
                  <a:spLocks noChangeArrowheads="1"/>
                </p:cNvSpPr>
                <p:nvPr/>
              </p:nvSpPr>
              <p:spPr bwMode="auto">
                <a:xfrm>
                  <a:off x="2831" y="268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9" name="Group 125"/>
              <p:cNvGrpSpPr>
                <a:grpSpLocks/>
              </p:cNvGrpSpPr>
              <p:nvPr/>
            </p:nvGrpSpPr>
            <p:grpSpPr bwMode="auto">
              <a:xfrm>
                <a:off x="4011" y="2689"/>
                <a:ext cx="998" cy="365"/>
                <a:chOff x="4011" y="2689"/>
                <a:chExt cx="998" cy="365"/>
              </a:xfrm>
            </p:grpSpPr>
            <p:sp>
              <p:nvSpPr>
                <p:cNvPr id="428160" name="Rectangle 126"/>
                <p:cNvSpPr>
                  <a:spLocks noChangeArrowheads="1"/>
                </p:cNvSpPr>
                <p:nvPr/>
              </p:nvSpPr>
              <p:spPr bwMode="auto">
                <a:xfrm>
                  <a:off x="4054" y="268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61" name="Rectangle 127"/>
                <p:cNvSpPr>
                  <a:spLocks noChangeArrowheads="1"/>
                </p:cNvSpPr>
                <p:nvPr/>
              </p:nvSpPr>
              <p:spPr bwMode="auto">
                <a:xfrm>
                  <a:off x="4011" y="268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0" name="Group 128"/>
              <p:cNvGrpSpPr>
                <a:grpSpLocks/>
              </p:cNvGrpSpPr>
              <p:nvPr/>
            </p:nvGrpSpPr>
            <p:grpSpPr bwMode="auto">
              <a:xfrm>
                <a:off x="0" y="3054"/>
                <a:ext cx="562" cy="365"/>
                <a:chOff x="0" y="3054"/>
                <a:chExt cx="562" cy="365"/>
              </a:xfrm>
            </p:grpSpPr>
            <p:sp>
              <p:nvSpPr>
                <p:cNvPr id="428163" name="Rectangle 129"/>
                <p:cNvSpPr>
                  <a:spLocks noChangeArrowheads="1"/>
                </p:cNvSpPr>
                <p:nvPr/>
              </p:nvSpPr>
              <p:spPr bwMode="auto">
                <a:xfrm>
                  <a:off x="43" y="305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1984</a:t>
                  </a:r>
                  <a:endParaRPr lang="en-US" sz="1200" b="1">
                    <a:latin typeface="Arial" charset="0"/>
                  </a:endParaRPr>
                </a:p>
              </p:txBody>
            </p:sp>
            <p:sp>
              <p:nvSpPr>
                <p:cNvPr id="428164" name="Rectangle 130"/>
                <p:cNvSpPr>
                  <a:spLocks noChangeArrowheads="1"/>
                </p:cNvSpPr>
                <p:nvPr/>
              </p:nvSpPr>
              <p:spPr bwMode="auto">
                <a:xfrm>
                  <a:off x="0" y="305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1" name="Group 131"/>
              <p:cNvGrpSpPr>
                <a:grpSpLocks/>
              </p:cNvGrpSpPr>
              <p:nvPr/>
            </p:nvGrpSpPr>
            <p:grpSpPr bwMode="auto">
              <a:xfrm>
                <a:off x="562" y="3054"/>
                <a:ext cx="1203" cy="365"/>
                <a:chOff x="562" y="3054"/>
                <a:chExt cx="1203" cy="365"/>
              </a:xfrm>
            </p:grpSpPr>
            <p:sp>
              <p:nvSpPr>
                <p:cNvPr id="428166" name="Rectangle 132"/>
                <p:cNvSpPr>
                  <a:spLocks noChangeArrowheads="1"/>
                </p:cNvSpPr>
                <p:nvPr/>
              </p:nvSpPr>
              <p:spPr bwMode="auto">
                <a:xfrm>
                  <a:off x="605" y="305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7.298.748</a:t>
                  </a:r>
                  <a:endParaRPr lang="en-US" sz="1200" b="1">
                    <a:latin typeface="Arial" charset="0"/>
                  </a:endParaRPr>
                </a:p>
              </p:txBody>
            </p:sp>
            <p:sp>
              <p:nvSpPr>
                <p:cNvPr id="428167" name="Rectangle 133"/>
                <p:cNvSpPr>
                  <a:spLocks noChangeArrowheads="1"/>
                </p:cNvSpPr>
                <p:nvPr/>
              </p:nvSpPr>
              <p:spPr bwMode="auto">
                <a:xfrm>
                  <a:off x="562" y="305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2" name="Group 134"/>
              <p:cNvGrpSpPr>
                <a:grpSpLocks/>
              </p:cNvGrpSpPr>
              <p:nvPr/>
            </p:nvGrpSpPr>
            <p:grpSpPr bwMode="auto">
              <a:xfrm>
                <a:off x="1765" y="3054"/>
                <a:ext cx="1066" cy="365"/>
                <a:chOff x="1765" y="3054"/>
                <a:chExt cx="1066" cy="365"/>
              </a:xfrm>
            </p:grpSpPr>
            <p:sp>
              <p:nvSpPr>
                <p:cNvPr id="428169" name="Rectangle 135"/>
                <p:cNvSpPr>
                  <a:spLocks noChangeArrowheads="1"/>
                </p:cNvSpPr>
                <p:nvPr/>
              </p:nvSpPr>
              <p:spPr bwMode="auto">
                <a:xfrm>
                  <a:off x="1808" y="305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125</a:t>
                  </a:r>
                  <a:endParaRPr lang="en-US" sz="1200" b="1">
                    <a:latin typeface="Arial" charset="0"/>
                  </a:endParaRPr>
                </a:p>
              </p:txBody>
            </p:sp>
            <p:sp>
              <p:nvSpPr>
                <p:cNvPr id="428170" name="Rectangle 136"/>
                <p:cNvSpPr>
                  <a:spLocks noChangeArrowheads="1"/>
                </p:cNvSpPr>
                <p:nvPr/>
              </p:nvSpPr>
              <p:spPr bwMode="auto">
                <a:xfrm>
                  <a:off x="1765" y="305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3" name="Group 137"/>
              <p:cNvGrpSpPr>
                <a:grpSpLocks/>
              </p:cNvGrpSpPr>
              <p:nvPr/>
            </p:nvGrpSpPr>
            <p:grpSpPr bwMode="auto">
              <a:xfrm>
                <a:off x="2831" y="3054"/>
                <a:ext cx="1180" cy="365"/>
                <a:chOff x="2831" y="3054"/>
                <a:chExt cx="1180" cy="365"/>
              </a:xfrm>
            </p:grpSpPr>
            <p:sp>
              <p:nvSpPr>
                <p:cNvPr id="428172" name="Rectangle 138"/>
                <p:cNvSpPr>
                  <a:spLocks noChangeArrowheads="1"/>
                </p:cNvSpPr>
                <p:nvPr/>
              </p:nvSpPr>
              <p:spPr bwMode="auto">
                <a:xfrm>
                  <a:off x="2874" y="305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73" name="Rectangle 139"/>
                <p:cNvSpPr>
                  <a:spLocks noChangeArrowheads="1"/>
                </p:cNvSpPr>
                <p:nvPr/>
              </p:nvSpPr>
              <p:spPr bwMode="auto">
                <a:xfrm>
                  <a:off x="2831" y="305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4" name="Group 140"/>
              <p:cNvGrpSpPr>
                <a:grpSpLocks/>
              </p:cNvGrpSpPr>
              <p:nvPr/>
            </p:nvGrpSpPr>
            <p:grpSpPr bwMode="auto">
              <a:xfrm>
                <a:off x="4011" y="3054"/>
                <a:ext cx="998" cy="365"/>
                <a:chOff x="4011" y="3054"/>
                <a:chExt cx="998" cy="365"/>
              </a:xfrm>
            </p:grpSpPr>
            <p:sp>
              <p:nvSpPr>
                <p:cNvPr id="428175" name="Rectangle 141"/>
                <p:cNvSpPr>
                  <a:spLocks noChangeArrowheads="1"/>
                </p:cNvSpPr>
                <p:nvPr/>
              </p:nvSpPr>
              <p:spPr bwMode="auto">
                <a:xfrm>
                  <a:off x="4054" y="305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76" name="Rectangle 142"/>
                <p:cNvSpPr>
                  <a:spLocks noChangeArrowheads="1"/>
                </p:cNvSpPr>
                <p:nvPr/>
              </p:nvSpPr>
              <p:spPr bwMode="auto">
                <a:xfrm>
                  <a:off x="4011" y="305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5" name="Group 143"/>
              <p:cNvGrpSpPr>
                <a:grpSpLocks/>
              </p:cNvGrpSpPr>
              <p:nvPr/>
            </p:nvGrpSpPr>
            <p:grpSpPr bwMode="auto">
              <a:xfrm>
                <a:off x="0" y="3419"/>
                <a:ext cx="562" cy="365"/>
                <a:chOff x="0" y="3419"/>
                <a:chExt cx="562" cy="365"/>
              </a:xfrm>
            </p:grpSpPr>
            <p:sp>
              <p:nvSpPr>
                <p:cNvPr id="428178" name="Rectangle 144"/>
                <p:cNvSpPr>
                  <a:spLocks noChangeArrowheads="1"/>
                </p:cNvSpPr>
                <p:nvPr/>
              </p:nvSpPr>
              <p:spPr bwMode="auto">
                <a:xfrm>
                  <a:off x="43" y="341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1985</a:t>
                  </a:r>
                  <a:endParaRPr lang="en-US" sz="1200" b="1">
                    <a:latin typeface="Arial" charset="0"/>
                  </a:endParaRPr>
                </a:p>
              </p:txBody>
            </p:sp>
            <p:sp>
              <p:nvSpPr>
                <p:cNvPr id="428179" name="Rectangle 145"/>
                <p:cNvSpPr>
                  <a:spLocks noChangeArrowheads="1"/>
                </p:cNvSpPr>
                <p:nvPr/>
              </p:nvSpPr>
              <p:spPr bwMode="auto">
                <a:xfrm>
                  <a:off x="0" y="341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6" name="Group 146"/>
              <p:cNvGrpSpPr>
                <a:grpSpLocks/>
              </p:cNvGrpSpPr>
              <p:nvPr/>
            </p:nvGrpSpPr>
            <p:grpSpPr bwMode="auto">
              <a:xfrm>
                <a:off x="562" y="3419"/>
                <a:ext cx="1203" cy="365"/>
                <a:chOff x="562" y="3419"/>
                <a:chExt cx="1203" cy="365"/>
              </a:xfrm>
            </p:grpSpPr>
            <p:sp>
              <p:nvSpPr>
                <p:cNvPr id="428181" name="Rectangle 147"/>
                <p:cNvSpPr>
                  <a:spLocks noChangeArrowheads="1"/>
                </p:cNvSpPr>
                <p:nvPr/>
              </p:nvSpPr>
              <p:spPr bwMode="auto">
                <a:xfrm>
                  <a:off x="605" y="341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7.399.474</a:t>
                  </a:r>
                  <a:endParaRPr lang="en-US" sz="1200" b="1">
                    <a:latin typeface="Arial" charset="0"/>
                  </a:endParaRPr>
                </a:p>
              </p:txBody>
            </p:sp>
            <p:sp>
              <p:nvSpPr>
                <p:cNvPr id="428182" name="Rectangle 148"/>
                <p:cNvSpPr>
                  <a:spLocks noChangeArrowheads="1"/>
                </p:cNvSpPr>
                <p:nvPr/>
              </p:nvSpPr>
              <p:spPr bwMode="auto">
                <a:xfrm>
                  <a:off x="562" y="341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7" name="Group 149"/>
              <p:cNvGrpSpPr>
                <a:grpSpLocks/>
              </p:cNvGrpSpPr>
              <p:nvPr/>
            </p:nvGrpSpPr>
            <p:grpSpPr bwMode="auto">
              <a:xfrm>
                <a:off x="1765" y="3419"/>
                <a:ext cx="1066" cy="365"/>
                <a:chOff x="1765" y="3419"/>
                <a:chExt cx="1066" cy="365"/>
              </a:xfrm>
            </p:grpSpPr>
            <p:sp>
              <p:nvSpPr>
                <p:cNvPr id="428184" name="Rectangle 150"/>
                <p:cNvSpPr>
                  <a:spLocks noChangeArrowheads="1"/>
                </p:cNvSpPr>
                <p:nvPr/>
              </p:nvSpPr>
              <p:spPr bwMode="auto">
                <a:xfrm>
                  <a:off x="1808" y="341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129</a:t>
                  </a:r>
                  <a:endParaRPr lang="en-US" sz="1200" b="1">
                    <a:latin typeface="Arial" charset="0"/>
                  </a:endParaRPr>
                </a:p>
              </p:txBody>
            </p:sp>
            <p:sp>
              <p:nvSpPr>
                <p:cNvPr id="428185" name="Rectangle 151"/>
                <p:cNvSpPr>
                  <a:spLocks noChangeArrowheads="1"/>
                </p:cNvSpPr>
                <p:nvPr/>
              </p:nvSpPr>
              <p:spPr bwMode="auto">
                <a:xfrm>
                  <a:off x="1765" y="341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8" name="Group 152"/>
              <p:cNvGrpSpPr>
                <a:grpSpLocks/>
              </p:cNvGrpSpPr>
              <p:nvPr/>
            </p:nvGrpSpPr>
            <p:grpSpPr bwMode="auto">
              <a:xfrm>
                <a:off x="2831" y="3419"/>
                <a:ext cx="1180" cy="365"/>
                <a:chOff x="2831" y="3419"/>
                <a:chExt cx="1180" cy="365"/>
              </a:xfrm>
            </p:grpSpPr>
            <p:sp>
              <p:nvSpPr>
                <p:cNvPr id="428187" name="Rectangle 153"/>
                <p:cNvSpPr>
                  <a:spLocks noChangeArrowheads="1"/>
                </p:cNvSpPr>
                <p:nvPr/>
              </p:nvSpPr>
              <p:spPr bwMode="auto">
                <a:xfrm>
                  <a:off x="2874" y="341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88" name="Rectangle 154"/>
                <p:cNvSpPr>
                  <a:spLocks noChangeArrowheads="1"/>
                </p:cNvSpPr>
                <p:nvPr/>
              </p:nvSpPr>
              <p:spPr bwMode="auto">
                <a:xfrm>
                  <a:off x="2831" y="341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9" name="Group 155"/>
              <p:cNvGrpSpPr>
                <a:grpSpLocks/>
              </p:cNvGrpSpPr>
              <p:nvPr/>
            </p:nvGrpSpPr>
            <p:grpSpPr bwMode="auto">
              <a:xfrm>
                <a:off x="4011" y="3419"/>
                <a:ext cx="998" cy="365"/>
                <a:chOff x="4011" y="3419"/>
                <a:chExt cx="998" cy="365"/>
              </a:xfrm>
            </p:grpSpPr>
            <p:sp>
              <p:nvSpPr>
                <p:cNvPr id="428190" name="Rectangle 156"/>
                <p:cNvSpPr>
                  <a:spLocks noChangeArrowheads="1"/>
                </p:cNvSpPr>
                <p:nvPr/>
              </p:nvSpPr>
              <p:spPr bwMode="auto">
                <a:xfrm>
                  <a:off x="4054" y="341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191" name="Rectangle 157"/>
                <p:cNvSpPr>
                  <a:spLocks noChangeArrowheads="1"/>
                </p:cNvSpPr>
                <p:nvPr/>
              </p:nvSpPr>
              <p:spPr bwMode="auto">
                <a:xfrm>
                  <a:off x="4011" y="341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0" name="Group 158"/>
              <p:cNvGrpSpPr>
                <a:grpSpLocks/>
              </p:cNvGrpSpPr>
              <p:nvPr/>
            </p:nvGrpSpPr>
            <p:grpSpPr bwMode="auto">
              <a:xfrm>
                <a:off x="0" y="3784"/>
                <a:ext cx="562" cy="365"/>
                <a:chOff x="0" y="3784"/>
                <a:chExt cx="562" cy="365"/>
              </a:xfrm>
            </p:grpSpPr>
            <p:sp>
              <p:nvSpPr>
                <p:cNvPr id="428193" name="Rectangle 159"/>
                <p:cNvSpPr>
                  <a:spLocks noChangeArrowheads="1"/>
                </p:cNvSpPr>
                <p:nvPr/>
              </p:nvSpPr>
              <p:spPr bwMode="auto">
                <a:xfrm>
                  <a:off x="43" y="378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1986</a:t>
                  </a:r>
                  <a:endParaRPr lang="en-US" sz="1200" b="1">
                    <a:latin typeface="Arial" charset="0"/>
                  </a:endParaRPr>
                </a:p>
              </p:txBody>
            </p:sp>
            <p:sp>
              <p:nvSpPr>
                <p:cNvPr id="428194" name="Rectangle 160"/>
                <p:cNvSpPr>
                  <a:spLocks noChangeArrowheads="1"/>
                </p:cNvSpPr>
                <p:nvPr/>
              </p:nvSpPr>
              <p:spPr bwMode="auto">
                <a:xfrm>
                  <a:off x="0" y="378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1" name="Group 161"/>
              <p:cNvGrpSpPr>
                <a:grpSpLocks/>
              </p:cNvGrpSpPr>
              <p:nvPr/>
            </p:nvGrpSpPr>
            <p:grpSpPr bwMode="auto">
              <a:xfrm>
                <a:off x="562" y="3784"/>
                <a:ext cx="1203" cy="365"/>
                <a:chOff x="562" y="3784"/>
                <a:chExt cx="1203" cy="365"/>
              </a:xfrm>
            </p:grpSpPr>
            <p:sp>
              <p:nvSpPr>
                <p:cNvPr id="428196" name="Rectangle 162"/>
                <p:cNvSpPr>
                  <a:spLocks noChangeArrowheads="1"/>
                </p:cNvSpPr>
                <p:nvPr/>
              </p:nvSpPr>
              <p:spPr bwMode="auto">
                <a:xfrm>
                  <a:off x="605" y="378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7.067.191</a:t>
                  </a:r>
                  <a:endParaRPr lang="en-US" sz="1200" b="1">
                    <a:latin typeface="Arial" charset="0"/>
                  </a:endParaRPr>
                </a:p>
              </p:txBody>
            </p:sp>
            <p:sp>
              <p:nvSpPr>
                <p:cNvPr id="428197" name="Rectangle 163"/>
                <p:cNvSpPr>
                  <a:spLocks noChangeArrowheads="1"/>
                </p:cNvSpPr>
                <p:nvPr/>
              </p:nvSpPr>
              <p:spPr bwMode="auto">
                <a:xfrm>
                  <a:off x="562" y="378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2" name="Group 164"/>
              <p:cNvGrpSpPr>
                <a:grpSpLocks/>
              </p:cNvGrpSpPr>
              <p:nvPr/>
            </p:nvGrpSpPr>
            <p:grpSpPr bwMode="auto">
              <a:xfrm>
                <a:off x="1765" y="3784"/>
                <a:ext cx="1066" cy="365"/>
                <a:chOff x="1765" y="3784"/>
                <a:chExt cx="1066" cy="365"/>
              </a:xfrm>
            </p:grpSpPr>
            <p:sp>
              <p:nvSpPr>
                <p:cNvPr id="428199" name="Rectangle 165"/>
                <p:cNvSpPr>
                  <a:spLocks noChangeArrowheads="1"/>
                </p:cNvSpPr>
                <p:nvPr/>
              </p:nvSpPr>
              <p:spPr bwMode="auto">
                <a:xfrm>
                  <a:off x="1808" y="378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126</a:t>
                  </a:r>
                  <a:endParaRPr lang="en-US" sz="1200" b="1">
                    <a:latin typeface="Arial" charset="0"/>
                  </a:endParaRPr>
                </a:p>
              </p:txBody>
            </p:sp>
            <p:sp>
              <p:nvSpPr>
                <p:cNvPr id="428200" name="Rectangle 166"/>
                <p:cNvSpPr>
                  <a:spLocks noChangeArrowheads="1"/>
                </p:cNvSpPr>
                <p:nvPr/>
              </p:nvSpPr>
              <p:spPr bwMode="auto">
                <a:xfrm>
                  <a:off x="1765" y="378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3" name="Group 167"/>
              <p:cNvGrpSpPr>
                <a:grpSpLocks/>
              </p:cNvGrpSpPr>
              <p:nvPr/>
            </p:nvGrpSpPr>
            <p:grpSpPr bwMode="auto">
              <a:xfrm>
                <a:off x="2831" y="3784"/>
                <a:ext cx="1180" cy="365"/>
                <a:chOff x="2831" y="3784"/>
                <a:chExt cx="1180" cy="365"/>
              </a:xfrm>
            </p:grpSpPr>
            <p:sp>
              <p:nvSpPr>
                <p:cNvPr id="428202" name="Rectangle 168"/>
                <p:cNvSpPr>
                  <a:spLocks noChangeArrowheads="1"/>
                </p:cNvSpPr>
                <p:nvPr/>
              </p:nvSpPr>
              <p:spPr bwMode="auto">
                <a:xfrm>
                  <a:off x="2874" y="378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203" name="Rectangle 169"/>
                <p:cNvSpPr>
                  <a:spLocks noChangeArrowheads="1"/>
                </p:cNvSpPr>
                <p:nvPr/>
              </p:nvSpPr>
              <p:spPr bwMode="auto">
                <a:xfrm>
                  <a:off x="2831" y="378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4" name="Group 170"/>
              <p:cNvGrpSpPr>
                <a:grpSpLocks/>
              </p:cNvGrpSpPr>
              <p:nvPr/>
            </p:nvGrpSpPr>
            <p:grpSpPr bwMode="auto">
              <a:xfrm>
                <a:off x="4011" y="3784"/>
                <a:ext cx="998" cy="365"/>
                <a:chOff x="4011" y="3784"/>
                <a:chExt cx="998" cy="365"/>
              </a:xfrm>
            </p:grpSpPr>
            <p:sp>
              <p:nvSpPr>
                <p:cNvPr id="428205" name="Rectangle 171"/>
                <p:cNvSpPr>
                  <a:spLocks noChangeArrowheads="1"/>
                </p:cNvSpPr>
                <p:nvPr/>
              </p:nvSpPr>
              <p:spPr bwMode="auto">
                <a:xfrm>
                  <a:off x="4054" y="378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206" name="Rectangle 172"/>
                <p:cNvSpPr>
                  <a:spLocks noChangeArrowheads="1"/>
                </p:cNvSpPr>
                <p:nvPr/>
              </p:nvSpPr>
              <p:spPr bwMode="auto">
                <a:xfrm>
                  <a:off x="4011" y="378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5" name="Group 173"/>
              <p:cNvGrpSpPr>
                <a:grpSpLocks/>
              </p:cNvGrpSpPr>
              <p:nvPr/>
            </p:nvGrpSpPr>
            <p:grpSpPr bwMode="auto">
              <a:xfrm>
                <a:off x="0" y="4149"/>
                <a:ext cx="562" cy="365"/>
                <a:chOff x="0" y="4149"/>
                <a:chExt cx="562" cy="365"/>
              </a:xfrm>
            </p:grpSpPr>
            <p:sp>
              <p:nvSpPr>
                <p:cNvPr id="428208" name="Rectangle 174"/>
                <p:cNvSpPr>
                  <a:spLocks noChangeArrowheads="1"/>
                </p:cNvSpPr>
                <p:nvPr/>
              </p:nvSpPr>
              <p:spPr bwMode="auto">
                <a:xfrm>
                  <a:off x="43" y="414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1987</a:t>
                  </a:r>
                  <a:endParaRPr lang="en-US" sz="1200" b="1">
                    <a:latin typeface="Arial" charset="0"/>
                  </a:endParaRPr>
                </a:p>
              </p:txBody>
            </p:sp>
            <p:sp>
              <p:nvSpPr>
                <p:cNvPr id="428209" name="Rectangle 175"/>
                <p:cNvSpPr>
                  <a:spLocks noChangeArrowheads="1"/>
                </p:cNvSpPr>
                <p:nvPr/>
              </p:nvSpPr>
              <p:spPr bwMode="auto">
                <a:xfrm>
                  <a:off x="0" y="414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6" name="Group 176"/>
              <p:cNvGrpSpPr>
                <a:grpSpLocks/>
              </p:cNvGrpSpPr>
              <p:nvPr/>
            </p:nvGrpSpPr>
            <p:grpSpPr bwMode="auto">
              <a:xfrm>
                <a:off x="562" y="4149"/>
                <a:ext cx="1203" cy="365"/>
                <a:chOff x="562" y="4149"/>
                <a:chExt cx="1203" cy="365"/>
              </a:xfrm>
            </p:grpSpPr>
            <p:sp>
              <p:nvSpPr>
                <p:cNvPr id="428211" name="Rectangle 177"/>
                <p:cNvSpPr>
                  <a:spLocks noChangeArrowheads="1"/>
                </p:cNvSpPr>
                <p:nvPr/>
              </p:nvSpPr>
              <p:spPr bwMode="auto">
                <a:xfrm>
                  <a:off x="605" y="414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6.966.899</a:t>
                  </a:r>
                  <a:endParaRPr lang="en-US" sz="1200" b="1">
                    <a:latin typeface="Arial" charset="0"/>
                  </a:endParaRPr>
                </a:p>
              </p:txBody>
            </p:sp>
            <p:sp>
              <p:nvSpPr>
                <p:cNvPr id="428212" name="Rectangle 178"/>
                <p:cNvSpPr>
                  <a:spLocks noChangeArrowheads="1"/>
                </p:cNvSpPr>
                <p:nvPr/>
              </p:nvSpPr>
              <p:spPr bwMode="auto">
                <a:xfrm>
                  <a:off x="562" y="414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7" name="Group 179"/>
              <p:cNvGrpSpPr>
                <a:grpSpLocks/>
              </p:cNvGrpSpPr>
              <p:nvPr/>
            </p:nvGrpSpPr>
            <p:grpSpPr bwMode="auto">
              <a:xfrm>
                <a:off x="1765" y="4149"/>
                <a:ext cx="1066" cy="365"/>
                <a:chOff x="1765" y="4149"/>
                <a:chExt cx="1066" cy="365"/>
              </a:xfrm>
            </p:grpSpPr>
            <p:sp>
              <p:nvSpPr>
                <p:cNvPr id="428214" name="Rectangle 180"/>
                <p:cNvSpPr>
                  <a:spLocks noChangeArrowheads="1"/>
                </p:cNvSpPr>
                <p:nvPr/>
              </p:nvSpPr>
              <p:spPr bwMode="auto">
                <a:xfrm>
                  <a:off x="1808" y="414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123</a:t>
                  </a:r>
                  <a:endParaRPr lang="en-US" sz="1200" b="1">
                    <a:latin typeface="Arial" charset="0"/>
                  </a:endParaRPr>
                </a:p>
              </p:txBody>
            </p:sp>
            <p:sp>
              <p:nvSpPr>
                <p:cNvPr id="428215" name="Rectangle 181"/>
                <p:cNvSpPr>
                  <a:spLocks noChangeArrowheads="1"/>
                </p:cNvSpPr>
                <p:nvPr/>
              </p:nvSpPr>
              <p:spPr bwMode="auto">
                <a:xfrm>
                  <a:off x="1765" y="414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32" name="Group 182"/>
              <p:cNvGrpSpPr>
                <a:grpSpLocks/>
              </p:cNvGrpSpPr>
              <p:nvPr/>
            </p:nvGrpSpPr>
            <p:grpSpPr bwMode="auto">
              <a:xfrm>
                <a:off x="2831" y="4149"/>
                <a:ext cx="1180" cy="365"/>
                <a:chOff x="2831" y="4149"/>
                <a:chExt cx="1180" cy="365"/>
              </a:xfrm>
            </p:grpSpPr>
            <p:sp>
              <p:nvSpPr>
                <p:cNvPr id="428217" name="Rectangle 183"/>
                <p:cNvSpPr>
                  <a:spLocks noChangeArrowheads="1"/>
                </p:cNvSpPr>
                <p:nvPr/>
              </p:nvSpPr>
              <p:spPr bwMode="auto">
                <a:xfrm>
                  <a:off x="2874" y="414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218" name="Rectangle 184"/>
                <p:cNvSpPr>
                  <a:spLocks noChangeArrowheads="1"/>
                </p:cNvSpPr>
                <p:nvPr/>
              </p:nvSpPr>
              <p:spPr bwMode="auto">
                <a:xfrm>
                  <a:off x="2831" y="414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33" name="Group 185"/>
              <p:cNvGrpSpPr>
                <a:grpSpLocks/>
              </p:cNvGrpSpPr>
              <p:nvPr/>
            </p:nvGrpSpPr>
            <p:grpSpPr bwMode="auto">
              <a:xfrm>
                <a:off x="4011" y="4149"/>
                <a:ext cx="998" cy="365"/>
                <a:chOff x="4011" y="4149"/>
                <a:chExt cx="998" cy="365"/>
              </a:xfrm>
            </p:grpSpPr>
            <p:sp>
              <p:nvSpPr>
                <p:cNvPr id="428220" name="Rectangle 186"/>
                <p:cNvSpPr>
                  <a:spLocks noChangeArrowheads="1"/>
                </p:cNvSpPr>
                <p:nvPr/>
              </p:nvSpPr>
              <p:spPr bwMode="auto">
                <a:xfrm>
                  <a:off x="4054" y="414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 </a:t>
                  </a:r>
                </a:p>
                <a:p>
                  <a:pPr algn="ctr"/>
                  <a:endParaRPr lang="en-US" sz="1200" b="1">
                    <a:latin typeface="Arial" charset="0"/>
                  </a:endParaRPr>
                </a:p>
              </p:txBody>
            </p:sp>
            <p:sp>
              <p:nvSpPr>
                <p:cNvPr id="428221" name="Rectangle 187"/>
                <p:cNvSpPr>
                  <a:spLocks noChangeArrowheads="1"/>
                </p:cNvSpPr>
                <p:nvPr/>
              </p:nvSpPr>
              <p:spPr bwMode="auto">
                <a:xfrm>
                  <a:off x="4011" y="414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34" name="Group 188"/>
              <p:cNvGrpSpPr>
                <a:grpSpLocks/>
              </p:cNvGrpSpPr>
              <p:nvPr/>
            </p:nvGrpSpPr>
            <p:grpSpPr bwMode="auto">
              <a:xfrm>
                <a:off x="0" y="4514"/>
                <a:ext cx="562" cy="365"/>
                <a:chOff x="0" y="4514"/>
                <a:chExt cx="562" cy="365"/>
              </a:xfrm>
            </p:grpSpPr>
            <p:sp>
              <p:nvSpPr>
                <p:cNvPr id="428223" name="Rectangle 189"/>
                <p:cNvSpPr>
                  <a:spLocks noChangeArrowheads="1"/>
                </p:cNvSpPr>
                <p:nvPr/>
              </p:nvSpPr>
              <p:spPr bwMode="auto">
                <a:xfrm>
                  <a:off x="43" y="451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1988</a:t>
                  </a:r>
                  <a:endParaRPr lang="en-US" sz="1200" b="1">
                    <a:latin typeface="Arial" charset="0"/>
                  </a:endParaRPr>
                </a:p>
              </p:txBody>
            </p:sp>
            <p:sp>
              <p:nvSpPr>
                <p:cNvPr id="428224" name="Rectangle 190"/>
                <p:cNvSpPr>
                  <a:spLocks noChangeArrowheads="1"/>
                </p:cNvSpPr>
                <p:nvPr/>
              </p:nvSpPr>
              <p:spPr bwMode="auto">
                <a:xfrm>
                  <a:off x="0" y="451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35" name="Group 191"/>
              <p:cNvGrpSpPr>
                <a:grpSpLocks/>
              </p:cNvGrpSpPr>
              <p:nvPr/>
            </p:nvGrpSpPr>
            <p:grpSpPr bwMode="auto">
              <a:xfrm>
                <a:off x="562" y="4514"/>
                <a:ext cx="1203" cy="365"/>
                <a:chOff x="562" y="4514"/>
                <a:chExt cx="1203" cy="365"/>
              </a:xfrm>
            </p:grpSpPr>
            <p:sp>
              <p:nvSpPr>
                <p:cNvPr id="428226" name="Rectangle 192"/>
                <p:cNvSpPr>
                  <a:spLocks noChangeArrowheads="1"/>
                </p:cNvSpPr>
                <p:nvPr/>
              </p:nvSpPr>
              <p:spPr bwMode="auto">
                <a:xfrm>
                  <a:off x="605" y="451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8.063.054</a:t>
                  </a:r>
                  <a:endParaRPr lang="en-US" sz="1200" b="1">
                    <a:latin typeface="Arial" charset="0"/>
                  </a:endParaRPr>
                </a:p>
              </p:txBody>
            </p:sp>
            <p:sp>
              <p:nvSpPr>
                <p:cNvPr id="428227" name="Rectangle 193"/>
                <p:cNvSpPr>
                  <a:spLocks noChangeArrowheads="1"/>
                </p:cNvSpPr>
                <p:nvPr/>
              </p:nvSpPr>
              <p:spPr bwMode="auto">
                <a:xfrm>
                  <a:off x="562" y="451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40" name="Group 194"/>
              <p:cNvGrpSpPr>
                <a:grpSpLocks/>
              </p:cNvGrpSpPr>
              <p:nvPr/>
            </p:nvGrpSpPr>
            <p:grpSpPr bwMode="auto">
              <a:xfrm>
                <a:off x="1765" y="4514"/>
                <a:ext cx="1066" cy="365"/>
                <a:chOff x="1765" y="4514"/>
                <a:chExt cx="1066" cy="365"/>
              </a:xfrm>
            </p:grpSpPr>
            <p:sp>
              <p:nvSpPr>
                <p:cNvPr id="428229" name="Rectangle 195"/>
                <p:cNvSpPr>
                  <a:spLocks noChangeArrowheads="1"/>
                </p:cNvSpPr>
                <p:nvPr/>
              </p:nvSpPr>
              <p:spPr bwMode="auto">
                <a:xfrm>
                  <a:off x="1808" y="451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145</a:t>
                  </a:r>
                  <a:endParaRPr lang="en-US" sz="1200" b="1">
                    <a:latin typeface="Arial" charset="0"/>
                  </a:endParaRPr>
                </a:p>
              </p:txBody>
            </p:sp>
            <p:sp>
              <p:nvSpPr>
                <p:cNvPr id="428230" name="Rectangle 196"/>
                <p:cNvSpPr>
                  <a:spLocks noChangeArrowheads="1"/>
                </p:cNvSpPr>
                <p:nvPr/>
              </p:nvSpPr>
              <p:spPr bwMode="auto">
                <a:xfrm>
                  <a:off x="1765" y="451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41" name="Group 197"/>
              <p:cNvGrpSpPr>
                <a:grpSpLocks/>
              </p:cNvGrpSpPr>
              <p:nvPr/>
            </p:nvGrpSpPr>
            <p:grpSpPr bwMode="auto">
              <a:xfrm>
                <a:off x="2831" y="4514"/>
                <a:ext cx="1180" cy="365"/>
                <a:chOff x="2831" y="4514"/>
                <a:chExt cx="1180" cy="365"/>
              </a:xfrm>
            </p:grpSpPr>
            <p:sp>
              <p:nvSpPr>
                <p:cNvPr id="428232" name="Rectangle 198"/>
                <p:cNvSpPr>
                  <a:spLocks noChangeArrowheads="1"/>
                </p:cNvSpPr>
                <p:nvPr/>
              </p:nvSpPr>
              <p:spPr bwMode="auto">
                <a:xfrm>
                  <a:off x="2874" y="451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52.744</a:t>
                  </a:r>
                  <a:endParaRPr lang="en-US" sz="1200" b="1">
                    <a:latin typeface="Arial" charset="0"/>
                  </a:endParaRPr>
                </a:p>
              </p:txBody>
            </p:sp>
            <p:sp>
              <p:nvSpPr>
                <p:cNvPr id="428233" name="Rectangle 199"/>
                <p:cNvSpPr>
                  <a:spLocks noChangeArrowheads="1"/>
                </p:cNvSpPr>
                <p:nvPr/>
              </p:nvSpPr>
              <p:spPr bwMode="auto">
                <a:xfrm>
                  <a:off x="2831" y="451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42" name="Group 200"/>
              <p:cNvGrpSpPr>
                <a:grpSpLocks/>
              </p:cNvGrpSpPr>
              <p:nvPr/>
            </p:nvGrpSpPr>
            <p:grpSpPr bwMode="auto">
              <a:xfrm>
                <a:off x="4011" y="4514"/>
                <a:ext cx="998" cy="365"/>
                <a:chOff x="4011" y="4514"/>
                <a:chExt cx="998" cy="365"/>
              </a:xfrm>
            </p:grpSpPr>
            <p:sp>
              <p:nvSpPr>
                <p:cNvPr id="428235" name="Rectangle 201"/>
                <p:cNvSpPr>
                  <a:spLocks noChangeArrowheads="1"/>
                </p:cNvSpPr>
                <p:nvPr/>
              </p:nvSpPr>
              <p:spPr bwMode="auto">
                <a:xfrm>
                  <a:off x="4054" y="451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a:t>
                  </a:r>
                  <a:endParaRPr lang="en-US" sz="1200" b="1">
                    <a:latin typeface="Arial" charset="0"/>
                  </a:endParaRPr>
                </a:p>
              </p:txBody>
            </p:sp>
            <p:sp>
              <p:nvSpPr>
                <p:cNvPr id="428236" name="Rectangle 202"/>
                <p:cNvSpPr>
                  <a:spLocks noChangeArrowheads="1"/>
                </p:cNvSpPr>
                <p:nvPr/>
              </p:nvSpPr>
              <p:spPr bwMode="auto">
                <a:xfrm>
                  <a:off x="4011" y="451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45" name="Group 203"/>
              <p:cNvGrpSpPr>
                <a:grpSpLocks/>
              </p:cNvGrpSpPr>
              <p:nvPr/>
            </p:nvGrpSpPr>
            <p:grpSpPr bwMode="auto">
              <a:xfrm>
                <a:off x="0" y="4879"/>
                <a:ext cx="562" cy="365"/>
                <a:chOff x="0" y="4879"/>
                <a:chExt cx="562" cy="365"/>
              </a:xfrm>
            </p:grpSpPr>
            <p:sp>
              <p:nvSpPr>
                <p:cNvPr id="428238" name="Rectangle 204"/>
                <p:cNvSpPr>
                  <a:spLocks noChangeArrowheads="1"/>
                </p:cNvSpPr>
                <p:nvPr/>
              </p:nvSpPr>
              <p:spPr bwMode="auto">
                <a:xfrm>
                  <a:off x="43" y="4879"/>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1989</a:t>
                  </a:r>
                  <a:endParaRPr lang="en-US" sz="1200" b="1">
                    <a:latin typeface="Arial" charset="0"/>
                  </a:endParaRPr>
                </a:p>
              </p:txBody>
            </p:sp>
            <p:sp>
              <p:nvSpPr>
                <p:cNvPr id="428239" name="Rectangle 205"/>
                <p:cNvSpPr>
                  <a:spLocks noChangeArrowheads="1"/>
                </p:cNvSpPr>
                <p:nvPr/>
              </p:nvSpPr>
              <p:spPr bwMode="auto">
                <a:xfrm>
                  <a:off x="0" y="4879"/>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48" name="Group 206"/>
              <p:cNvGrpSpPr>
                <a:grpSpLocks/>
              </p:cNvGrpSpPr>
              <p:nvPr/>
            </p:nvGrpSpPr>
            <p:grpSpPr bwMode="auto">
              <a:xfrm>
                <a:off x="562" y="4879"/>
                <a:ext cx="1203" cy="365"/>
                <a:chOff x="562" y="4879"/>
                <a:chExt cx="1203" cy="365"/>
              </a:xfrm>
            </p:grpSpPr>
            <p:sp>
              <p:nvSpPr>
                <p:cNvPr id="428241" name="Rectangle 207"/>
                <p:cNvSpPr>
                  <a:spLocks noChangeArrowheads="1"/>
                </p:cNvSpPr>
                <p:nvPr/>
              </p:nvSpPr>
              <p:spPr bwMode="auto">
                <a:xfrm>
                  <a:off x="605" y="4879"/>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8.064.536</a:t>
                  </a:r>
                  <a:endParaRPr lang="en-US" sz="1200" b="1">
                    <a:latin typeface="Arial" charset="0"/>
                  </a:endParaRPr>
                </a:p>
              </p:txBody>
            </p:sp>
            <p:sp>
              <p:nvSpPr>
                <p:cNvPr id="428242" name="Rectangle 208"/>
                <p:cNvSpPr>
                  <a:spLocks noChangeArrowheads="1"/>
                </p:cNvSpPr>
                <p:nvPr/>
              </p:nvSpPr>
              <p:spPr bwMode="auto">
                <a:xfrm>
                  <a:off x="562" y="4879"/>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51" name="Group 209"/>
              <p:cNvGrpSpPr>
                <a:grpSpLocks/>
              </p:cNvGrpSpPr>
              <p:nvPr/>
            </p:nvGrpSpPr>
            <p:grpSpPr bwMode="auto">
              <a:xfrm>
                <a:off x="1765" y="4879"/>
                <a:ext cx="1066" cy="365"/>
                <a:chOff x="1765" y="4879"/>
                <a:chExt cx="1066" cy="365"/>
              </a:xfrm>
            </p:grpSpPr>
            <p:sp>
              <p:nvSpPr>
                <p:cNvPr id="428244" name="Rectangle 210"/>
                <p:cNvSpPr>
                  <a:spLocks noChangeArrowheads="1"/>
                </p:cNvSpPr>
                <p:nvPr/>
              </p:nvSpPr>
              <p:spPr bwMode="auto">
                <a:xfrm>
                  <a:off x="1808" y="4879"/>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147</a:t>
                  </a:r>
                  <a:endParaRPr lang="en-US" sz="1200" b="1">
                    <a:latin typeface="Arial" charset="0"/>
                  </a:endParaRPr>
                </a:p>
              </p:txBody>
            </p:sp>
            <p:sp>
              <p:nvSpPr>
                <p:cNvPr id="428245" name="Rectangle 211"/>
                <p:cNvSpPr>
                  <a:spLocks noChangeArrowheads="1"/>
                </p:cNvSpPr>
                <p:nvPr/>
              </p:nvSpPr>
              <p:spPr bwMode="auto">
                <a:xfrm>
                  <a:off x="1765" y="4879"/>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54" name="Group 212"/>
              <p:cNvGrpSpPr>
                <a:grpSpLocks/>
              </p:cNvGrpSpPr>
              <p:nvPr/>
            </p:nvGrpSpPr>
            <p:grpSpPr bwMode="auto">
              <a:xfrm>
                <a:off x="2831" y="4879"/>
                <a:ext cx="1180" cy="365"/>
                <a:chOff x="2831" y="4879"/>
                <a:chExt cx="1180" cy="365"/>
              </a:xfrm>
            </p:grpSpPr>
            <p:sp>
              <p:nvSpPr>
                <p:cNvPr id="428247" name="Rectangle 213"/>
                <p:cNvSpPr>
                  <a:spLocks noChangeArrowheads="1"/>
                </p:cNvSpPr>
                <p:nvPr/>
              </p:nvSpPr>
              <p:spPr bwMode="auto">
                <a:xfrm>
                  <a:off x="2874" y="4879"/>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385.080</a:t>
                  </a:r>
                  <a:endParaRPr lang="en-US" sz="1200" b="1">
                    <a:latin typeface="Arial" charset="0"/>
                  </a:endParaRPr>
                </a:p>
              </p:txBody>
            </p:sp>
            <p:sp>
              <p:nvSpPr>
                <p:cNvPr id="428248" name="Rectangle 214"/>
                <p:cNvSpPr>
                  <a:spLocks noChangeArrowheads="1"/>
                </p:cNvSpPr>
                <p:nvPr/>
              </p:nvSpPr>
              <p:spPr bwMode="auto">
                <a:xfrm>
                  <a:off x="2831" y="4879"/>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57" name="Group 215"/>
              <p:cNvGrpSpPr>
                <a:grpSpLocks/>
              </p:cNvGrpSpPr>
              <p:nvPr/>
            </p:nvGrpSpPr>
            <p:grpSpPr bwMode="auto">
              <a:xfrm>
                <a:off x="4011" y="4879"/>
                <a:ext cx="998" cy="365"/>
                <a:chOff x="4011" y="4879"/>
                <a:chExt cx="998" cy="365"/>
              </a:xfrm>
            </p:grpSpPr>
            <p:sp>
              <p:nvSpPr>
                <p:cNvPr id="428250" name="Rectangle 216"/>
                <p:cNvSpPr>
                  <a:spLocks noChangeArrowheads="1"/>
                </p:cNvSpPr>
                <p:nvPr/>
              </p:nvSpPr>
              <p:spPr bwMode="auto">
                <a:xfrm>
                  <a:off x="4054" y="4879"/>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11</a:t>
                  </a:r>
                  <a:endParaRPr lang="en-US" sz="1200" b="1">
                    <a:latin typeface="Arial" charset="0"/>
                  </a:endParaRPr>
                </a:p>
              </p:txBody>
            </p:sp>
            <p:sp>
              <p:nvSpPr>
                <p:cNvPr id="428251" name="Rectangle 217"/>
                <p:cNvSpPr>
                  <a:spLocks noChangeArrowheads="1"/>
                </p:cNvSpPr>
                <p:nvPr/>
              </p:nvSpPr>
              <p:spPr bwMode="auto">
                <a:xfrm>
                  <a:off x="4011" y="4879"/>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60" name="Group 218"/>
              <p:cNvGrpSpPr>
                <a:grpSpLocks/>
              </p:cNvGrpSpPr>
              <p:nvPr/>
            </p:nvGrpSpPr>
            <p:grpSpPr bwMode="auto">
              <a:xfrm>
                <a:off x="0" y="5244"/>
                <a:ext cx="562" cy="365"/>
                <a:chOff x="0" y="5244"/>
                <a:chExt cx="562" cy="365"/>
              </a:xfrm>
            </p:grpSpPr>
            <p:sp>
              <p:nvSpPr>
                <p:cNvPr id="428253" name="Rectangle 219"/>
                <p:cNvSpPr>
                  <a:spLocks noChangeArrowheads="1"/>
                </p:cNvSpPr>
                <p:nvPr/>
              </p:nvSpPr>
              <p:spPr bwMode="auto">
                <a:xfrm>
                  <a:off x="43" y="5244"/>
                  <a:ext cx="476"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1990</a:t>
                  </a:r>
                  <a:endParaRPr lang="en-US" sz="1200" b="1">
                    <a:latin typeface="Arial" charset="0"/>
                  </a:endParaRPr>
                </a:p>
              </p:txBody>
            </p:sp>
            <p:sp>
              <p:nvSpPr>
                <p:cNvPr id="428254" name="Rectangle 220"/>
                <p:cNvSpPr>
                  <a:spLocks noChangeArrowheads="1"/>
                </p:cNvSpPr>
                <p:nvPr/>
              </p:nvSpPr>
              <p:spPr bwMode="auto">
                <a:xfrm>
                  <a:off x="0" y="5244"/>
                  <a:ext cx="562"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63" name="Group 221"/>
              <p:cNvGrpSpPr>
                <a:grpSpLocks/>
              </p:cNvGrpSpPr>
              <p:nvPr/>
            </p:nvGrpSpPr>
            <p:grpSpPr bwMode="auto">
              <a:xfrm>
                <a:off x="562" y="5244"/>
                <a:ext cx="1203" cy="365"/>
                <a:chOff x="562" y="5244"/>
                <a:chExt cx="1203" cy="365"/>
              </a:xfrm>
            </p:grpSpPr>
            <p:sp>
              <p:nvSpPr>
                <p:cNvPr id="428256" name="Rectangle 222"/>
                <p:cNvSpPr>
                  <a:spLocks noChangeArrowheads="1"/>
                </p:cNvSpPr>
                <p:nvPr/>
              </p:nvSpPr>
              <p:spPr bwMode="auto">
                <a:xfrm>
                  <a:off x="605" y="5244"/>
                  <a:ext cx="1117"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9.799.297</a:t>
                  </a:r>
                  <a:endParaRPr lang="en-US" sz="1200" b="1">
                    <a:latin typeface="Arial" charset="0"/>
                  </a:endParaRPr>
                </a:p>
              </p:txBody>
            </p:sp>
            <p:sp>
              <p:nvSpPr>
                <p:cNvPr id="428257" name="Rectangle 223"/>
                <p:cNvSpPr>
                  <a:spLocks noChangeArrowheads="1"/>
                </p:cNvSpPr>
                <p:nvPr/>
              </p:nvSpPr>
              <p:spPr bwMode="auto">
                <a:xfrm>
                  <a:off x="562" y="5244"/>
                  <a:ext cx="1203"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66" name="Group 224"/>
              <p:cNvGrpSpPr>
                <a:grpSpLocks/>
              </p:cNvGrpSpPr>
              <p:nvPr/>
            </p:nvGrpSpPr>
            <p:grpSpPr bwMode="auto">
              <a:xfrm>
                <a:off x="1765" y="5244"/>
                <a:ext cx="1066" cy="365"/>
                <a:chOff x="1765" y="5244"/>
                <a:chExt cx="1066" cy="365"/>
              </a:xfrm>
            </p:grpSpPr>
            <p:sp>
              <p:nvSpPr>
                <p:cNvPr id="428259" name="Rectangle 225"/>
                <p:cNvSpPr>
                  <a:spLocks noChangeArrowheads="1"/>
                </p:cNvSpPr>
                <p:nvPr/>
              </p:nvSpPr>
              <p:spPr bwMode="auto">
                <a:xfrm>
                  <a:off x="1808" y="5244"/>
                  <a:ext cx="980"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178</a:t>
                  </a:r>
                  <a:endParaRPr lang="en-US" sz="1200" b="1">
                    <a:latin typeface="Arial" charset="0"/>
                  </a:endParaRPr>
                </a:p>
              </p:txBody>
            </p:sp>
            <p:sp>
              <p:nvSpPr>
                <p:cNvPr id="428260" name="Rectangle 226"/>
                <p:cNvSpPr>
                  <a:spLocks noChangeArrowheads="1"/>
                </p:cNvSpPr>
                <p:nvPr/>
              </p:nvSpPr>
              <p:spPr bwMode="auto">
                <a:xfrm>
                  <a:off x="1765" y="5244"/>
                  <a:ext cx="1066"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69" name="Group 227"/>
              <p:cNvGrpSpPr>
                <a:grpSpLocks/>
              </p:cNvGrpSpPr>
              <p:nvPr/>
            </p:nvGrpSpPr>
            <p:grpSpPr bwMode="auto">
              <a:xfrm>
                <a:off x="2831" y="5244"/>
                <a:ext cx="1180" cy="365"/>
                <a:chOff x="2831" y="5244"/>
                <a:chExt cx="1180" cy="365"/>
              </a:xfrm>
            </p:grpSpPr>
            <p:sp>
              <p:nvSpPr>
                <p:cNvPr id="428262" name="Rectangle 228"/>
                <p:cNvSpPr>
                  <a:spLocks noChangeArrowheads="1"/>
                </p:cNvSpPr>
                <p:nvPr/>
              </p:nvSpPr>
              <p:spPr bwMode="auto">
                <a:xfrm>
                  <a:off x="2874" y="5244"/>
                  <a:ext cx="1094"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465.263</a:t>
                  </a:r>
                  <a:endParaRPr lang="en-US" sz="1200" b="1">
                    <a:latin typeface="Arial" charset="0"/>
                  </a:endParaRPr>
                </a:p>
              </p:txBody>
            </p:sp>
            <p:sp>
              <p:nvSpPr>
                <p:cNvPr id="428263" name="Rectangle 229"/>
                <p:cNvSpPr>
                  <a:spLocks noChangeArrowheads="1"/>
                </p:cNvSpPr>
                <p:nvPr/>
              </p:nvSpPr>
              <p:spPr bwMode="auto">
                <a:xfrm>
                  <a:off x="2831" y="5244"/>
                  <a:ext cx="1180"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28072" name="Group 230"/>
              <p:cNvGrpSpPr>
                <a:grpSpLocks/>
              </p:cNvGrpSpPr>
              <p:nvPr/>
            </p:nvGrpSpPr>
            <p:grpSpPr bwMode="auto">
              <a:xfrm>
                <a:off x="4011" y="5244"/>
                <a:ext cx="998" cy="365"/>
                <a:chOff x="4011" y="5244"/>
                <a:chExt cx="998" cy="365"/>
              </a:xfrm>
            </p:grpSpPr>
            <p:sp>
              <p:nvSpPr>
                <p:cNvPr id="428265" name="Rectangle 231"/>
                <p:cNvSpPr>
                  <a:spLocks noChangeArrowheads="1"/>
                </p:cNvSpPr>
                <p:nvPr/>
              </p:nvSpPr>
              <p:spPr bwMode="auto">
                <a:xfrm>
                  <a:off x="4054" y="5244"/>
                  <a:ext cx="912" cy="365"/>
                </a:xfrm>
                <a:prstGeom prst="rect">
                  <a:avLst/>
                </a:prstGeom>
                <a:noFill/>
                <a:ln w="12700">
                  <a:noFill/>
                  <a:miter lim="800000"/>
                  <a:headEnd type="none" w="sm" len="sm"/>
                  <a:tailEnd type="none" w="sm" len="sm"/>
                </a:ln>
              </p:spPr>
              <p:txBody>
                <a:bodyPr anchor="ctr"/>
                <a:lstStyle/>
                <a:p>
                  <a:pPr algn="ctr" eaLnBrk="1" hangingPunct="1"/>
                  <a:r>
                    <a:rPr lang="en-US" sz="1200" b="1">
                      <a:latin typeface="Arial" charset="0"/>
                      <a:cs typeface="Times New Roman" pitchFamily="18" charset="0"/>
                    </a:rPr>
                    <a:t>13</a:t>
                  </a:r>
                  <a:endParaRPr lang="en-US" sz="1200" b="1">
                    <a:latin typeface="Arial" charset="0"/>
                  </a:endParaRPr>
                </a:p>
              </p:txBody>
            </p:sp>
            <p:sp>
              <p:nvSpPr>
                <p:cNvPr id="428266" name="Rectangle 232"/>
                <p:cNvSpPr>
                  <a:spLocks noChangeArrowheads="1"/>
                </p:cNvSpPr>
                <p:nvPr/>
              </p:nvSpPr>
              <p:spPr bwMode="auto">
                <a:xfrm>
                  <a:off x="4011" y="5244"/>
                  <a:ext cx="998" cy="3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28267" name="Rectangle 233"/>
            <p:cNvSpPr>
              <a:spLocks noChangeArrowheads="1"/>
            </p:cNvSpPr>
            <p:nvPr/>
          </p:nvSpPr>
          <p:spPr bwMode="auto">
            <a:xfrm>
              <a:off x="-3" y="-3"/>
              <a:ext cx="5015" cy="5615"/>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428268" name="Rectangle 234"/>
          <p:cNvSpPr>
            <a:spLocks noChangeArrowheads="1"/>
          </p:cNvSpPr>
          <p:nvPr/>
        </p:nvSpPr>
        <p:spPr bwMode="auto">
          <a:xfrm>
            <a:off x="5105400" y="20574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69" name="Rectangle 235"/>
          <p:cNvSpPr>
            <a:spLocks noChangeArrowheads="1"/>
          </p:cNvSpPr>
          <p:nvPr/>
        </p:nvSpPr>
        <p:spPr bwMode="auto">
          <a:xfrm>
            <a:off x="5105400" y="2362200"/>
            <a:ext cx="252413" cy="581025"/>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a:p>
            <a:endParaRPr lang="en-US" sz="1600" b="1">
              <a:latin typeface="Arial" charset="0"/>
            </a:endParaRPr>
          </a:p>
        </p:txBody>
      </p:sp>
      <p:sp>
        <p:nvSpPr>
          <p:cNvPr id="428270" name="Rectangle 237"/>
          <p:cNvSpPr>
            <a:spLocks noChangeArrowheads="1"/>
          </p:cNvSpPr>
          <p:nvPr/>
        </p:nvSpPr>
        <p:spPr bwMode="auto">
          <a:xfrm>
            <a:off x="6477000" y="2133600"/>
            <a:ext cx="228600" cy="581025"/>
          </a:xfrm>
          <a:prstGeom prst="rect">
            <a:avLst/>
          </a:prstGeom>
          <a:noFill/>
          <a:ln w="12700">
            <a:noFill/>
            <a:miter lim="800000"/>
            <a:headEnd type="none" w="sm" len="sm"/>
            <a:tailEnd type="none" w="sm" len="sm"/>
          </a:ln>
        </p:spPr>
        <p:txBody>
          <a:bodyPr anchor="ctr">
            <a:spAutoFit/>
          </a:bodyPr>
          <a:lstStyle/>
          <a:p>
            <a:r>
              <a:rPr lang="en-US" sz="1600" b="1">
                <a:latin typeface="Arial" charset="0"/>
              </a:rPr>
              <a:t>-</a:t>
            </a:r>
          </a:p>
          <a:p>
            <a:endParaRPr lang="en-US" sz="1600" b="1">
              <a:latin typeface="Arial" charset="0"/>
            </a:endParaRPr>
          </a:p>
        </p:txBody>
      </p:sp>
      <p:sp>
        <p:nvSpPr>
          <p:cNvPr id="428271" name="Rectangle 238"/>
          <p:cNvSpPr>
            <a:spLocks noChangeArrowheads="1"/>
          </p:cNvSpPr>
          <p:nvPr/>
        </p:nvSpPr>
        <p:spPr bwMode="auto">
          <a:xfrm>
            <a:off x="5105400" y="27432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2" name="Rectangle 239"/>
          <p:cNvSpPr>
            <a:spLocks noChangeArrowheads="1"/>
          </p:cNvSpPr>
          <p:nvPr/>
        </p:nvSpPr>
        <p:spPr bwMode="auto">
          <a:xfrm>
            <a:off x="6477000" y="2743200"/>
            <a:ext cx="201613" cy="336550"/>
          </a:xfrm>
          <a:prstGeom prst="rect">
            <a:avLst/>
          </a:prstGeom>
          <a:noFill/>
          <a:ln w="12700">
            <a:noFill/>
            <a:miter lim="800000"/>
            <a:headEnd type="none" w="sm" len="sm"/>
            <a:tailEnd type="none" w="sm" len="sm"/>
          </a:ln>
        </p:spPr>
        <p:txBody>
          <a:bodyPr anchor="ctr">
            <a:spAutoFit/>
          </a:bodyPr>
          <a:lstStyle/>
          <a:p>
            <a:r>
              <a:rPr lang="en-US" sz="1600" b="1">
                <a:latin typeface="Arial" charset="0"/>
              </a:rPr>
              <a:t>-</a:t>
            </a:r>
          </a:p>
        </p:txBody>
      </p:sp>
      <p:sp>
        <p:nvSpPr>
          <p:cNvPr id="428273" name="Rectangle 240"/>
          <p:cNvSpPr>
            <a:spLocks noChangeArrowheads="1"/>
          </p:cNvSpPr>
          <p:nvPr/>
        </p:nvSpPr>
        <p:spPr bwMode="auto">
          <a:xfrm>
            <a:off x="5105400" y="3124200"/>
            <a:ext cx="277813" cy="336550"/>
          </a:xfrm>
          <a:prstGeom prst="rect">
            <a:avLst/>
          </a:prstGeom>
          <a:noFill/>
          <a:ln w="12700">
            <a:noFill/>
            <a:miter lim="800000"/>
            <a:headEnd type="none" w="sm" len="sm"/>
            <a:tailEnd type="none" w="sm" len="sm"/>
          </a:ln>
        </p:spPr>
        <p:txBody>
          <a:bodyPr anchor="ctr">
            <a:spAutoFit/>
          </a:bodyPr>
          <a:lstStyle/>
          <a:p>
            <a:r>
              <a:rPr lang="en-US" sz="1600" b="1">
                <a:latin typeface="Arial" charset="0"/>
              </a:rPr>
              <a:t>-</a:t>
            </a:r>
          </a:p>
        </p:txBody>
      </p:sp>
      <p:sp>
        <p:nvSpPr>
          <p:cNvPr id="428274" name="Rectangle 241"/>
          <p:cNvSpPr>
            <a:spLocks noChangeArrowheads="1"/>
          </p:cNvSpPr>
          <p:nvPr/>
        </p:nvSpPr>
        <p:spPr bwMode="auto">
          <a:xfrm>
            <a:off x="6477000" y="31242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5" name="Rectangle 242"/>
          <p:cNvSpPr>
            <a:spLocks noChangeArrowheads="1"/>
          </p:cNvSpPr>
          <p:nvPr/>
        </p:nvSpPr>
        <p:spPr bwMode="auto">
          <a:xfrm>
            <a:off x="5105400" y="34290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6" name="Rectangle 243"/>
          <p:cNvSpPr>
            <a:spLocks noChangeArrowheads="1"/>
          </p:cNvSpPr>
          <p:nvPr/>
        </p:nvSpPr>
        <p:spPr bwMode="auto">
          <a:xfrm>
            <a:off x="6477000" y="34290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7" name="Rectangle 244"/>
          <p:cNvSpPr>
            <a:spLocks noChangeArrowheads="1"/>
          </p:cNvSpPr>
          <p:nvPr/>
        </p:nvSpPr>
        <p:spPr bwMode="auto">
          <a:xfrm>
            <a:off x="5105400" y="37338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8" name="Rectangle 245"/>
          <p:cNvSpPr>
            <a:spLocks noChangeArrowheads="1"/>
          </p:cNvSpPr>
          <p:nvPr/>
        </p:nvSpPr>
        <p:spPr bwMode="auto">
          <a:xfrm>
            <a:off x="6477000" y="37338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79" name="Rectangle 246"/>
          <p:cNvSpPr>
            <a:spLocks noChangeArrowheads="1"/>
          </p:cNvSpPr>
          <p:nvPr/>
        </p:nvSpPr>
        <p:spPr bwMode="auto">
          <a:xfrm>
            <a:off x="5105400" y="41148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0" name="Rectangle 247"/>
          <p:cNvSpPr>
            <a:spLocks noChangeArrowheads="1"/>
          </p:cNvSpPr>
          <p:nvPr/>
        </p:nvSpPr>
        <p:spPr bwMode="auto">
          <a:xfrm>
            <a:off x="6477000" y="41148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1" name="Rectangle 248"/>
          <p:cNvSpPr>
            <a:spLocks noChangeArrowheads="1"/>
          </p:cNvSpPr>
          <p:nvPr/>
        </p:nvSpPr>
        <p:spPr bwMode="auto">
          <a:xfrm>
            <a:off x="5105400" y="44196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2" name="Rectangle 249"/>
          <p:cNvSpPr>
            <a:spLocks noChangeArrowheads="1"/>
          </p:cNvSpPr>
          <p:nvPr/>
        </p:nvSpPr>
        <p:spPr bwMode="auto">
          <a:xfrm>
            <a:off x="6477000" y="44958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3" name="Rectangle 250"/>
          <p:cNvSpPr>
            <a:spLocks noChangeArrowheads="1"/>
          </p:cNvSpPr>
          <p:nvPr/>
        </p:nvSpPr>
        <p:spPr bwMode="auto">
          <a:xfrm>
            <a:off x="5105400" y="47244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4" name="Rectangle 251"/>
          <p:cNvSpPr>
            <a:spLocks noChangeArrowheads="1"/>
          </p:cNvSpPr>
          <p:nvPr/>
        </p:nvSpPr>
        <p:spPr bwMode="auto">
          <a:xfrm>
            <a:off x="6477000" y="47244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5" name="Rectangle 252"/>
          <p:cNvSpPr>
            <a:spLocks noChangeArrowheads="1"/>
          </p:cNvSpPr>
          <p:nvPr/>
        </p:nvSpPr>
        <p:spPr bwMode="auto">
          <a:xfrm>
            <a:off x="5105400" y="50292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6" name="Rectangle 253"/>
          <p:cNvSpPr>
            <a:spLocks noChangeArrowheads="1"/>
          </p:cNvSpPr>
          <p:nvPr/>
        </p:nvSpPr>
        <p:spPr bwMode="auto">
          <a:xfrm>
            <a:off x="6477000" y="5105400"/>
            <a:ext cx="252413" cy="336550"/>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p:txBody>
      </p:sp>
      <p:sp>
        <p:nvSpPr>
          <p:cNvPr id="428287" name="Rectangle 254"/>
          <p:cNvSpPr>
            <a:spLocks noChangeArrowheads="1"/>
          </p:cNvSpPr>
          <p:nvPr/>
        </p:nvSpPr>
        <p:spPr bwMode="auto">
          <a:xfrm>
            <a:off x="6477000" y="1752600"/>
            <a:ext cx="252413" cy="581025"/>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a:p>
            <a:endParaRPr lang="en-US" sz="1600" b="1">
              <a:latin typeface="Arial" charset="0"/>
            </a:endParaRPr>
          </a:p>
        </p:txBody>
      </p:sp>
      <p:sp>
        <p:nvSpPr>
          <p:cNvPr id="428288" name="Rectangle 255"/>
          <p:cNvSpPr>
            <a:spLocks noChangeArrowheads="1"/>
          </p:cNvSpPr>
          <p:nvPr/>
        </p:nvSpPr>
        <p:spPr bwMode="auto">
          <a:xfrm>
            <a:off x="6477000" y="2362200"/>
            <a:ext cx="252413" cy="581025"/>
          </a:xfrm>
          <a:prstGeom prst="rect">
            <a:avLst/>
          </a:prstGeom>
          <a:noFill/>
          <a:ln w="12700">
            <a:noFill/>
            <a:miter lim="800000"/>
            <a:headEnd type="none" w="sm" len="sm"/>
            <a:tailEnd type="none" w="sm" len="sm"/>
          </a:ln>
        </p:spPr>
        <p:txBody>
          <a:bodyPr wrap="none" anchor="ctr">
            <a:spAutoFit/>
          </a:bodyPr>
          <a:lstStyle/>
          <a:p>
            <a:r>
              <a:rPr lang="en-US" sz="1600" b="1">
                <a:latin typeface="Arial" charset="0"/>
              </a:rPr>
              <a:t>-</a:t>
            </a:r>
          </a:p>
          <a:p>
            <a:endParaRPr lang="en-US" sz="1600" b="1">
              <a:latin typeface="Arial" charset="0"/>
            </a:endParaRPr>
          </a:p>
        </p:txBody>
      </p:sp>
      <p:sp>
        <p:nvSpPr>
          <p:cNvPr id="428289" name="Rectangle 256"/>
          <p:cNvSpPr>
            <a:spLocks noChangeArrowheads="1"/>
          </p:cNvSpPr>
          <p:nvPr/>
        </p:nvSpPr>
        <p:spPr bwMode="auto">
          <a:xfrm>
            <a:off x="5105400" y="1752600"/>
            <a:ext cx="252413" cy="581025"/>
          </a:xfrm>
          <a:prstGeom prst="rect">
            <a:avLst/>
          </a:prstGeom>
          <a:noFill/>
          <a:ln w="12700">
            <a:noFill/>
            <a:miter lim="800000"/>
            <a:headEnd type="none" w="sm" len="sm"/>
            <a:tailEnd type="none" w="sm" len="sm"/>
          </a:ln>
        </p:spPr>
        <p:txBody>
          <a:bodyPr wrap="none">
            <a:spAutoFit/>
          </a:bodyPr>
          <a:lstStyle/>
          <a:p>
            <a:r>
              <a:rPr lang="en-US" sz="1600" b="1">
                <a:latin typeface="Arial" charset="0"/>
              </a:rPr>
              <a:t>-</a:t>
            </a:r>
          </a:p>
          <a:p>
            <a:endParaRPr lang="en-US" sz="1600" b="1">
              <a:latin typeface="Arial"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Footer Placeholder 3"/>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188" name="Slide Number Placeholder 4"/>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B7279CC2-526A-4EC1-9EA1-D79C6C759E18}" type="slidenum">
              <a:rPr lang="en-GB" sz="1400">
                <a:solidFill>
                  <a:schemeClr val="tx2"/>
                </a:solidFill>
                <a:latin typeface="+mn-lt"/>
              </a:rPr>
              <a:pPr algn="r" eaLnBrk="1" hangingPunct="1">
                <a:defRPr/>
              </a:pPr>
              <a:t>45</a:t>
            </a:fld>
            <a:endParaRPr lang="en-GB" sz="1400">
              <a:solidFill>
                <a:schemeClr val="tx2"/>
              </a:solidFill>
              <a:latin typeface="+mn-lt"/>
            </a:endParaRPr>
          </a:p>
        </p:txBody>
      </p:sp>
      <p:sp>
        <p:nvSpPr>
          <p:cNvPr id="429060" name="Rectangle 2"/>
          <p:cNvSpPr>
            <a:spLocks noGrp="1" noChangeArrowheads="1"/>
          </p:cNvSpPr>
          <p:nvPr>
            <p:ph type="title" idx="4294967295"/>
          </p:nvPr>
        </p:nvSpPr>
        <p:spPr>
          <a:xfrm>
            <a:off x="762000" y="292100"/>
            <a:ext cx="5907088" cy="865188"/>
          </a:xfrm>
        </p:spPr>
        <p:txBody>
          <a:bodyPr anchor="b"/>
          <a:lstStyle/>
          <a:p>
            <a:pPr algn="ctr"/>
            <a:r>
              <a:rPr lang="en-US" sz="3200">
                <a:solidFill>
                  <a:schemeClr val="accent1"/>
                </a:solidFill>
              </a:rPr>
              <a:t>Produksi Bontang LNG Plant (Continued)</a:t>
            </a:r>
          </a:p>
        </p:txBody>
      </p:sp>
      <p:grpSp>
        <p:nvGrpSpPr>
          <p:cNvPr id="2" name="Group 3"/>
          <p:cNvGrpSpPr>
            <a:grpSpLocks/>
          </p:cNvGrpSpPr>
          <p:nvPr/>
        </p:nvGrpSpPr>
        <p:grpSpPr bwMode="auto">
          <a:xfrm>
            <a:off x="914400" y="1219200"/>
            <a:ext cx="6705600" cy="4953000"/>
            <a:chOff x="-3" y="-3"/>
            <a:chExt cx="5015" cy="4386"/>
          </a:xfrm>
        </p:grpSpPr>
        <p:grpSp>
          <p:nvGrpSpPr>
            <p:cNvPr id="3" name="Group 4"/>
            <p:cNvGrpSpPr>
              <a:grpSpLocks/>
            </p:cNvGrpSpPr>
            <p:nvPr/>
          </p:nvGrpSpPr>
          <p:grpSpPr bwMode="auto">
            <a:xfrm>
              <a:off x="0" y="0"/>
              <a:ext cx="5009" cy="4380"/>
              <a:chOff x="0" y="0"/>
              <a:chExt cx="5009" cy="4380"/>
            </a:xfrm>
          </p:grpSpPr>
          <p:grpSp>
            <p:nvGrpSpPr>
              <p:cNvPr id="4" name="Group 5"/>
              <p:cNvGrpSpPr>
                <a:grpSpLocks/>
              </p:cNvGrpSpPr>
              <p:nvPr/>
            </p:nvGrpSpPr>
            <p:grpSpPr bwMode="auto">
              <a:xfrm>
                <a:off x="0" y="0"/>
                <a:ext cx="562" cy="365"/>
                <a:chOff x="0" y="0"/>
                <a:chExt cx="562" cy="365"/>
              </a:xfrm>
            </p:grpSpPr>
            <p:sp>
              <p:nvSpPr>
                <p:cNvPr id="429064" name="Rectangle 6"/>
                <p:cNvSpPr>
                  <a:spLocks noChangeArrowheads="1"/>
                </p:cNvSpPr>
                <p:nvPr/>
              </p:nvSpPr>
              <p:spPr bwMode="auto">
                <a:xfrm>
                  <a:off x="43" y="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1991</a:t>
                  </a:r>
                  <a:endParaRPr lang="en-US" sz="1200" b="1">
                    <a:latin typeface="Arial" charset="0"/>
                    <a:cs typeface="Times New Roman" pitchFamily="18" charset="0"/>
                  </a:endParaRPr>
                </a:p>
                <a:p>
                  <a:pPr algn="ctr"/>
                  <a:endParaRPr lang="en-US" b="1">
                    <a:latin typeface="Arial" charset="0"/>
                  </a:endParaRPr>
                </a:p>
              </p:txBody>
            </p:sp>
            <p:sp>
              <p:nvSpPr>
                <p:cNvPr id="429065" name="Rectangle 7"/>
                <p:cNvSpPr>
                  <a:spLocks noChangeArrowheads="1"/>
                </p:cNvSpPr>
                <p:nvPr/>
              </p:nvSpPr>
              <p:spPr bwMode="auto">
                <a:xfrm>
                  <a:off x="0" y="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5" name="Group 8"/>
              <p:cNvGrpSpPr>
                <a:grpSpLocks/>
              </p:cNvGrpSpPr>
              <p:nvPr/>
            </p:nvGrpSpPr>
            <p:grpSpPr bwMode="auto">
              <a:xfrm>
                <a:off x="562" y="0"/>
                <a:ext cx="1203" cy="365"/>
                <a:chOff x="562" y="0"/>
                <a:chExt cx="1203" cy="365"/>
              </a:xfrm>
            </p:grpSpPr>
            <p:sp>
              <p:nvSpPr>
                <p:cNvPr id="429067" name="Rectangle 9"/>
                <p:cNvSpPr>
                  <a:spLocks noChangeArrowheads="1"/>
                </p:cNvSpPr>
                <p:nvPr/>
              </p:nvSpPr>
              <p:spPr bwMode="auto">
                <a:xfrm>
                  <a:off x="605" y="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10.985.525</a:t>
                  </a:r>
                  <a:endParaRPr lang="en-US" sz="1200" b="1">
                    <a:latin typeface="Arial" charset="0"/>
                    <a:cs typeface="Times New Roman" pitchFamily="18" charset="0"/>
                  </a:endParaRPr>
                </a:p>
                <a:p>
                  <a:pPr algn="ctr"/>
                  <a:endParaRPr lang="en-US" b="1">
                    <a:latin typeface="Arial" charset="0"/>
                  </a:endParaRPr>
                </a:p>
              </p:txBody>
            </p:sp>
            <p:sp>
              <p:nvSpPr>
                <p:cNvPr id="429068" name="Rectangle 10"/>
                <p:cNvSpPr>
                  <a:spLocks noChangeArrowheads="1"/>
                </p:cNvSpPr>
                <p:nvPr/>
              </p:nvSpPr>
              <p:spPr bwMode="auto">
                <a:xfrm>
                  <a:off x="562" y="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6" name="Group 11"/>
              <p:cNvGrpSpPr>
                <a:grpSpLocks/>
              </p:cNvGrpSpPr>
              <p:nvPr/>
            </p:nvGrpSpPr>
            <p:grpSpPr bwMode="auto">
              <a:xfrm>
                <a:off x="1765" y="0"/>
                <a:ext cx="1066" cy="365"/>
                <a:chOff x="1765" y="0"/>
                <a:chExt cx="1066" cy="365"/>
              </a:xfrm>
            </p:grpSpPr>
            <p:sp>
              <p:nvSpPr>
                <p:cNvPr id="429070" name="Rectangle 12"/>
                <p:cNvSpPr>
                  <a:spLocks noChangeArrowheads="1"/>
                </p:cNvSpPr>
                <p:nvPr/>
              </p:nvSpPr>
              <p:spPr bwMode="auto">
                <a:xfrm>
                  <a:off x="1808" y="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197</a:t>
                  </a:r>
                  <a:endParaRPr lang="en-US" sz="1200" b="1">
                    <a:latin typeface="Arial" charset="0"/>
                    <a:cs typeface="Times New Roman" pitchFamily="18" charset="0"/>
                  </a:endParaRPr>
                </a:p>
                <a:p>
                  <a:pPr algn="ctr"/>
                  <a:endParaRPr lang="en-US" b="1">
                    <a:latin typeface="Arial" charset="0"/>
                  </a:endParaRPr>
                </a:p>
              </p:txBody>
            </p:sp>
            <p:sp>
              <p:nvSpPr>
                <p:cNvPr id="429071" name="Rectangle 13"/>
                <p:cNvSpPr>
                  <a:spLocks noChangeArrowheads="1"/>
                </p:cNvSpPr>
                <p:nvPr/>
              </p:nvSpPr>
              <p:spPr bwMode="auto">
                <a:xfrm>
                  <a:off x="1765" y="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7" name="Group 14"/>
              <p:cNvGrpSpPr>
                <a:grpSpLocks/>
              </p:cNvGrpSpPr>
              <p:nvPr/>
            </p:nvGrpSpPr>
            <p:grpSpPr bwMode="auto">
              <a:xfrm>
                <a:off x="2831" y="0"/>
                <a:ext cx="1180" cy="365"/>
                <a:chOff x="2831" y="0"/>
                <a:chExt cx="1180" cy="365"/>
              </a:xfrm>
            </p:grpSpPr>
            <p:sp>
              <p:nvSpPr>
                <p:cNvPr id="429073" name="Rectangle 15"/>
                <p:cNvSpPr>
                  <a:spLocks noChangeArrowheads="1"/>
                </p:cNvSpPr>
                <p:nvPr/>
              </p:nvSpPr>
              <p:spPr bwMode="auto">
                <a:xfrm>
                  <a:off x="2874" y="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509.686</a:t>
                  </a:r>
                  <a:endParaRPr lang="en-US" sz="1200" b="1">
                    <a:latin typeface="Arial" charset="0"/>
                    <a:cs typeface="Times New Roman" pitchFamily="18" charset="0"/>
                  </a:endParaRPr>
                </a:p>
                <a:p>
                  <a:pPr algn="ctr"/>
                  <a:endParaRPr lang="en-US" b="1">
                    <a:latin typeface="Arial" charset="0"/>
                  </a:endParaRPr>
                </a:p>
              </p:txBody>
            </p:sp>
            <p:sp>
              <p:nvSpPr>
                <p:cNvPr id="429074" name="Rectangle 16"/>
                <p:cNvSpPr>
                  <a:spLocks noChangeArrowheads="1"/>
                </p:cNvSpPr>
                <p:nvPr/>
              </p:nvSpPr>
              <p:spPr bwMode="auto">
                <a:xfrm>
                  <a:off x="2831" y="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8" name="Group 17"/>
              <p:cNvGrpSpPr>
                <a:grpSpLocks/>
              </p:cNvGrpSpPr>
              <p:nvPr/>
            </p:nvGrpSpPr>
            <p:grpSpPr bwMode="auto">
              <a:xfrm>
                <a:off x="4011" y="0"/>
                <a:ext cx="998" cy="365"/>
                <a:chOff x="4011" y="0"/>
                <a:chExt cx="998" cy="365"/>
              </a:xfrm>
            </p:grpSpPr>
            <p:sp>
              <p:nvSpPr>
                <p:cNvPr id="429076" name="Rectangle 18"/>
                <p:cNvSpPr>
                  <a:spLocks noChangeArrowheads="1"/>
                </p:cNvSpPr>
                <p:nvPr/>
              </p:nvSpPr>
              <p:spPr bwMode="auto">
                <a:xfrm>
                  <a:off x="4054" y="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16</a:t>
                  </a:r>
                  <a:endParaRPr lang="en-US" sz="1200" b="1">
                    <a:latin typeface="Arial" charset="0"/>
                    <a:cs typeface="Times New Roman" pitchFamily="18" charset="0"/>
                  </a:endParaRPr>
                </a:p>
                <a:p>
                  <a:pPr algn="ctr"/>
                  <a:endParaRPr lang="en-US" b="1">
                    <a:latin typeface="Arial" charset="0"/>
                  </a:endParaRPr>
                </a:p>
              </p:txBody>
            </p:sp>
            <p:sp>
              <p:nvSpPr>
                <p:cNvPr id="429077" name="Rectangle 19"/>
                <p:cNvSpPr>
                  <a:spLocks noChangeArrowheads="1"/>
                </p:cNvSpPr>
                <p:nvPr/>
              </p:nvSpPr>
              <p:spPr bwMode="auto">
                <a:xfrm>
                  <a:off x="4011" y="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9" name="Group 20"/>
              <p:cNvGrpSpPr>
                <a:grpSpLocks/>
              </p:cNvGrpSpPr>
              <p:nvPr/>
            </p:nvGrpSpPr>
            <p:grpSpPr bwMode="auto">
              <a:xfrm>
                <a:off x="0" y="365"/>
                <a:ext cx="562" cy="365"/>
                <a:chOff x="0" y="365"/>
                <a:chExt cx="562" cy="365"/>
              </a:xfrm>
            </p:grpSpPr>
            <p:sp>
              <p:nvSpPr>
                <p:cNvPr id="429079" name="Rectangle 21"/>
                <p:cNvSpPr>
                  <a:spLocks noChangeArrowheads="1"/>
                </p:cNvSpPr>
                <p:nvPr/>
              </p:nvSpPr>
              <p:spPr bwMode="auto">
                <a:xfrm>
                  <a:off x="43" y="36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1992</a:t>
                  </a:r>
                  <a:endParaRPr lang="en-US" sz="1200" b="1">
                    <a:latin typeface="Arial" charset="0"/>
                    <a:cs typeface="Times New Roman" pitchFamily="18" charset="0"/>
                  </a:endParaRPr>
                </a:p>
                <a:p>
                  <a:pPr algn="ctr"/>
                  <a:endParaRPr lang="en-US" b="1">
                    <a:latin typeface="Arial" charset="0"/>
                  </a:endParaRPr>
                </a:p>
              </p:txBody>
            </p:sp>
            <p:sp>
              <p:nvSpPr>
                <p:cNvPr id="429080" name="Rectangle 22"/>
                <p:cNvSpPr>
                  <a:spLocks noChangeArrowheads="1"/>
                </p:cNvSpPr>
                <p:nvPr/>
              </p:nvSpPr>
              <p:spPr bwMode="auto">
                <a:xfrm>
                  <a:off x="0" y="36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0" name="Group 23"/>
              <p:cNvGrpSpPr>
                <a:grpSpLocks/>
              </p:cNvGrpSpPr>
              <p:nvPr/>
            </p:nvGrpSpPr>
            <p:grpSpPr bwMode="auto">
              <a:xfrm>
                <a:off x="562" y="365"/>
                <a:ext cx="1203" cy="365"/>
                <a:chOff x="562" y="365"/>
                <a:chExt cx="1203" cy="365"/>
              </a:xfrm>
            </p:grpSpPr>
            <p:sp>
              <p:nvSpPr>
                <p:cNvPr id="429082" name="Rectangle 24"/>
                <p:cNvSpPr>
                  <a:spLocks noChangeArrowheads="1"/>
                </p:cNvSpPr>
                <p:nvPr/>
              </p:nvSpPr>
              <p:spPr bwMode="auto">
                <a:xfrm>
                  <a:off x="605" y="36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11.789.147</a:t>
                  </a:r>
                  <a:endParaRPr lang="en-US" sz="1200" b="1">
                    <a:latin typeface="Arial" charset="0"/>
                    <a:cs typeface="Times New Roman" pitchFamily="18" charset="0"/>
                  </a:endParaRPr>
                </a:p>
                <a:p>
                  <a:pPr algn="ctr"/>
                  <a:endParaRPr lang="en-US" b="1">
                    <a:latin typeface="Arial" charset="0"/>
                  </a:endParaRPr>
                </a:p>
              </p:txBody>
            </p:sp>
            <p:sp>
              <p:nvSpPr>
                <p:cNvPr id="429083" name="Rectangle 25"/>
                <p:cNvSpPr>
                  <a:spLocks noChangeArrowheads="1"/>
                </p:cNvSpPr>
                <p:nvPr/>
              </p:nvSpPr>
              <p:spPr bwMode="auto">
                <a:xfrm>
                  <a:off x="562" y="36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1" name="Group 26"/>
              <p:cNvGrpSpPr>
                <a:grpSpLocks/>
              </p:cNvGrpSpPr>
              <p:nvPr/>
            </p:nvGrpSpPr>
            <p:grpSpPr bwMode="auto">
              <a:xfrm>
                <a:off x="1765" y="365"/>
                <a:ext cx="1066" cy="365"/>
                <a:chOff x="1765" y="365"/>
                <a:chExt cx="1066" cy="365"/>
              </a:xfrm>
            </p:grpSpPr>
            <p:sp>
              <p:nvSpPr>
                <p:cNvPr id="429085" name="Rectangle 27"/>
                <p:cNvSpPr>
                  <a:spLocks noChangeArrowheads="1"/>
                </p:cNvSpPr>
                <p:nvPr/>
              </p:nvSpPr>
              <p:spPr bwMode="auto">
                <a:xfrm>
                  <a:off x="1808" y="36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211</a:t>
                  </a:r>
                  <a:endParaRPr lang="en-US" sz="1200" b="1">
                    <a:latin typeface="Arial" charset="0"/>
                    <a:cs typeface="Times New Roman" pitchFamily="18" charset="0"/>
                  </a:endParaRPr>
                </a:p>
                <a:p>
                  <a:pPr algn="ctr"/>
                  <a:endParaRPr lang="en-US" b="1">
                    <a:latin typeface="Arial" charset="0"/>
                  </a:endParaRPr>
                </a:p>
              </p:txBody>
            </p:sp>
            <p:sp>
              <p:nvSpPr>
                <p:cNvPr id="429086" name="Rectangle 28"/>
                <p:cNvSpPr>
                  <a:spLocks noChangeArrowheads="1"/>
                </p:cNvSpPr>
                <p:nvPr/>
              </p:nvSpPr>
              <p:spPr bwMode="auto">
                <a:xfrm>
                  <a:off x="1765" y="36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2" name="Group 29"/>
              <p:cNvGrpSpPr>
                <a:grpSpLocks/>
              </p:cNvGrpSpPr>
              <p:nvPr/>
            </p:nvGrpSpPr>
            <p:grpSpPr bwMode="auto">
              <a:xfrm>
                <a:off x="2831" y="365"/>
                <a:ext cx="1180" cy="365"/>
                <a:chOff x="2831" y="365"/>
                <a:chExt cx="1180" cy="365"/>
              </a:xfrm>
            </p:grpSpPr>
            <p:sp>
              <p:nvSpPr>
                <p:cNvPr id="429088" name="Rectangle 30"/>
                <p:cNvSpPr>
                  <a:spLocks noChangeArrowheads="1"/>
                </p:cNvSpPr>
                <p:nvPr/>
              </p:nvSpPr>
              <p:spPr bwMode="auto">
                <a:xfrm>
                  <a:off x="2874" y="36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582.134</a:t>
                  </a:r>
                  <a:endParaRPr lang="en-US" sz="1200" b="1">
                    <a:latin typeface="Arial" charset="0"/>
                    <a:cs typeface="Times New Roman" pitchFamily="18" charset="0"/>
                  </a:endParaRPr>
                </a:p>
                <a:p>
                  <a:pPr algn="ctr"/>
                  <a:endParaRPr lang="en-US" b="1">
                    <a:latin typeface="Arial" charset="0"/>
                  </a:endParaRPr>
                </a:p>
              </p:txBody>
            </p:sp>
            <p:sp>
              <p:nvSpPr>
                <p:cNvPr id="429089" name="Rectangle 31"/>
                <p:cNvSpPr>
                  <a:spLocks noChangeArrowheads="1"/>
                </p:cNvSpPr>
                <p:nvPr/>
              </p:nvSpPr>
              <p:spPr bwMode="auto">
                <a:xfrm>
                  <a:off x="2831" y="36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3" name="Group 32"/>
              <p:cNvGrpSpPr>
                <a:grpSpLocks/>
              </p:cNvGrpSpPr>
              <p:nvPr/>
            </p:nvGrpSpPr>
            <p:grpSpPr bwMode="auto">
              <a:xfrm>
                <a:off x="4011" y="365"/>
                <a:ext cx="998" cy="365"/>
                <a:chOff x="4011" y="365"/>
                <a:chExt cx="998" cy="365"/>
              </a:xfrm>
            </p:grpSpPr>
            <p:sp>
              <p:nvSpPr>
                <p:cNvPr id="429091" name="Rectangle 33"/>
                <p:cNvSpPr>
                  <a:spLocks noChangeArrowheads="1"/>
                </p:cNvSpPr>
                <p:nvPr/>
              </p:nvSpPr>
              <p:spPr bwMode="auto">
                <a:xfrm>
                  <a:off x="4054" y="36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15</a:t>
                  </a:r>
                  <a:endParaRPr lang="en-US" sz="1200" b="1">
                    <a:latin typeface="Arial" charset="0"/>
                    <a:cs typeface="Times New Roman" pitchFamily="18" charset="0"/>
                  </a:endParaRPr>
                </a:p>
                <a:p>
                  <a:pPr algn="ctr"/>
                  <a:endParaRPr lang="en-US" b="1">
                    <a:latin typeface="Arial" charset="0"/>
                  </a:endParaRPr>
                </a:p>
              </p:txBody>
            </p:sp>
            <p:sp>
              <p:nvSpPr>
                <p:cNvPr id="429092" name="Rectangle 34"/>
                <p:cNvSpPr>
                  <a:spLocks noChangeArrowheads="1"/>
                </p:cNvSpPr>
                <p:nvPr/>
              </p:nvSpPr>
              <p:spPr bwMode="auto">
                <a:xfrm>
                  <a:off x="4011" y="36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4" name="Group 35"/>
              <p:cNvGrpSpPr>
                <a:grpSpLocks/>
              </p:cNvGrpSpPr>
              <p:nvPr/>
            </p:nvGrpSpPr>
            <p:grpSpPr bwMode="auto">
              <a:xfrm>
                <a:off x="0" y="730"/>
                <a:ext cx="562" cy="365"/>
                <a:chOff x="0" y="730"/>
                <a:chExt cx="562" cy="365"/>
              </a:xfrm>
            </p:grpSpPr>
            <p:sp>
              <p:nvSpPr>
                <p:cNvPr id="429094" name="Rectangle 36"/>
                <p:cNvSpPr>
                  <a:spLocks noChangeArrowheads="1"/>
                </p:cNvSpPr>
                <p:nvPr/>
              </p:nvSpPr>
              <p:spPr bwMode="auto">
                <a:xfrm>
                  <a:off x="43" y="73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1993</a:t>
                  </a:r>
                  <a:endParaRPr lang="en-US" sz="1200" b="1">
                    <a:latin typeface="Arial" charset="0"/>
                    <a:cs typeface="Times New Roman" pitchFamily="18" charset="0"/>
                  </a:endParaRPr>
                </a:p>
                <a:p>
                  <a:pPr algn="ctr"/>
                  <a:endParaRPr lang="en-US" b="1">
                    <a:latin typeface="Arial" charset="0"/>
                  </a:endParaRPr>
                </a:p>
              </p:txBody>
            </p:sp>
            <p:sp>
              <p:nvSpPr>
                <p:cNvPr id="429095" name="Rectangle 37"/>
                <p:cNvSpPr>
                  <a:spLocks noChangeArrowheads="1"/>
                </p:cNvSpPr>
                <p:nvPr/>
              </p:nvSpPr>
              <p:spPr bwMode="auto">
                <a:xfrm>
                  <a:off x="0" y="73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5" name="Group 38"/>
              <p:cNvGrpSpPr>
                <a:grpSpLocks/>
              </p:cNvGrpSpPr>
              <p:nvPr/>
            </p:nvGrpSpPr>
            <p:grpSpPr bwMode="auto">
              <a:xfrm>
                <a:off x="562" y="730"/>
                <a:ext cx="1203" cy="365"/>
                <a:chOff x="562" y="730"/>
                <a:chExt cx="1203" cy="365"/>
              </a:xfrm>
            </p:grpSpPr>
            <p:sp>
              <p:nvSpPr>
                <p:cNvPr id="429097" name="Rectangle 39"/>
                <p:cNvSpPr>
                  <a:spLocks noChangeArrowheads="1"/>
                </p:cNvSpPr>
                <p:nvPr/>
              </p:nvSpPr>
              <p:spPr bwMode="auto">
                <a:xfrm>
                  <a:off x="605" y="73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12.149.872</a:t>
                  </a:r>
                  <a:endParaRPr lang="en-US" sz="1200" b="1">
                    <a:latin typeface="Arial" charset="0"/>
                    <a:cs typeface="Times New Roman" pitchFamily="18" charset="0"/>
                  </a:endParaRPr>
                </a:p>
                <a:p>
                  <a:pPr algn="ctr"/>
                  <a:endParaRPr lang="en-US" b="1">
                    <a:latin typeface="Arial" charset="0"/>
                  </a:endParaRPr>
                </a:p>
              </p:txBody>
            </p:sp>
            <p:sp>
              <p:nvSpPr>
                <p:cNvPr id="429098" name="Rectangle 40"/>
                <p:cNvSpPr>
                  <a:spLocks noChangeArrowheads="1"/>
                </p:cNvSpPr>
                <p:nvPr/>
              </p:nvSpPr>
              <p:spPr bwMode="auto">
                <a:xfrm>
                  <a:off x="562" y="73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6" name="Group 41"/>
              <p:cNvGrpSpPr>
                <a:grpSpLocks/>
              </p:cNvGrpSpPr>
              <p:nvPr/>
            </p:nvGrpSpPr>
            <p:grpSpPr bwMode="auto">
              <a:xfrm>
                <a:off x="1765" y="730"/>
                <a:ext cx="1066" cy="365"/>
                <a:chOff x="1765" y="730"/>
                <a:chExt cx="1066" cy="365"/>
              </a:xfrm>
            </p:grpSpPr>
            <p:sp>
              <p:nvSpPr>
                <p:cNvPr id="429100" name="Rectangle 42"/>
                <p:cNvSpPr>
                  <a:spLocks noChangeArrowheads="1"/>
                </p:cNvSpPr>
                <p:nvPr/>
              </p:nvSpPr>
              <p:spPr bwMode="auto">
                <a:xfrm>
                  <a:off x="1808" y="73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214</a:t>
                  </a:r>
                  <a:endParaRPr lang="en-US" sz="1200" b="1">
                    <a:latin typeface="Arial" charset="0"/>
                    <a:cs typeface="Times New Roman" pitchFamily="18" charset="0"/>
                  </a:endParaRPr>
                </a:p>
                <a:p>
                  <a:pPr algn="ctr"/>
                  <a:endParaRPr lang="en-US" b="1">
                    <a:latin typeface="Arial" charset="0"/>
                  </a:endParaRPr>
                </a:p>
              </p:txBody>
            </p:sp>
            <p:sp>
              <p:nvSpPr>
                <p:cNvPr id="429101" name="Rectangle 43"/>
                <p:cNvSpPr>
                  <a:spLocks noChangeArrowheads="1"/>
                </p:cNvSpPr>
                <p:nvPr/>
              </p:nvSpPr>
              <p:spPr bwMode="auto">
                <a:xfrm>
                  <a:off x="1765" y="73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7" name="Group 44"/>
              <p:cNvGrpSpPr>
                <a:grpSpLocks/>
              </p:cNvGrpSpPr>
              <p:nvPr/>
            </p:nvGrpSpPr>
            <p:grpSpPr bwMode="auto">
              <a:xfrm>
                <a:off x="2831" y="730"/>
                <a:ext cx="1180" cy="365"/>
                <a:chOff x="2831" y="730"/>
                <a:chExt cx="1180" cy="365"/>
              </a:xfrm>
            </p:grpSpPr>
            <p:sp>
              <p:nvSpPr>
                <p:cNvPr id="429103" name="Rectangle 45"/>
                <p:cNvSpPr>
                  <a:spLocks noChangeArrowheads="1"/>
                </p:cNvSpPr>
                <p:nvPr/>
              </p:nvSpPr>
              <p:spPr bwMode="auto">
                <a:xfrm>
                  <a:off x="2874" y="73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680.650</a:t>
                  </a:r>
                  <a:endParaRPr lang="en-US" sz="1200" b="1">
                    <a:latin typeface="Arial" charset="0"/>
                    <a:cs typeface="Times New Roman" pitchFamily="18" charset="0"/>
                  </a:endParaRPr>
                </a:p>
                <a:p>
                  <a:pPr algn="ctr"/>
                  <a:endParaRPr lang="en-US" b="1">
                    <a:latin typeface="Arial" charset="0"/>
                  </a:endParaRPr>
                </a:p>
              </p:txBody>
            </p:sp>
            <p:sp>
              <p:nvSpPr>
                <p:cNvPr id="429104" name="Rectangle 46"/>
                <p:cNvSpPr>
                  <a:spLocks noChangeArrowheads="1"/>
                </p:cNvSpPr>
                <p:nvPr/>
              </p:nvSpPr>
              <p:spPr bwMode="auto">
                <a:xfrm>
                  <a:off x="2831" y="73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8" name="Group 47"/>
              <p:cNvGrpSpPr>
                <a:grpSpLocks/>
              </p:cNvGrpSpPr>
              <p:nvPr/>
            </p:nvGrpSpPr>
            <p:grpSpPr bwMode="auto">
              <a:xfrm>
                <a:off x="4011" y="730"/>
                <a:ext cx="998" cy="365"/>
                <a:chOff x="4011" y="730"/>
                <a:chExt cx="998" cy="365"/>
              </a:xfrm>
            </p:grpSpPr>
            <p:sp>
              <p:nvSpPr>
                <p:cNvPr id="429106" name="Rectangle 48"/>
                <p:cNvSpPr>
                  <a:spLocks noChangeArrowheads="1"/>
                </p:cNvSpPr>
                <p:nvPr/>
              </p:nvSpPr>
              <p:spPr bwMode="auto">
                <a:xfrm>
                  <a:off x="4054" y="73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23</a:t>
                  </a:r>
                  <a:endParaRPr lang="en-US" sz="1200" b="1">
                    <a:latin typeface="Arial" charset="0"/>
                    <a:cs typeface="Times New Roman" pitchFamily="18" charset="0"/>
                  </a:endParaRPr>
                </a:p>
                <a:p>
                  <a:pPr algn="ctr"/>
                  <a:endParaRPr lang="en-US" b="1">
                    <a:latin typeface="Arial" charset="0"/>
                  </a:endParaRPr>
                </a:p>
              </p:txBody>
            </p:sp>
            <p:sp>
              <p:nvSpPr>
                <p:cNvPr id="429107" name="Rectangle 49"/>
                <p:cNvSpPr>
                  <a:spLocks noChangeArrowheads="1"/>
                </p:cNvSpPr>
                <p:nvPr/>
              </p:nvSpPr>
              <p:spPr bwMode="auto">
                <a:xfrm>
                  <a:off x="4011" y="73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19" name="Group 50"/>
              <p:cNvGrpSpPr>
                <a:grpSpLocks/>
              </p:cNvGrpSpPr>
              <p:nvPr/>
            </p:nvGrpSpPr>
            <p:grpSpPr bwMode="auto">
              <a:xfrm>
                <a:off x="0" y="1095"/>
                <a:ext cx="562" cy="365"/>
                <a:chOff x="0" y="1095"/>
                <a:chExt cx="562" cy="365"/>
              </a:xfrm>
            </p:grpSpPr>
            <p:sp>
              <p:nvSpPr>
                <p:cNvPr id="429109" name="Rectangle 51"/>
                <p:cNvSpPr>
                  <a:spLocks noChangeArrowheads="1"/>
                </p:cNvSpPr>
                <p:nvPr/>
              </p:nvSpPr>
              <p:spPr bwMode="auto">
                <a:xfrm>
                  <a:off x="43" y="109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1994</a:t>
                  </a:r>
                  <a:endParaRPr lang="en-US" sz="1200" b="1">
                    <a:latin typeface="Arial" charset="0"/>
                    <a:cs typeface="Times New Roman" pitchFamily="18" charset="0"/>
                  </a:endParaRPr>
                </a:p>
                <a:p>
                  <a:pPr algn="ctr"/>
                  <a:endParaRPr lang="en-US" b="1">
                    <a:latin typeface="Arial" charset="0"/>
                  </a:endParaRPr>
                </a:p>
              </p:txBody>
            </p:sp>
            <p:sp>
              <p:nvSpPr>
                <p:cNvPr id="429110" name="Rectangle 52"/>
                <p:cNvSpPr>
                  <a:spLocks noChangeArrowheads="1"/>
                </p:cNvSpPr>
                <p:nvPr/>
              </p:nvSpPr>
              <p:spPr bwMode="auto">
                <a:xfrm>
                  <a:off x="0" y="109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0" name="Group 53"/>
              <p:cNvGrpSpPr>
                <a:grpSpLocks/>
              </p:cNvGrpSpPr>
              <p:nvPr/>
            </p:nvGrpSpPr>
            <p:grpSpPr bwMode="auto">
              <a:xfrm>
                <a:off x="562" y="1095"/>
                <a:ext cx="1203" cy="365"/>
                <a:chOff x="562" y="1095"/>
                <a:chExt cx="1203" cy="365"/>
              </a:xfrm>
            </p:grpSpPr>
            <p:sp>
              <p:nvSpPr>
                <p:cNvPr id="429112" name="Rectangle 54"/>
                <p:cNvSpPr>
                  <a:spLocks noChangeArrowheads="1"/>
                </p:cNvSpPr>
                <p:nvPr/>
              </p:nvSpPr>
              <p:spPr bwMode="auto">
                <a:xfrm>
                  <a:off x="605" y="109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14.107.104</a:t>
                  </a:r>
                  <a:endParaRPr lang="en-US" sz="1200" b="1">
                    <a:latin typeface="Arial" charset="0"/>
                    <a:cs typeface="Times New Roman" pitchFamily="18" charset="0"/>
                  </a:endParaRPr>
                </a:p>
                <a:p>
                  <a:pPr algn="ctr"/>
                  <a:endParaRPr lang="en-US" b="1">
                    <a:latin typeface="Arial" charset="0"/>
                  </a:endParaRPr>
                </a:p>
              </p:txBody>
            </p:sp>
            <p:sp>
              <p:nvSpPr>
                <p:cNvPr id="429113" name="Rectangle 55"/>
                <p:cNvSpPr>
                  <a:spLocks noChangeArrowheads="1"/>
                </p:cNvSpPr>
                <p:nvPr/>
              </p:nvSpPr>
              <p:spPr bwMode="auto">
                <a:xfrm>
                  <a:off x="562" y="109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1" name="Group 56"/>
              <p:cNvGrpSpPr>
                <a:grpSpLocks/>
              </p:cNvGrpSpPr>
              <p:nvPr/>
            </p:nvGrpSpPr>
            <p:grpSpPr bwMode="auto">
              <a:xfrm>
                <a:off x="1765" y="1095"/>
                <a:ext cx="1066" cy="365"/>
                <a:chOff x="1765" y="1095"/>
                <a:chExt cx="1066" cy="365"/>
              </a:xfrm>
            </p:grpSpPr>
            <p:sp>
              <p:nvSpPr>
                <p:cNvPr id="429115" name="Rectangle 57"/>
                <p:cNvSpPr>
                  <a:spLocks noChangeArrowheads="1"/>
                </p:cNvSpPr>
                <p:nvPr/>
              </p:nvSpPr>
              <p:spPr bwMode="auto">
                <a:xfrm>
                  <a:off x="1808" y="109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249</a:t>
                  </a:r>
                  <a:endParaRPr lang="en-US" sz="1200" b="1">
                    <a:latin typeface="Arial" charset="0"/>
                    <a:cs typeface="Times New Roman" pitchFamily="18" charset="0"/>
                  </a:endParaRPr>
                </a:p>
                <a:p>
                  <a:pPr algn="ctr"/>
                  <a:endParaRPr lang="en-US" b="1">
                    <a:latin typeface="Arial" charset="0"/>
                  </a:endParaRPr>
                </a:p>
              </p:txBody>
            </p:sp>
            <p:sp>
              <p:nvSpPr>
                <p:cNvPr id="429116" name="Rectangle 58"/>
                <p:cNvSpPr>
                  <a:spLocks noChangeArrowheads="1"/>
                </p:cNvSpPr>
                <p:nvPr/>
              </p:nvSpPr>
              <p:spPr bwMode="auto">
                <a:xfrm>
                  <a:off x="1765" y="109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2" name="Group 59"/>
              <p:cNvGrpSpPr>
                <a:grpSpLocks/>
              </p:cNvGrpSpPr>
              <p:nvPr/>
            </p:nvGrpSpPr>
            <p:grpSpPr bwMode="auto">
              <a:xfrm>
                <a:off x="2831" y="1095"/>
                <a:ext cx="1180" cy="365"/>
                <a:chOff x="2831" y="1095"/>
                <a:chExt cx="1180" cy="365"/>
              </a:xfrm>
            </p:grpSpPr>
            <p:sp>
              <p:nvSpPr>
                <p:cNvPr id="429118" name="Rectangle 60"/>
                <p:cNvSpPr>
                  <a:spLocks noChangeArrowheads="1"/>
                </p:cNvSpPr>
                <p:nvPr/>
              </p:nvSpPr>
              <p:spPr bwMode="auto">
                <a:xfrm>
                  <a:off x="2874" y="109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785.895</a:t>
                  </a:r>
                  <a:endParaRPr lang="en-US" sz="1200" b="1">
                    <a:latin typeface="Arial" charset="0"/>
                    <a:cs typeface="Times New Roman" pitchFamily="18" charset="0"/>
                  </a:endParaRPr>
                </a:p>
                <a:p>
                  <a:pPr algn="ctr"/>
                  <a:endParaRPr lang="en-US" b="1">
                    <a:latin typeface="Arial" charset="0"/>
                  </a:endParaRPr>
                </a:p>
              </p:txBody>
            </p:sp>
            <p:sp>
              <p:nvSpPr>
                <p:cNvPr id="429119" name="Rectangle 61"/>
                <p:cNvSpPr>
                  <a:spLocks noChangeArrowheads="1"/>
                </p:cNvSpPr>
                <p:nvPr/>
              </p:nvSpPr>
              <p:spPr bwMode="auto">
                <a:xfrm>
                  <a:off x="2831" y="109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3" name="Group 62"/>
              <p:cNvGrpSpPr>
                <a:grpSpLocks/>
              </p:cNvGrpSpPr>
              <p:nvPr/>
            </p:nvGrpSpPr>
            <p:grpSpPr bwMode="auto">
              <a:xfrm>
                <a:off x="4011" y="1095"/>
                <a:ext cx="998" cy="365"/>
                <a:chOff x="4011" y="1095"/>
                <a:chExt cx="998" cy="365"/>
              </a:xfrm>
            </p:grpSpPr>
            <p:sp>
              <p:nvSpPr>
                <p:cNvPr id="429121" name="Rectangle 63"/>
                <p:cNvSpPr>
                  <a:spLocks noChangeArrowheads="1"/>
                </p:cNvSpPr>
                <p:nvPr/>
              </p:nvSpPr>
              <p:spPr bwMode="auto">
                <a:xfrm>
                  <a:off x="4054" y="109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23</a:t>
                  </a:r>
                  <a:endParaRPr lang="en-US" sz="1200" b="1">
                    <a:latin typeface="Arial" charset="0"/>
                    <a:cs typeface="Times New Roman" pitchFamily="18" charset="0"/>
                  </a:endParaRPr>
                </a:p>
                <a:p>
                  <a:pPr algn="ctr"/>
                  <a:endParaRPr lang="en-US" b="1">
                    <a:latin typeface="Arial" charset="0"/>
                  </a:endParaRPr>
                </a:p>
              </p:txBody>
            </p:sp>
            <p:sp>
              <p:nvSpPr>
                <p:cNvPr id="429122" name="Rectangle 64"/>
                <p:cNvSpPr>
                  <a:spLocks noChangeArrowheads="1"/>
                </p:cNvSpPr>
                <p:nvPr/>
              </p:nvSpPr>
              <p:spPr bwMode="auto">
                <a:xfrm>
                  <a:off x="4011" y="109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4" name="Group 65"/>
              <p:cNvGrpSpPr>
                <a:grpSpLocks/>
              </p:cNvGrpSpPr>
              <p:nvPr/>
            </p:nvGrpSpPr>
            <p:grpSpPr bwMode="auto">
              <a:xfrm>
                <a:off x="0" y="1460"/>
                <a:ext cx="562" cy="365"/>
                <a:chOff x="0" y="1460"/>
                <a:chExt cx="562" cy="365"/>
              </a:xfrm>
            </p:grpSpPr>
            <p:sp>
              <p:nvSpPr>
                <p:cNvPr id="429124" name="Rectangle 66"/>
                <p:cNvSpPr>
                  <a:spLocks noChangeArrowheads="1"/>
                </p:cNvSpPr>
                <p:nvPr/>
              </p:nvSpPr>
              <p:spPr bwMode="auto">
                <a:xfrm>
                  <a:off x="43" y="146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1995</a:t>
                  </a:r>
                  <a:endParaRPr lang="en-US" sz="1200" b="1">
                    <a:latin typeface="Arial" charset="0"/>
                    <a:cs typeface="Times New Roman" pitchFamily="18" charset="0"/>
                  </a:endParaRPr>
                </a:p>
                <a:p>
                  <a:pPr algn="ctr"/>
                  <a:endParaRPr lang="en-US" b="1">
                    <a:latin typeface="Arial" charset="0"/>
                  </a:endParaRPr>
                </a:p>
              </p:txBody>
            </p:sp>
            <p:sp>
              <p:nvSpPr>
                <p:cNvPr id="429125" name="Rectangle 67"/>
                <p:cNvSpPr>
                  <a:spLocks noChangeArrowheads="1"/>
                </p:cNvSpPr>
                <p:nvPr/>
              </p:nvSpPr>
              <p:spPr bwMode="auto">
                <a:xfrm>
                  <a:off x="0" y="146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5" name="Group 68"/>
              <p:cNvGrpSpPr>
                <a:grpSpLocks/>
              </p:cNvGrpSpPr>
              <p:nvPr/>
            </p:nvGrpSpPr>
            <p:grpSpPr bwMode="auto">
              <a:xfrm>
                <a:off x="562" y="1460"/>
                <a:ext cx="1203" cy="365"/>
                <a:chOff x="562" y="1460"/>
                <a:chExt cx="1203" cy="365"/>
              </a:xfrm>
            </p:grpSpPr>
            <p:sp>
              <p:nvSpPr>
                <p:cNvPr id="429127" name="Rectangle 69"/>
                <p:cNvSpPr>
                  <a:spLocks noChangeArrowheads="1"/>
                </p:cNvSpPr>
                <p:nvPr/>
              </p:nvSpPr>
              <p:spPr bwMode="auto">
                <a:xfrm>
                  <a:off x="605" y="146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13.707.104</a:t>
                  </a:r>
                  <a:endParaRPr lang="en-US" sz="1200" b="1">
                    <a:latin typeface="Arial" charset="0"/>
                    <a:cs typeface="Times New Roman" pitchFamily="18" charset="0"/>
                  </a:endParaRPr>
                </a:p>
                <a:p>
                  <a:pPr algn="ctr"/>
                  <a:endParaRPr lang="en-US" b="1">
                    <a:latin typeface="Arial" charset="0"/>
                  </a:endParaRPr>
                </a:p>
              </p:txBody>
            </p:sp>
            <p:sp>
              <p:nvSpPr>
                <p:cNvPr id="429128" name="Rectangle 70"/>
                <p:cNvSpPr>
                  <a:spLocks noChangeArrowheads="1"/>
                </p:cNvSpPr>
                <p:nvPr/>
              </p:nvSpPr>
              <p:spPr bwMode="auto">
                <a:xfrm>
                  <a:off x="562" y="146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6" name="Group 71"/>
              <p:cNvGrpSpPr>
                <a:grpSpLocks/>
              </p:cNvGrpSpPr>
              <p:nvPr/>
            </p:nvGrpSpPr>
            <p:grpSpPr bwMode="auto">
              <a:xfrm>
                <a:off x="1765" y="1460"/>
                <a:ext cx="1066" cy="365"/>
                <a:chOff x="1765" y="1460"/>
                <a:chExt cx="1066" cy="365"/>
              </a:xfrm>
            </p:grpSpPr>
            <p:sp>
              <p:nvSpPr>
                <p:cNvPr id="429130" name="Rectangle 72"/>
                <p:cNvSpPr>
                  <a:spLocks noChangeArrowheads="1"/>
                </p:cNvSpPr>
                <p:nvPr/>
              </p:nvSpPr>
              <p:spPr bwMode="auto">
                <a:xfrm>
                  <a:off x="1808" y="146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240</a:t>
                  </a:r>
                  <a:endParaRPr lang="en-US" sz="1200" b="1">
                    <a:latin typeface="Arial" charset="0"/>
                    <a:cs typeface="Times New Roman" pitchFamily="18" charset="0"/>
                  </a:endParaRPr>
                </a:p>
                <a:p>
                  <a:pPr algn="ctr"/>
                  <a:endParaRPr lang="en-US" b="1">
                    <a:latin typeface="Arial" charset="0"/>
                  </a:endParaRPr>
                </a:p>
              </p:txBody>
            </p:sp>
            <p:sp>
              <p:nvSpPr>
                <p:cNvPr id="429131" name="Rectangle 73"/>
                <p:cNvSpPr>
                  <a:spLocks noChangeArrowheads="1"/>
                </p:cNvSpPr>
                <p:nvPr/>
              </p:nvSpPr>
              <p:spPr bwMode="auto">
                <a:xfrm>
                  <a:off x="1765" y="146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7" name="Group 74"/>
              <p:cNvGrpSpPr>
                <a:grpSpLocks/>
              </p:cNvGrpSpPr>
              <p:nvPr/>
            </p:nvGrpSpPr>
            <p:grpSpPr bwMode="auto">
              <a:xfrm>
                <a:off x="2831" y="1460"/>
                <a:ext cx="1180" cy="365"/>
                <a:chOff x="2831" y="1460"/>
                <a:chExt cx="1180" cy="365"/>
              </a:xfrm>
            </p:grpSpPr>
            <p:sp>
              <p:nvSpPr>
                <p:cNvPr id="429133" name="Rectangle 75"/>
                <p:cNvSpPr>
                  <a:spLocks noChangeArrowheads="1"/>
                </p:cNvSpPr>
                <p:nvPr/>
              </p:nvSpPr>
              <p:spPr bwMode="auto">
                <a:xfrm>
                  <a:off x="2874" y="146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733.251</a:t>
                  </a:r>
                  <a:endParaRPr lang="en-US" sz="1200" b="1">
                    <a:latin typeface="Arial" charset="0"/>
                    <a:cs typeface="Times New Roman" pitchFamily="18" charset="0"/>
                  </a:endParaRPr>
                </a:p>
                <a:p>
                  <a:pPr algn="ctr"/>
                  <a:endParaRPr lang="en-US" b="1">
                    <a:latin typeface="Arial" charset="0"/>
                  </a:endParaRPr>
                </a:p>
              </p:txBody>
            </p:sp>
            <p:sp>
              <p:nvSpPr>
                <p:cNvPr id="429134" name="Rectangle 76"/>
                <p:cNvSpPr>
                  <a:spLocks noChangeArrowheads="1"/>
                </p:cNvSpPr>
                <p:nvPr/>
              </p:nvSpPr>
              <p:spPr bwMode="auto">
                <a:xfrm>
                  <a:off x="2831" y="146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8" name="Group 77"/>
              <p:cNvGrpSpPr>
                <a:grpSpLocks/>
              </p:cNvGrpSpPr>
              <p:nvPr/>
            </p:nvGrpSpPr>
            <p:grpSpPr bwMode="auto">
              <a:xfrm>
                <a:off x="4011" y="1460"/>
                <a:ext cx="998" cy="365"/>
                <a:chOff x="4011" y="1460"/>
                <a:chExt cx="998" cy="365"/>
              </a:xfrm>
            </p:grpSpPr>
            <p:sp>
              <p:nvSpPr>
                <p:cNvPr id="429136" name="Rectangle 78"/>
                <p:cNvSpPr>
                  <a:spLocks noChangeArrowheads="1"/>
                </p:cNvSpPr>
                <p:nvPr/>
              </p:nvSpPr>
              <p:spPr bwMode="auto">
                <a:xfrm>
                  <a:off x="4054" y="146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17</a:t>
                  </a:r>
                  <a:endParaRPr lang="en-US" sz="1200" b="1">
                    <a:latin typeface="Arial" charset="0"/>
                    <a:cs typeface="Times New Roman" pitchFamily="18" charset="0"/>
                  </a:endParaRPr>
                </a:p>
                <a:p>
                  <a:pPr algn="ctr"/>
                  <a:endParaRPr lang="en-US" b="1">
                    <a:latin typeface="Arial" charset="0"/>
                  </a:endParaRPr>
                </a:p>
              </p:txBody>
            </p:sp>
            <p:sp>
              <p:nvSpPr>
                <p:cNvPr id="429137" name="Rectangle 79"/>
                <p:cNvSpPr>
                  <a:spLocks noChangeArrowheads="1"/>
                </p:cNvSpPr>
                <p:nvPr/>
              </p:nvSpPr>
              <p:spPr bwMode="auto">
                <a:xfrm>
                  <a:off x="4011" y="146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29" name="Group 80"/>
              <p:cNvGrpSpPr>
                <a:grpSpLocks/>
              </p:cNvGrpSpPr>
              <p:nvPr/>
            </p:nvGrpSpPr>
            <p:grpSpPr bwMode="auto">
              <a:xfrm>
                <a:off x="0" y="1825"/>
                <a:ext cx="562" cy="365"/>
                <a:chOff x="0" y="1825"/>
                <a:chExt cx="562" cy="365"/>
              </a:xfrm>
            </p:grpSpPr>
            <p:sp>
              <p:nvSpPr>
                <p:cNvPr id="429139" name="Rectangle 81"/>
                <p:cNvSpPr>
                  <a:spLocks noChangeArrowheads="1"/>
                </p:cNvSpPr>
                <p:nvPr/>
              </p:nvSpPr>
              <p:spPr bwMode="auto">
                <a:xfrm>
                  <a:off x="43" y="182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1996</a:t>
                  </a:r>
                  <a:endParaRPr lang="en-US" sz="1200" b="1">
                    <a:latin typeface="Arial" charset="0"/>
                    <a:cs typeface="Times New Roman" pitchFamily="18" charset="0"/>
                  </a:endParaRPr>
                </a:p>
                <a:p>
                  <a:pPr algn="ctr"/>
                  <a:endParaRPr lang="en-US" b="1">
                    <a:latin typeface="Arial" charset="0"/>
                  </a:endParaRPr>
                </a:p>
              </p:txBody>
            </p:sp>
            <p:sp>
              <p:nvSpPr>
                <p:cNvPr id="429140" name="Rectangle 82"/>
                <p:cNvSpPr>
                  <a:spLocks noChangeArrowheads="1"/>
                </p:cNvSpPr>
                <p:nvPr/>
              </p:nvSpPr>
              <p:spPr bwMode="auto">
                <a:xfrm>
                  <a:off x="0" y="182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30" name="Group 83"/>
              <p:cNvGrpSpPr>
                <a:grpSpLocks/>
              </p:cNvGrpSpPr>
              <p:nvPr/>
            </p:nvGrpSpPr>
            <p:grpSpPr bwMode="auto">
              <a:xfrm>
                <a:off x="562" y="1825"/>
                <a:ext cx="1203" cy="365"/>
                <a:chOff x="562" y="1825"/>
                <a:chExt cx="1203" cy="365"/>
              </a:xfrm>
            </p:grpSpPr>
            <p:sp>
              <p:nvSpPr>
                <p:cNvPr id="429142" name="Rectangle 84"/>
                <p:cNvSpPr>
                  <a:spLocks noChangeArrowheads="1"/>
                </p:cNvSpPr>
                <p:nvPr/>
              </p:nvSpPr>
              <p:spPr bwMode="auto">
                <a:xfrm>
                  <a:off x="605" y="182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15.214.927</a:t>
                  </a:r>
                  <a:endParaRPr lang="en-US" sz="1200" b="1">
                    <a:latin typeface="Arial" charset="0"/>
                    <a:cs typeface="Times New Roman" pitchFamily="18" charset="0"/>
                  </a:endParaRPr>
                </a:p>
                <a:p>
                  <a:pPr algn="ctr"/>
                  <a:endParaRPr lang="en-US" b="1">
                    <a:latin typeface="Arial" charset="0"/>
                  </a:endParaRPr>
                </a:p>
              </p:txBody>
            </p:sp>
            <p:sp>
              <p:nvSpPr>
                <p:cNvPr id="429143" name="Rectangle 85"/>
                <p:cNvSpPr>
                  <a:spLocks noChangeArrowheads="1"/>
                </p:cNvSpPr>
                <p:nvPr/>
              </p:nvSpPr>
              <p:spPr bwMode="auto">
                <a:xfrm>
                  <a:off x="562" y="182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31" name="Group 86"/>
              <p:cNvGrpSpPr>
                <a:grpSpLocks/>
              </p:cNvGrpSpPr>
              <p:nvPr/>
            </p:nvGrpSpPr>
            <p:grpSpPr bwMode="auto">
              <a:xfrm>
                <a:off x="1765" y="1825"/>
                <a:ext cx="1066" cy="365"/>
                <a:chOff x="1765" y="1825"/>
                <a:chExt cx="1066" cy="365"/>
              </a:xfrm>
            </p:grpSpPr>
            <p:sp>
              <p:nvSpPr>
                <p:cNvPr id="429145" name="Rectangle 87"/>
                <p:cNvSpPr>
                  <a:spLocks noChangeArrowheads="1"/>
                </p:cNvSpPr>
                <p:nvPr/>
              </p:nvSpPr>
              <p:spPr bwMode="auto">
                <a:xfrm>
                  <a:off x="1808" y="182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245</a:t>
                  </a:r>
                  <a:endParaRPr lang="en-US" sz="1200" b="1">
                    <a:latin typeface="Arial" charset="0"/>
                    <a:cs typeface="Times New Roman" pitchFamily="18" charset="0"/>
                  </a:endParaRPr>
                </a:p>
                <a:p>
                  <a:pPr algn="ctr"/>
                  <a:endParaRPr lang="en-US" b="1">
                    <a:latin typeface="Arial" charset="0"/>
                  </a:endParaRPr>
                </a:p>
              </p:txBody>
            </p:sp>
            <p:sp>
              <p:nvSpPr>
                <p:cNvPr id="429146" name="Rectangle 88"/>
                <p:cNvSpPr>
                  <a:spLocks noChangeArrowheads="1"/>
                </p:cNvSpPr>
                <p:nvPr/>
              </p:nvSpPr>
              <p:spPr bwMode="auto">
                <a:xfrm>
                  <a:off x="1765" y="182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186" name="Group 89"/>
              <p:cNvGrpSpPr>
                <a:grpSpLocks/>
              </p:cNvGrpSpPr>
              <p:nvPr/>
            </p:nvGrpSpPr>
            <p:grpSpPr bwMode="auto">
              <a:xfrm>
                <a:off x="2831" y="1825"/>
                <a:ext cx="1180" cy="365"/>
                <a:chOff x="2831" y="1825"/>
                <a:chExt cx="1180" cy="365"/>
              </a:xfrm>
            </p:grpSpPr>
            <p:sp>
              <p:nvSpPr>
                <p:cNvPr id="429148" name="Rectangle 90"/>
                <p:cNvSpPr>
                  <a:spLocks noChangeArrowheads="1"/>
                </p:cNvSpPr>
                <p:nvPr/>
              </p:nvSpPr>
              <p:spPr bwMode="auto">
                <a:xfrm>
                  <a:off x="2874" y="182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945.040</a:t>
                  </a:r>
                  <a:endParaRPr lang="en-US" sz="1200" b="1">
                    <a:latin typeface="Arial" charset="0"/>
                    <a:cs typeface="Times New Roman" pitchFamily="18" charset="0"/>
                  </a:endParaRPr>
                </a:p>
                <a:p>
                  <a:pPr algn="ctr"/>
                  <a:endParaRPr lang="en-US" b="1">
                    <a:latin typeface="Arial" charset="0"/>
                  </a:endParaRPr>
                </a:p>
              </p:txBody>
            </p:sp>
            <p:sp>
              <p:nvSpPr>
                <p:cNvPr id="429149" name="Rectangle 91"/>
                <p:cNvSpPr>
                  <a:spLocks noChangeArrowheads="1"/>
                </p:cNvSpPr>
                <p:nvPr/>
              </p:nvSpPr>
              <p:spPr bwMode="auto">
                <a:xfrm>
                  <a:off x="2831" y="182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189" name="Group 92"/>
              <p:cNvGrpSpPr>
                <a:grpSpLocks/>
              </p:cNvGrpSpPr>
              <p:nvPr/>
            </p:nvGrpSpPr>
            <p:grpSpPr bwMode="auto">
              <a:xfrm>
                <a:off x="4011" y="1825"/>
                <a:ext cx="998" cy="365"/>
                <a:chOff x="4011" y="1825"/>
                <a:chExt cx="998" cy="365"/>
              </a:xfrm>
            </p:grpSpPr>
            <p:sp>
              <p:nvSpPr>
                <p:cNvPr id="429151" name="Rectangle 93"/>
                <p:cNvSpPr>
                  <a:spLocks noChangeArrowheads="1"/>
                </p:cNvSpPr>
                <p:nvPr/>
              </p:nvSpPr>
              <p:spPr bwMode="auto">
                <a:xfrm>
                  <a:off x="4054" y="182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21</a:t>
                  </a:r>
                  <a:endParaRPr lang="en-US" sz="1200" b="1">
                    <a:latin typeface="Arial" charset="0"/>
                    <a:cs typeface="Times New Roman" pitchFamily="18" charset="0"/>
                  </a:endParaRPr>
                </a:p>
                <a:p>
                  <a:pPr algn="ctr"/>
                  <a:endParaRPr lang="en-US" b="1">
                    <a:latin typeface="Arial" charset="0"/>
                  </a:endParaRPr>
                </a:p>
              </p:txBody>
            </p:sp>
            <p:sp>
              <p:nvSpPr>
                <p:cNvPr id="429152" name="Rectangle 94"/>
                <p:cNvSpPr>
                  <a:spLocks noChangeArrowheads="1"/>
                </p:cNvSpPr>
                <p:nvPr/>
              </p:nvSpPr>
              <p:spPr bwMode="auto">
                <a:xfrm>
                  <a:off x="4011" y="182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192" name="Group 95"/>
              <p:cNvGrpSpPr>
                <a:grpSpLocks/>
              </p:cNvGrpSpPr>
              <p:nvPr/>
            </p:nvGrpSpPr>
            <p:grpSpPr bwMode="auto">
              <a:xfrm>
                <a:off x="0" y="2190"/>
                <a:ext cx="562" cy="365"/>
                <a:chOff x="0" y="2190"/>
                <a:chExt cx="562" cy="365"/>
              </a:xfrm>
            </p:grpSpPr>
            <p:sp>
              <p:nvSpPr>
                <p:cNvPr id="429154" name="Rectangle 96"/>
                <p:cNvSpPr>
                  <a:spLocks noChangeArrowheads="1"/>
                </p:cNvSpPr>
                <p:nvPr/>
              </p:nvSpPr>
              <p:spPr bwMode="auto">
                <a:xfrm>
                  <a:off x="43" y="219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1997</a:t>
                  </a:r>
                  <a:endParaRPr lang="en-US" sz="1200" b="1">
                    <a:latin typeface="Arial" charset="0"/>
                    <a:cs typeface="Times New Roman" pitchFamily="18" charset="0"/>
                  </a:endParaRPr>
                </a:p>
                <a:p>
                  <a:pPr algn="ctr"/>
                  <a:endParaRPr lang="en-US" b="1">
                    <a:latin typeface="Arial" charset="0"/>
                  </a:endParaRPr>
                </a:p>
              </p:txBody>
            </p:sp>
            <p:sp>
              <p:nvSpPr>
                <p:cNvPr id="429155" name="Rectangle 97"/>
                <p:cNvSpPr>
                  <a:spLocks noChangeArrowheads="1"/>
                </p:cNvSpPr>
                <p:nvPr/>
              </p:nvSpPr>
              <p:spPr bwMode="auto">
                <a:xfrm>
                  <a:off x="0" y="219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195" name="Group 98"/>
              <p:cNvGrpSpPr>
                <a:grpSpLocks/>
              </p:cNvGrpSpPr>
              <p:nvPr/>
            </p:nvGrpSpPr>
            <p:grpSpPr bwMode="auto">
              <a:xfrm>
                <a:off x="562" y="2190"/>
                <a:ext cx="1203" cy="365"/>
                <a:chOff x="562" y="2190"/>
                <a:chExt cx="1203" cy="365"/>
              </a:xfrm>
            </p:grpSpPr>
            <p:sp>
              <p:nvSpPr>
                <p:cNvPr id="429157" name="Rectangle 99"/>
                <p:cNvSpPr>
                  <a:spLocks noChangeArrowheads="1"/>
                </p:cNvSpPr>
                <p:nvPr/>
              </p:nvSpPr>
              <p:spPr bwMode="auto">
                <a:xfrm>
                  <a:off x="605" y="219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15.621.658</a:t>
                  </a:r>
                  <a:endParaRPr lang="en-US" sz="1200" b="1">
                    <a:latin typeface="Arial" charset="0"/>
                    <a:cs typeface="Times New Roman" pitchFamily="18" charset="0"/>
                  </a:endParaRPr>
                </a:p>
                <a:p>
                  <a:pPr algn="ctr"/>
                  <a:endParaRPr lang="en-US" b="1">
                    <a:latin typeface="Arial" charset="0"/>
                  </a:endParaRPr>
                </a:p>
              </p:txBody>
            </p:sp>
            <p:sp>
              <p:nvSpPr>
                <p:cNvPr id="429158" name="Rectangle 100"/>
                <p:cNvSpPr>
                  <a:spLocks noChangeArrowheads="1"/>
                </p:cNvSpPr>
                <p:nvPr/>
              </p:nvSpPr>
              <p:spPr bwMode="auto">
                <a:xfrm>
                  <a:off x="562" y="219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198" name="Group 101"/>
              <p:cNvGrpSpPr>
                <a:grpSpLocks/>
              </p:cNvGrpSpPr>
              <p:nvPr/>
            </p:nvGrpSpPr>
            <p:grpSpPr bwMode="auto">
              <a:xfrm>
                <a:off x="1765" y="2190"/>
                <a:ext cx="1066" cy="365"/>
                <a:chOff x="1765" y="2190"/>
                <a:chExt cx="1066" cy="365"/>
              </a:xfrm>
            </p:grpSpPr>
            <p:sp>
              <p:nvSpPr>
                <p:cNvPr id="429160" name="Rectangle 102"/>
                <p:cNvSpPr>
                  <a:spLocks noChangeArrowheads="1"/>
                </p:cNvSpPr>
                <p:nvPr/>
              </p:nvSpPr>
              <p:spPr bwMode="auto">
                <a:xfrm>
                  <a:off x="1808" y="219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294</a:t>
                  </a:r>
                  <a:endParaRPr lang="en-US" sz="1200" b="1">
                    <a:latin typeface="Arial" charset="0"/>
                    <a:cs typeface="Times New Roman" pitchFamily="18" charset="0"/>
                  </a:endParaRPr>
                </a:p>
                <a:p>
                  <a:pPr algn="ctr"/>
                  <a:endParaRPr lang="en-US" b="1">
                    <a:latin typeface="Arial" charset="0"/>
                  </a:endParaRPr>
                </a:p>
              </p:txBody>
            </p:sp>
            <p:sp>
              <p:nvSpPr>
                <p:cNvPr id="429161" name="Rectangle 103"/>
                <p:cNvSpPr>
                  <a:spLocks noChangeArrowheads="1"/>
                </p:cNvSpPr>
                <p:nvPr/>
              </p:nvSpPr>
              <p:spPr bwMode="auto">
                <a:xfrm>
                  <a:off x="1765" y="219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01" name="Group 104"/>
              <p:cNvGrpSpPr>
                <a:grpSpLocks/>
              </p:cNvGrpSpPr>
              <p:nvPr/>
            </p:nvGrpSpPr>
            <p:grpSpPr bwMode="auto">
              <a:xfrm>
                <a:off x="2831" y="2190"/>
                <a:ext cx="1180" cy="365"/>
                <a:chOff x="2831" y="2190"/>
                <a:chExt cx="1180" cy="365"/>
              </a:xfrm>
            </p:grpSpPr>
            <p:sp>
              <p:nvSpPr>
                <p:cNvPr id="429163" name="Rectangle 105"/>
                <p:cNvSpPr>
                  <a:spLocks noChangeArrowheads="1"/>
                </p:cNvSpPr>
                <p:nvPr/>
              </p:nvSpPr>
              <p:spPr bwMode="auto">
                <a:xfrm>
                  <a:off x="2874" y="219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961.132</a:t>
                  </a:r>
                  <a:endParaRPr lang="en-US" sz="1200" b="1">
                    <a:latin typeface="Arial" charset="0"/>
                    <a:cs typeface="Times New Roman" pitchFamily="18" charset="0"/>
                  </a:endParaRPr>
                </a:p>
                <a:p>
                  <a:pPr algn="ctr"/>
                  <a:endParaRPr lang="en-US" b="1">
                    <a:latin typeface="Arial" charset="0"/>
                  </a:endParaRPr>
                </a:p>
              </p:txBody>
            </p:sp>
            <p:sp>
              <p:nvSpPr>
                <p:cNvPr id="429164" name="Rectangle 106"/>
                <p:cNvSpPr>
                  <a:spLocks noChangeArrowheads="1"/>
                </p:cNvSpPr>
                <p:nvPr/>
              </p:nvSpPr>
              <p:spPr bwMode="auto">
                <a:xfrm>
                  <a:off x="2831" y="219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04" name="Group 107"/>
              <p:cNvGrpSpPr>
                <a:grpSpLocks/>
              </p:cNvGrpSpPr>
              <p:nvPr/>
            </p:nvGrpSpPr>
            <p:grpSpPr bwMode="auto">
              <a:xfrm>
                <a:off x="4011" y="2190"/>
                <a:ext cx="998" cy="365"/>
                <a:chOff x="4011" y="2190"/>
                <a:chExt cx="998" cy="365"/>
              </a:xfrm>
            </p:grpSpPr>
            <p:sp>
              <p:nvSpPr>
                <p:cNvPr id="429166" name="Rectangle 108"/>
                <p:cNvSpPr>
                  <a:spLocks noChangeArrowheads="1"/>
                </p:cNvSpPr>
                <p:nvPr/>
              </p:nvSpPr>
              <p:spPr bwMode="auto">
                <a:xfrm>
                  <a:off x="4054" y="219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a:t>
                  </a:r>
                  <a:endParaRPr lang="en-US" sz="1200" b="1">
                    <a:latin typeface="Arial" charset="0"/>
                    <a:cs typeface="Times New Roman" pitchFamily="18" charset="0"/>
                  </a:endParaRPr>
                </a:p>
                <a:p>
                  <a:pPr algn="ctr"/>
                  <a:endParaRPr lang="en-US" b="1">
                    <a:latin typeface="Arial" charset="0"/>
                  </a:endParaRPr>
                </a:p>
              </p:txBody>
            </p:sp>
            <p:sp>
              <p:nvSpPr>
                <p:cNvPr id="429167" name="Rectangle 109"/>
                <p:cNvSpPr>
                  <a:spLocks noChangeArrowheads="1"/>
                </p:cNvSpPr>
                <p:nvPr/>
              </p:nvSpPr>
              <p:spPr bwMode="auto">
                <a:xfrm>
                  <a:off x="4011" y="219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07" name="Group 110"/>
              <p:cNvGrpSpPr>
                <a:grpSpLocks/>
              </p:cNvGrpSpPr>
              <p:nvPr/>
            </p:nvGrpSpPr>
            <p:grpSpPr bwMode="auto">
              <a:xfrm>
                <a:off x="0" y="2555"/>
                <a:ext cx="562" cy="365"/>
                <a:chOff x="0" y="2555"/>
                <a:chExt cx="562" cy="365"/>
              </a:xfrm>
            </p:grpSpPr>
            <p:sp>
              <p:nvSpPr>
                <p:cNvPr id="429169" name="Rectangle 111"/>
                <p:cNvSpPr>
                  <a:spLocks noChangeArrowheads="1"/>
                </p:cNvSpPr>
                <p:nvPr/>
              </p:nvSpPr>
              <p:spPr bwMode="auto">
                <a:xfrm>
                  <a:off x="43" y="255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1998</a:t>
                  </a:r>
                  <a:endParaRPr lang="en-US" sz="1200" b="1">
                    <a:latin typeface="Arial" charset="0"/>
                    <a:cs typeface="Times New Roman" pitchFamily="18" charset="0"/>
                  </a:endParaRPr>
                </a:p>
                <a:p>
                  <a:pPr algn="ctr"/>
                  <a:endParaRPr lang="en-US" b="1">
                    <a:latin typeface="Arial" charset="0"/>
                  </a:endParaRPr>
                </a:p>
              </p:txBody>
            </p:sp>
            <p:sp>
              <p:nvSpPr>
                <p:cNvPr id="429170" name="Rectangle 112"/>
                <p:cNvSpPr>
                  <a:spLocks noChangeArrowheads="1"/>
                </p:cNvSpPr>
                <p:nvPr/>
              </p:nvSpPr>
              <p:spPr bwMode="auto">
                <a:xfrm>
                  <a:off x="0" y="255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10" name="Group 113"/>
              <p:cNvGrpSpPr>
                <a:grpSpLocks/>
              </p:cNvGrpSpPr>
              <p:nvPr/>
            </p:nvGrpSpPr>
            <p:grpSpPr bwMode="auto">
              <a:xfrm>
                <a:off x="562" y="2555"/>
                <a:ext cx="1203" cy="365"/>
                <a:chOff x="562" y="2555"/>
                <a:chExt cx="1203" cy="365"/>
              </a:xfrm>
            </p:grpSpPr>
            <p:sp>
              <p:nvSpPr>
                <p:cNvPr id="429172" name="Rectangle 114"/>
                <p:cNvSpPr>
                  <a:spLocks noChangeArrowheads="1"/>
                </p:cNvSpPr>
                <p:nvPr/>
              </p:nvSpPr>
              <p:spPr bwMode="auto">
                <a:xfrm>
                  <a:off x="605" y="255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16.413.427</a:t>
                  </a:r>
                  <a:endParaRPr lang="en-US" sz="1200" b="1">
                    <a:latin typeface="Arial" charset="0"/>
                    <a:cs typeface="Times New Roman" pitchFamily="18" charset="0"/>
                  </a:endParaRPr>
                </a:p>
                <a:p>
                  <a:pPr algn="ctr"/>
                  <a:endParaRPr lang="en-US" b="1">
                    <a:latin typeface="Arial" charset="0"/>
                  </a:endParaRPr>
                </a:p>
              </p:txBody>
            </p:sp>
            <p:sp>
              <p:nvSpPr>
                <p:cNvPr id="429173" name="Rectangle 115"/>
                <p:cNvSpPr>
                  <a:spLocks noChangeArrowheads="1"/>
                </p:cNvSpPr>
                <p:nvPr/>
              </p:nvSpPr>
              <p:spPr bwMode="auto">
                <a:xfrm>
                  <a:off x="562" y="255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13" name="Group 116"/>
              <p:cNvGrpSpPr>
                <a:grpSpLocks/>
              </p:cNvGrpSpPr>
              <p:nvPr/>
            </p:nvGrpSpPr>
            <p:grpSpPr bwMode="auto">
              <a:xfrm>
                <a:off x="1765" y="2555"/>
                <a:ext cx="1066" cy="365"/>
                <a:chOff x="1765" y="2555"/>
                <a:chExt cx="1066" cy="365"/>
              </a:xfrm>
            </p:grpSpPr>
            <p:sp>
              <p:nvSpPr>
                <p:cNvPr id="429175" name="Rectangle 117"/>
                <p:cNvSpPr>
                  <a:spLocks noChangeArrowheads="1"/>
                </p:cNvSpPr>
                <p:nvPr/>
              </p:nvSpPr>
              <p:spPr bwMode="auto">
                <a:xfrm>
                  <a:off x="1808" y="255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309</a:t>
                  </a:r>
                  <a:endParaRPr lang="en-US" sz="1200" b="1">
                    <a:latin typeface="Arial" charset="0"/>
                    <a:cs typeface="Times New Roman" pitchFamily="18" charset="0"/>
                  </a:endParaRPr>
                </a:p>
                <a:p>
                  <a:pPr algn="ctr"/>
                  <a:endParaRPr lang="en-US" b="1">
                    <a:latin typeface="Arial" charset="0"/>
                  </a:endParaRPr>
                </a:p>
              </p:txBody>
            </p:sp>
            <p:sp>
              <p:nvSpPr>
                <p:cNvPr id="429176" name="Rectangle 118"/>
                <p:cNvSpPr>
                  <a:spLocks noChangeArrowheads="1"/>
                </p:cNvSpPr>
                <p:nvPr/>
              </p:nvSpPr>
              <p:spPr bwMode="auto">
                <a:xfrm>
                  <a:off x="1765" y="255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16" name="Group 119"/>
              <p:cNvGrpSpPr>
                <a:grpSpLocks/>
              </p:cNvGrpSpPr>
              <p:nvPr/>
            </p:nvGrpSpPr>
            <p:grpSpPr bwMode="auto">
              <a:xfrm>
                <a:off x="2831" y="2555"/>
                <a:ext cx="1180" cy="365"/>
                <a:chOff x="2831" y="2555"/>
                <a:chExt cx="1180" cy="365"/>
              </a:xfrm>
            </p:grpSpPr>
            <p:sp>
              <p:nvSpPr>
                <p:cNvPr id="429178" name="Rectangle 120"/>
                <p:cNvSpPr>
                  <a:spLocks noChangeArrowheads="1"/>
                </p:cNvSpPr>
                <p:nvPr/>
              </p:nvSpPr>
              <p:spPr bwMode="auto">
                <a:xfrm>
                  <a:off x="2874" y="255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976.305</a:t>
                  </a:r>
                  <a:endParaRPr lang="en-US" sz="1200" b="1">
                    <a:latin typeface="Arial" charset="0"/>
                    <a:cs typeface="Times New Roman" pitchFamily="18" charset="0"/>
                  </a:endParaRPr>
                </a:p>
                <a:p>
                  <a:pPr algn="ctr"/>
                  <a:endParaRPr lang="en-US" b="1">
                    <a:latin typeface="Arial" charset="0"/>
                  </a:endParaRPr>
                </a:p>
              </p:txBody>
            </p:sp>
            <p:sp>
              <p:nvSpPr>
                <p:cNvPr id="429179" name="Rectangle 121"/>
                <p:cNvSpPr>
                  <a:spLocks noChangeArrowheads="1"/>
                </p:cNvSpPr>
                <p:nvPr/>
              </p:nvSpPr>
              <p:spPr bwMode="auto">
                <a:xfrm>
                  <a:off x="2831" y="255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19" name="Group 122"/>
              <p:cNvGrpSpPr>
                <a:grpSpLocks/>
              </p:cNvGrpSpPr>
              <p:nvPr/>
            </p:nvGrpSpPr>
            <p:grpSpPr bwMode="auto">
              <a:xfrm>
                <a:off x="4011" y="2555"/>
                <a:ext cx="998" cy="365"/>
                <a:chOff x="4011" y="2555"/>
                <a:chExt cx="998" cy="365"/>
              </a:xfrm>
            </p:grpSpPr>
            <p:sp>
              <p:nvSpPr>
                <p:cNvPr id="429181" name="Rectangle 123"/>
                <p:cNvSpPr>
                  <a:spLocks noChangeArrowheads="1"/>
                </p:cNvSpPr>
                <p:nvPr/>
              </p:nvSpPr>
              <p:spPr bwMode="auto">
                <a:xfrm>
                  <a:off x="4054" y="255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25</a:t>
                  </a:r>
                  <a:endParaRPr lang="en-US" sz="1200" b="1">
                    <a:latin typeface="Arial" charset="0"/>
                    <a:cs typeface="Times New Roman" pitchFamily="18" charset="0"/>
                  </a:endParaRPr>
                </a:p>
                <a:p>
                  <a:pPr algn="ctr"/>
                  <a:endParaRPr lang="en-US" b="1">
                    <a:latin typeface="Arial" charset="0"/>
                  </a:endParaRPr>
                </a:p>
              </p:txBody>
            </p:sp>
            <p:sp>
              <p:nvSpPr>
                <p:cNvPr id="429182" name="Rectangle 124"/>
                <p:cNvSpPr>
                  <a:spLocks noChangeArrowheads="1"/>
                </p:cNvSpPr>
                <p:nvPr/>
              </p:nvSpPr>
              <p:spPr bwMode="auto">
                <a:xfrm>
                  <a:off x="4011" y="255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22" name="Group 125"/>
              <p:cNvGrpSpPr>
                <a:grpSpLocks/>
              </p:cNvGrpSpPr>
              <p:nvPr/>
            </p:nvGrpSpPr>
            <p:grpSpPr bwMode="auto">
              <a:xfrm>
                <a:off x="0" y="2920"/>
                <a:ext cx="562" cy="365"/>
                <a:chOff x="0" y="2920"/>
                <a:chExt cx="562" cy="365"/>
              </a:xfrm>
            </p:grpSpPr>
            <p:sp>
              <p:nvSpPr>
                <p:cNvPr id="429184" name="Rectangle 126"/>
                <p:cNvSpPr>
                  <a:spLocks noChangeArrowheads="1"/>
                </p:cNvSpPr>
                <p:nvPr/>
              </p:nvSpPr>
              <p:spPr bwMode="auto">
                <a:xfrm>
                  <a:off x="43" y="292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1999</a:t>
                  </a:r>
                  <a:endParaRPr lang="en-US" sz="1200" b="1">
                    <a:latin typeface="Arial" charset="0"/>
                    <a:cs typeface="Times New Roman" pitchFamily="18" charset="0"/>
                  </a:endParaRPr>
                </a:p>
                <a:p>
                  <a:pPr algn="ctr"/>
                  <a:endParaRPr lang="en-US" b="1">
                    <a:latin typeface="Arial" charset="0"/>
                  </a:endParaRPr>
                </a:p>
              </p:txBody>
            </p:sp>
            <p:sp>
              <p:nvSpPr>
                <p:cNvPr id="429185" name="Rectangle 127"/>
                <p:cNvSpPr>
                  <a:spLocks noChangeArrowheads="1"/>
                </p:cNvSpPr>
                <p:nvPr/>
              </p:nvSpPr>
              <p:spPr bwMode="auto">
                <a:xfrm>
                  <a:off x="0" y="292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25" name="Group 128"/>
              <p:cNvGrpSpPr>
                <a:grpSpLocks/>
              </p:cNvGrpSpPr>
              <p:nvPr/>
            </p:nvGrpSpPr>
            <p:grpSpPr bwMode="auto">
              <a:xfrm>
                <a:off x="562" y="2920"/>
                <a:ext cx="1203" cy="365"/>
                <a:chOff x="562" y="2920"/>
                <a:chExt cx="1203" cy="365"/>
              </a:xfrm>
            </p:grpSpPr>
            <p:sp>
              <p:nvSpPr>
                <p:cNvPr id="429187" name="Rectangle 129"/>
                <p:cNvSpPr>
                  <a:spLocks noChangeArrowheads="1"/>
                </p:cNvSpPr>
                <p:nvPr/>
              </p:nvSpPr>
              <p:spPr bwMode="auto">
                <a:xfrm>
                  <a:off x="605" y="292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18.497.258</a:t>
                  </a:r>
                  <a:endParaRPr lang="en-US" sz="1200" b="1">
                    <a:latin typeface="Arial" charset="0"/>
                    <a:cs typeface="Times New Roman" pitchFamily="18" charset="0"/>
                  </a:endParaRPr>
                </a:p>
                <a:p>
                  <a:pPr algn="ctr"/>
                  <a:endParaRPr lang="en-US" b="1">
                    <a:latin typeface="Arial" charset="0"/>
                  </a:endParaRPr>
                </a:p>
              </p:txBody>
            </p:sp>
            <p:sp>
              <p:nvSpPr>
                <p:cNvPr id="429188" name="Rectangle 130"/>
                <p:cNvSpPr>
                  <a:spLocks noChangeArrowheads="1"/>
                </p:cNvSpPr>
                <p:nvPr/>
              </p:nvSpPr>
              <p:spPr bwMode="auto">
                <a:xfrm>
                  <a:off x="562" y="292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28" name="Group 131"/>
              <p:cNvGrpSpPr>
                <a:grpSpLocks/>
              </p:cNvGrpSpPr>
              <p:nvPr/>
            </p:nvGrpSpPr>
            <p:grpSpPr bwMode="auto">
              <a:xfrm>
                <a:off x="1765" y="2920"/>
                <a:ext cx="1066" cy="365"/>
                <a:chOff x="1765" y="2920"/>
                <a:chExt cx="1066" cy="365"/>
              </a:xfrm>
            </p:grpSpPr>
            <p:sp>
              <p:nvSpPr>
                <p:cNvPr id="429190" name="Rectangle 132"/>
                <p:cNvSpPr>
                  <a:spLocks noChangeArrowheads="1"/>
                </p:cNvSpPr>
                <p:nvPr/>
              </p:nvSpPr>
              <p:spPr bwMode="auto">
                <a:xfrm>
                  <a:off x="1808" y="292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340</a:t>
                  </a:r>
                  <a:endParaRPr lang="en-US" sz="1200" b="1">
                    <a:latin typeface="Arial" charset="0"/>
                    <a:cs typeface="Times New Roman" pitchFamily="18" charset="0"/>
                  </a:endParaRPr>
                </a:p>
                <a:p>
                  <a:pPr algn="ctr"/>
                  <a:endParaRPr lang="en-US" b="1">
                    <a:latin typeface="Arial" charset="0"/>
                  </a:endParaRPr>
                </a:p>
              </p:txBody>
            </p:sp>
            <p:sp>
              <p:nvSpPr>
                <p:cNvPr id="429191" name="Rectangle 133"/>
                <p:cNvSpPr>
                  <a:spLocks noChangeArrowheads="1"/>
                </p:cNvSpPr>
                <p:nvPr/>
              </p:nvSpPr>
              <p:spPr bwMode="auto">
                <a:xfrm>
                  <a:off x="1765" y="292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31" name="Group 134"/>
              <p:cNvGrpSpPr>
                <a:grpSpLocks/>
              </p:cNvGrpSpPr>
              <p:nvPr/>
            </p:nvGrpSpPr>
            <p:grpSpPr bwMode="auto">
              <a:xfrm>
                <a:off x="2831" y="2920"/>
                <a:ext cx="1180" cy="365"/>
                <a:chOff x="2831" y="2920"/>
                <a:chExt cx="1180" cy="365"/>
              </a:xfrm>
            </p:grpSpPr>
            <p:sp>
              <p:nvSpPr>
                <p:cNvPr id="429193" name="Rectangle 135"/>
                <p:cNvSpPr>
                  <a:spLocks noChangeArrowheads="1"/>
                </p:cNvSpPr>
                <p:nvPr/>
              </p:nvSpPr>
              <p:spPr bwMode="auto">
                <a:xfrm>
                  <a:off x="2874" y="292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1.058.065</a:t>
                  </a:r>
                  <a:endParaRPr lang="en-US" sz="1200" b="1">
                    <a:latin typeface="Arial" charset="0"/>
                    <a:cs typeface="Times New Roman" pitchFamily="18" charset="0"/>
                  </a:endParaRPr>
                </a:p>
                <a:p>
                  <a:pPr algn="ctr"/>
                  <a:endParaRPr lang="en-US" b="1">
                    <a:latin typeface="Arial" charset="0"/>
                  </a:endParaRPr>
                </a:p>
              </p:txBody>
            </p:sp>
            <p:sp>
              <p:nvSpPr>
                <p:cNvPr id="429194" name="Rectangle 136"/>
                <p:cNvSpPr>
                  <a:spLocks noChangeArrowheads="1"/>
                </p:cNvSpPr>
                <p:nvPr/>
              </p:nvSpPr>
              <p:spPr bwMode="auto">
                <a:xfrm>
                  <a:off x="2831" y="292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34" name="Group 137"/>
              <p:cNvGrpSpPr>
                <a:grpSpLocks/>
              </p:cNvGrpSpPr>
              <p:nvPr/>
            </p:nvGrpSpPr>
            <p:grpSpPr bwMode="auto">
              <a:xfrm>
                <a:off x="4011" y="2920"/>
                <a:ext cx="998" cy="365"/>
                <a:chOff x="4011" y="2920"/>
                <a:chExt cx="998" cy="365"/>
              </a:xfrm>
            </p:grpSpPr>
            <p:sp>
              <p:nvSpPr>
                <p:cNvPr id="429196" name="Rectangle 138"/>
                <p:cNvSpPr>
                  <a:spLocks noChangeArrowheads="1"/>
                </p:cNvSpPr>
                <p:nvPr/>
              </p:nvSpPr>
              <p:spPr bwMode="auto">
                <a:xfrm>
                  <a:off x="4054" y="292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25</a:t>
                  </a:r>
                  <a:endParaRPr lang="en-US" sz="1200" b="1">
                    <a:latin typeface="Arial" charset="0"/>
                    <a:cs typeface="Times New Roman" pitchFamily="18" charset="0"/>
                  </a:endParaRPr>
                </a:p>
                <a:p>
                  <a:pPr algn="ctr"/>
                  <a:endParaRPr lang="en-US" b="1">
                    <a:latin typeface="Arial" charset="0"/>
                  </a:endParaRPr>
                </a:p>
              </p:txBody>
            </p:sp>
            <p:sp>
              <p:nvSpPr>
                <p:cNvPr id="429197" name="Rectangle 139"/>
                <p:cNvSpPr>
                  <a:spLocks noChangeArrowheads="1"/>
                </p:cNvSpPr>
                <p:nvPr/>
              </p:nvSpPr>
              <p:spPr bwMode="auto">
                <a:xfrm>
                  <a:off x="4011" y="292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37" name="Group 140"/>
              <p:cNvGrpSpPr>
                <a:grpSpLocks/>
              </p:cNvGrpSpPr>
              <p:nvPr/>
            </p:nvGrpSpPr>
            <p:grpSpPr bwMode="auto">
              <a:xfrm>
                <a:off x="0" y="3285"/>
                <a:ext cx="562" cy="365"/>
                <a:chOff x="0" y="3285"/>
                <a:chExt cx="562" cy="365"/>
              </a:xfrm>
            </p:grpSpPr>
            <p:sp>
              <p:nvSpPr>
                <p:cNvPr id="429199" name="Rectangle 141"/>
                <p:cNvSpPr>
                  <a:spLocks noChangeArrowheads="1"/>
                </p:cNvSpPr>
                <p:nvPr/>
              </p:nvSpPr>
              <p:spPr bwMode="auto">
                <a:xfrm>
                  <a:off x="43" y="328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2000</a:t>
                  </a:r>
                  <a:endParaRPr lang="en-US" sz="1200" b="1">
                    <a:latin typeface="Arial" charset="0"/>
                    <a:cs typeface="Times New Roman" pitchFamily="18" charset="0"/>
                  </a:endParaRPr>
                </a:p>
                <a:p>
                  <a:pPr algn="ctr"/>
                  <a:endParaRPr lang="en-US" b="1">
                    <a:latin typeface="Arial" charset="0"/>
                  </a:endParaRPr>
                </a:p>
              </p:txBody>
            </p:sp>
            <p:sp>
              <p:nvSpPr>
                <p:cNvPr id="429200" name="Rectangle 142"/>
                <p:cNvSpPr>
                  <a:spLocks noChangeArrowheads="1"/>
                </p:cNvSpPr>
                <p:nvPr/>
              </p:nvSpPr>
              <p:spPr bwMode="auto">
                <a:xfrm>
                  <a:off x="0" y="328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40" name="Group 143"/>
              <p:cNvGrpSpPr>
                <a:grpSpLocks/>
              </p:cNvGrpSpPr>
              <p:nvPr/>
            </p:nvGrpSpPr>
            <p:grpSpPr bwMode="auto">
              <a:xfrm>
                <a:off x="562" y="3285"/>
                <a:ext cx="1203" cy="365"/>
                <a:chOff x="562" y="3285"/>
                <a:chExt cx="1203" cy="365"/>
              </a:xfrm>
            </p:grpSpPr>
            <p:sp>
              <p:nvSpPr>
                <p:cNvPr id="429202" name="Rectangle 144"/>
                <p:cNvSpPr>
                  <a:spLocks noChangeArrowheads="1"/>
                </p:cNvSpPr>
                <p:nvPr/>
              </p:nvSpPr>
              <p:spPr bwMode="auto">
                <a:xfrm>
                  <a:off x="605" y="328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20.588.062</a:t>
                  </a:r>
                  <a:endParaRPr lang="en-US" sz="1200" b="1">
                    <a:latin typeface="Arial" charset="0"/>
                    <a:cs typeface="Times New Roman" pitchFamily="18" charset="0"/>
                  </a:endParaRPr>
                </a:p>
                <a:p>
                  <a:pPr algn="ctr"/>
                  <a:endParaRPr lang="en-US" b="1">
                    <a:latin typeface="Arial" charset="0"/>
                  </a:endParaRPr>
                </a:p>
              </p:txBody>
            </p:sp>
            <p:sp>
              <p:nvSpPr>
                <p:cNvPr id="429203" name="Rectangle 145"/>
                <p:cNvSpPr>
                  <a:spLocks noChangeArrowheads="1"/>
                </p:cNvSpPr>
                <p:nvPr/>
              </p:nvSpPr>
              <p:spPr bwMode="auto">
                <a:xfrm>
                  <a:off x="562" y="328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45" name="Group 146"/>
              <p:cNvGrpSpPr>
                <a:grpSpLocks/>
              </p:cNvGrpSpPr>
              <p:nvPr/>
            </p:nvGrpSpPr>
            <p:grpSpPr bwMode="auto">
              <a:xfrm>
                <a:off x="1765" y="3285"/>
                <a:ext cx="1066" cy="365"/>
                <a:chOff x="1765" y="3285"/>
                <a:chExt cx="1066" cy="365"/>
              </a:xfrm>
            </p:grpSpPr>
            <p:sp>
              <p:nvSpPr>
                <p:cNvPr id="429205" name="Rectangle 147"/>
                <p:cNvSpPr>
                  <a:spLocks noChangeArrowheads="1"/>
                </p:cNvSpPr>
                <p:nvPr/>
              </p:nvSpPr>
              <p:spPr bwMode="auto">
                <a:xfrm>
                  <a:off x="1808" y="328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380</a:t>
                  </a:r>
                  <a:endParaRPr lang="en-US" sz="1200" b="1">
                    <a:latin typeface="Arial" charset="0"/>
                    <a:cs typeface="Times New Roman" pitchFamily="18" charset="0"/>
                  </a:endParaRPr>
                </a:p>
                <a:p>
                  <a:pPr algn="ctr"/>
                  <a:endParaRPr lang="en-US" b="1">
                    <a:latin typeface="Arial" charset="0"/>
                  </a:endParaRPr>
                </a:p>
              </p:txBody>
            </p:sp>
            <p:sp>
              <p:nvSpPr>
                <p:cNvPr id="429206" name="Rectangle 148"/>
                <p:cNvSpPr>
                  <a:spLocks noChangeArrowheads="1"/>
                </p:cNvSpPr>
                <p:nvPr/>
              </p:nvSpPr>
              <p:spPr bwMode="auto">
                <a:xfrm>
                  <a:off x="1765" y="328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46" name="Group 149"/>
              <p:cNvGrpSpPr>
                <a:grpSpLocks/>
              </p:cNvGrpSpPr>
              <p:nvPr/>
            </p:nvGrpSpPr>
            <p:grpSpPr bwMode="auto">
              <a:xfrm>
                <a:off x="2831" y="3285"/>
                <a:ext cx="1180" cy="365"/>
                <a:chOff x="2831" y="3285"/>
                <a:chExt cx="1180" cy="365"/>
              </a:xfrm>
            </p:grpSpPr>
            <p:sp>
              <p:nvSpPr>
                <p:cNvPr id="429208" name="Rectangle 150"/>
                <p:cNvSpPr>
                  <a:spLocks noChangeArrowheads="1"/>
                </p:cNvSpPr>
                <p:nvPr/>
              </p:nvSpPr>
              <p:spPr bwMode="auto">
                <a:xfrm>
                  <a:off x="2874" y="328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931.120</a:t>
                  </a:r>
                  <a:endParaRPr lang="en-US" sz="1200" b="1">
                    <a:latin typeface="Arial" charset="0"/>
                    <a:cs typeface="Times New Roman" pitchFamily="18" charset="0"/>
                  </a:endParaRPr>
                </a:p>
                <a:p>
                  <a:pPr algn="ctr"/>
                  <a:endParaRPr lang="en-US" b="1">
                    <a:latin typeface="Arial" charset="0"/>
                  </a:endParaRPr>
                </a:p>
              </p:txBody>
            </p:sp>
            <p:sp>
              <p:nvSpPr>
                <p:cNvPr id="429209" name="Rectangle 151"/>
                <p:cNvSpPr>
                  <a:spLocks noChangeArrowheads="1"/>
                </p:cNvSpPr>
                <p:nvPr/>
              </p:nvSpPr>
              <p:spPr bwMode="auto">
                <a:xfrm>
                  <a:off x="2831" y="328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247" name="Group 152"/>
              <p:cNvGrpSpPr>
                <a:grpSpLocks/>
              </p:cNvGrpSpPr>
              <p:nvPr/>
            </p:nvGrpSpPr>
            <p:grpSpPr bwMode="auto">
              <a:xfrm>
                <a:off x="4011" y="3285"/>
                <a:ext cx="998" cy="365"/>
                <a:chOff x="4011" y="3285"/>
                <a:chExt cx="998" cy="365"/>
              </a:xfrm>
            </p:grpSpPr>
            <p:sp>
              <p:nvSpPr>
                <p:cNvPr id="429211" name="Rectangle 153"/>
                <p:cNvSpPr>
                  <a:spLocks noChangeArrowheads="1"/>
                </p:cNvSpPr>
                <p:nvPr/>
              </p:nvSpPr>
              <p:spPr bwMode="auto">
                <a:xfrm>
                  <a:off x="4054" y="328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21</a:t>
                  </a:r>
                  <a:endParaRPr lang="en-US" sz="1200" b="1">
                    <a:latin typeface="Arial" charset="0"/>
                    <a:cs typeface="Times New Roman" pitchFamily="18" charset="0"/>
                  </a:endParaRPr>
                </a:p>
                <a:p>
                  <a:pPr algn="ctr"/>
                  <a:endParaRPr lang="en-US" b="1">
                    <a:latin typeface="Arial" charset="0"/>
                  </a:endParaRPr>
                </a:p>
              </p:txBody>
            </p:sp>
            <p:sp>
              <p:nvSpPr>
                <p:cNvPr id="429212" name="Rectangle 154"/>
                <p:cNvSpPr>
                  <a:spLocks noChangeArrowheads="1"/>
                </p:cNvSpPr>
                <p:nvPr/>
              </p:nvSpPr>
              <p:spPr bwMode="auto">
                <a:xfrm>
                  <a:off x="4011" y="328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56" name="Group 155"/>
              <p:cNvGrpSpPr>
                <a:grpSpLocks/>
              </p:cNvGrpSpPr>
              <p:nvPr/>
            </p:nvGrpSpPr>
            <p:grpSpPr bwMode="auto">
              <a:xfrm>
                <a:off x="0" y="3650"/>
                <a:ext cx="562" cy="365"/>
                <a:chOff x="0" y="3650"/>
                <a:chExt cx="562" cy="365"/>
              </a:xfrm>
            </p:grpSpPr>
            <p:sp>
              <p:nvSpPr>
                <p:cNvPr id="429214" name="Rectangle 156"/>
                <p:cNvSpPr>
                  <a:spLocks noChangeArrowheads="1"/>
                </p:cNvSpPr>
                <p:nvPr/>
              </p:nvSpPr>
              <p:spPr bwMode="auto">
                <a:xfrm>
                  <a:off x="43" y="3650"/>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2001</a:t>
                  </a:r>
                  <a:endParaRPr lang="en-US" sz="1200" b="1">
                    <a:latin typeface="Arial" charset="0"/>
                    <a:cs typeface="Times New Roman" pitchFamily="18" charset="0"/>
                  </a:endParaRPr>
                </a:p>
                <a:p>
                  <a:pPr algn="ctr"/>
                  <a:endParaRPr lang="en-US" b="1">
                    <a:latin typeface="Arial" charset="0"/>
                  </a:endParaRPr>
                </a:p>
              </p:txBody>
            </p:sp>
            <p:sp>
              <p:nvSpPr>
                <p:cNvPr id="429215" name="Rectangle 157"/>
                <p:cNvSpPr>
                  <a:spLocks noChangeArrowheads="1"/>
                </p:cNvSpPr>
                <p:nvPr/>
              </p:nvSpPr>
              <p:spPr bwMode="auto">
                <a:xfrm>
                  <a:off x="0" y="3650"/>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57" name="Group 158"/>
              <p:cNvGrpSpPr>
                <a:grpSpLocks/>
              </p:cNvGrpSpPr>
              <p:nvPr/>
            </p:nvGrpSpPr>
            <p:grpSpPr bwMode="auto">
              <a:xfrm>
                <a:off x="562" y="3650"/>
                <a:ext cx="1203" cy="365"/>
                <a:chOff x="562" y="3650"/>
                <a:chExt cx="1203" cy="365"/>
              </a:xfrm>
            </p:grpSpPr>
            <p:sp>
              <p:nvSpPr>
                <p:cNvPr id="429217" name="Rectangle 159"/>
                <p:cNvSpPr>
                  <a:spLocks noChangeArrowheads="1"/>
                </p:cNvSpPr>
                <p:nvPr/>
              </p:nvSpPr>
              <p:spPr bwMode="auto">
                <a:xfrm>
                  <a:off x="605" y="3650"/>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21.383.543</a:t>
                  </a:r>
                  <a:endParaRPr lang="en-US" sz="1200" b="1">
                    <a:latin typeface="Arial" charset="0"/>
                    <a:cs typeface="Times New Roman" pitchFamily="18" charset="0"/>
                  </a:endParaRPr>
                </a:p>
                <a:p>
                  <a:pPr algn="ctr"/>
                  <a:endParaRPr lang="en-US" b="1">
                    <a:latin typeface="Arial" charset="0"/>
                  </a:endParaRPr>
                </a:p>
              </p:txBody>
            </p:sp>
            <p:sp>
              <p:nvSpPr>
                <p:cNvPr id="429218" name="Rectangle 160"/>
                <p:cNvSpPr>
                  <a:spLocks noChangeArrowheads="1"/>
                </p:cNvSpPr>
                <p:nvPr/>
              </p:nvSpPr>
              <p:spPr bwMode="auto">
                <a:xfrm>
                  <a:off x="562" y="3650"/>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58" name="Group 161"/>
              <p:cNvGrpSpPr>
                <a:grpSpLocks/>
              </p:cNvGrpSpPr>
              <p:nvPr/>
            </p:nvGrpSpPr>
            <p:grpSpPr bwMode="auto">
              <a:xfrm>
                <a:off x="1765" y="3650"/>
                <a:ext cx="1066" cy="365"/>
                <a:chOff x="1765" y="3650"/>
                <a:chExt cx="1066" cy="365"/>
              </a:xfrm>
            </p:grpSpPr>
            <p:sp>
              <p:nvSpPr>
                <p:cNvPr id="429220" name="Rectangle 162"/>
                <p:cNvSpPr>
                  <a:spLocks noChangeArrowheads="1"/>
                </p:cNvSpPr>
                <p:nvPr/>
              </p:nvSpPr>
              <p:spPr bwMode="auto">
                <a:xfrm>
                  <a:off x="1808" y="3650"/>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408</a:t>
                  </a:r>
                  <a:endParaRPr lang="en-US" sz="1200" b="1">
                    <a:latin typeface="Arial" charset="0"/>
                    <a:cs typeface="Times New Roman" pitchFamily="18" charset="0"/>
                  </a:endParaRPr>
                </a:p>
                <a:p>
                  <a:pPr algn="ctr"/>
                  <a:endParaRPr lang="en-US" b="1">
                    <a:latin typeface="Arial" charset="0"/>
                  </a:endParaRPr>
                </a:p>
              </p:txBody>
            </p:sp>
            <p:sp>
              <p:nvSpPr>
                <p:cNvPr id="429221" name="Rectangle 163"/>
                <p:cNvSpPr>
                  <a:spLocks noChangeArrowheads="1"/>
                </p:cNvSpPr>
                <p:nvPr/>
              </p:nvSpPr>
              <p:spPr bwMode="auto">
                <a:xfrm>
                  <a:off x="1765" y="3650"/>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59" name="Group 164"/>
              <p:cNvGrpSpPr>
                <a:grpSpLocks/>
              </p:cNvGrpSpPr>
              <p:nvPr/>
            </p:nvGrpSpPr>
            <p:grpSpPr bwMode="auto">
              <a:xfrm>
                <a:off x="2831" y="3650"/>
                <a:ext cx="1180" cy="365"/>
                <a:chOff x="2831" y="3650"/>
                <a:chExt cx="1180" cy="365"/>
              </a:xfrm>
            </p:grpSpPr>
            <p:sp>
              <p:nvSpPr>
                <p:cNvPr id="429223" name="Rectangle 165"/>
                <p:cNvSpPr>
                  <a:spLocks noChangeArrowheads="1"/>
                </p:cNvSpPr>
                <p:nvPr/>
              </p:nvSpPr>
              <p:spPr bwMode="auto">
                <a:xfrm>
                  <a:off x="2874" y="3650"/>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1.154.159</a:t>
                  </a:r>
                  <a:endParaRPr lang="en-US" sz="1200" b="1">
                    <a:latin typeface="Arial" charset="0"/>
                    <a:cs typeface="Times New Roman" pitchFamily="18" charset="0"/>
                  </a:endParaRPr>
                </a:p>
                <a:p>
                  <a:pPr algn="ctr"/>
                  <a:endParaRPr lang="en-US" b="1">
                    <a:latin typeface="Arial" charset="0"/>
                  </a:endParaRPr>
                </a:p>
              </p:txBody>
            </p:sp>
            <p:sp>
              <p:nvSpPr>
                <p:cNvPr id="429224" name="Rectangle 166"/>
                <p:cNvSpPr>
                  <a:spLocks noChangeArrowheads="1"/>
                </p:cNvSpPr>
                <p:nvPr/>
              </p:nvSpPr>
              <p:spPr bwMode="auto">
                <a:xfrm>
                  <a:off x="2831" y="3650"/>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61" name="Group 167"/>
              <p:cNvGrpSpPr>
                <a:grpSpLocks/>
              </p:cNvGrpSpPr>
              <p:nvPr/>
            </p:nvGrpSpPr>
            <p:grpSpPr bwMode="auto">
              <a:xfrm>
                <a:off x="4011" y="3650"/>
                <a:ext cx="998" cy="365"/>
                <a:chOff x="4011" y="3650"/>
                <a:chExt cx="998" cy="365"/>
              </a:xfrm>
            </p:grpSpPr>
            <p:sp>
              <p:nvSpPr>
                <p:cNvPr id="429226" name="Rectangle 168"/>
                <p:cNvSpPr>
                  <a:spLocks noChangeArrowheads="1"/>
                </p:cNvSpPr>
                <p:nvPr/>
              </p:nvSpPr>
              <p:spPr bwMode="auto">
                <a:xfrm>
                  <a:off x="4054" y="3650"/>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26</a:t>
                  </a:r>
                  <a:endParaRPr lang="en-US" sz="1200" b="1">
                    <a:latin typeface="Arial" charset="0"/>
                    <a:cs typeface="Times New Roman" pitchFamily="18" charset="0"/>
                  </a:endParaRPr>
                </a:p>
                <a:p>
                  <a:pPr algn="ctr"/>
                  <a:endParaRPr lang="en-US" b="1">
                    <a:latin typeface="Arial" charset="0"/>
                  </a:endParaRPr>
                </a:p>
              </p:txBody>
            </p:sp>
            <p:sp>
              <p:nvSpPr>
                <p:cNvPr id="429227" name="Rectangle 169"/>
                <p:cNvSpPr>
                  <a:spLocks noChangeArrowheads="1"/>
                </p:cNvSpPr>
                <p:nvPr/>
              </p:nvSpPr>
              <p:spPr bwMode="auto">
                <a:xfrm>
                  <a:off x="4011" y="3650"/>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62" name="Group 170"/>
              <p:cNvGrpSpPr>
                <a:grpSpLocks/>
              </p:cNvGrpSpPr>
              <p:nvPr/>
            </p:nvGrpSpPr>
            <p:grpSpPr bwMode="auto">
              <a:xfrm>
                <a:off x="0" y="4015"/>
                <a:ext cx="562" cy="365"/>
                <a:chOff x="0" y="4015"/>
                <a:chExt cx="562" cy="365"/>
              </a:xfrm>
            </p:grpSpPr>
            <p:sp>
              <p:nvSpPr>
                <p:cNvPr id="429229" name="Rectangle 171"/>
                <p:cNvSpPr>
                  <a:spLocks noChangeArrowheads="1"/>
                </p:cNvSpPr>
                <p:nvPr/>
              </p:nvSpPr>
              <p:spPr bwMode="auto">
                <a:xfrm>
                  <a:off x="43" y="4015"/>
                  <a:ext cx="476"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2002</a:t>
                  </a:r>
                  <a:endParaRPr lang="en-US" sz="1200" b="1">
                    <a:latin typeface="Arial" charset="0"/>
                    <a:cs typeface="Times New Roman" pitchFamily="18" charset="0"/>
                  </a:endParaRPr>
                </a:p>
                <a:p>
                  <a:pPr algn="ctr"/>
                  <a:endParaRPr lang="en-US" b="1">
                    <a:latin typeface="Arial" charset="0"/>
                  </a:endParaRPr>
                </a:p>
              </p:txBody>
            </p:sp>
            <p:sp>
              <p:nvSpPr>
                <p:cNvPr id="429230" name="Rectangle 172"/>
                <p:cNvSpPr>
                  <a:spLocks noChangeArrowheads="1"/>
                </p:cNvSpPr>
                <p:nvPr/>
              </p:nvSpPr>
              <p:spPr bwMode="auto">
                <a:xfrm>
                  <a:off x="0" y="4015"/>
                  <a:ext cx="562"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63" name="Group 173"/>
              <p:cNvGrpSpPr>
                <a:grpSpLocks/>
              </p:cNvGrpSpPr>
              <p:nvPr/>
            </p:nvGrpSpPr>
            <p:grpSpPr bwMode="auto">
              <a:xfrm>
                <a:off x="562" y="4015"/>
                <a:ext cx="1203" cy="365"/>
                <a:chOff x="562" y="4015"/>
                <a:chExt cx="1203" cy="365"/>
              </a:xfrm>
            </p:grpSpPr>
            <p:sp>
              <p:nvSpPr>
                <p:cNvPr id="429232" name="Rectangle 174"/>
                <p:cNvSpPr>
                  <a:spLocks noChangeArrowheads="1"/>
                </p:cNvSpPr>
                <p:nvPr/>
              </p:nvSpPr>
              <p:spPr bwMode="auto">
                <a:xfrm>
                  <a:off x="605" y="4015"/>
                  <a:ext cx="1117"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20.219.962</a:t>
                  </a:r>
                  <a:endParaRPr lang="en-US" sz="1200" b="1">
                    <a:latin typeface="Arial" charset="0"/>
                    <a:cs typeface="Times New Roman" pitchFamily="18" charset="0"/>
                  </a:endParaRPr>
                </a:p>
                <a:p>
                  <a:pPr algn="ctr"/>
                  <a:endParaRPr lang="en-US" b="1">
                    <a:latin typeface="Arial" charset="0"/>
                  </a:endParaRPr>
                </a:p>
              </p:txBody>
            </p:sp>
            <p:sp>
              <p:nvSpPr>
                <p:cNvPr id="429233" name="Rectangle 175"/>
                <p:cNvSpPr>
                  <a:spLocks noChangeArrowheads="1"/>
                </p:cNvSpPr>
                <p:nvPr/>
              </p:nvSpPr>
              <p:spPr bwMode="auto">
                <a:xfrm>
                  <a:off x="562" y="4015"/>
                  <a:ext cx="1203"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66" name="Group 176"/>
              <p:cNvGrpSpPr>
                <a:grpSpLocks/>
              </p:cNvGrpSpPr>
              <p:nvPr/>
            </p:nvGrpSpPr>
            <p:grpSpPr bwMode="auto">
              <a:xfrm>
                <a:off x="1765" y="4015"/>
                <a:ext cx="1066" cy="365"/>
                <a:chOff x="1765" y="4015"/>
                <a:chExt cx="1066" cy="365"/>
              </a:xfrm>
            </p:grpSpPr>
            <p:sp>
              <p:nvSpPr>
                <p:cNvPr id="429235" name="Rectangle 177"/>
                <p:cNvSpPr>
                  <a:spLocks noChangeArrowheads="1"/>
                </p:cNvSpPr>
                <p:nvPr/>
              </p:nvSpPr>
              <p:spPr bwMode="auto">
                <a:xfrm>
                  <a:off x="1808" y="4015"/>
                  <a:ext cx="980"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356</a:t>
                  </a:r>
                  <a:endParaRPr lang="en-US" sz="1200" b="1">
                    <a:latin typeface="Arial" charset="0"/>
                    <a:cs typeface="Times New Roman" pitchFamily="18" charset="0"/>
                  </a:endParaRPr>
                </a:p>
                <a:p>
                  <a:pPr algn="ctr"/>
                  <a:endParaRPr lang="en-US" b="1">
                    <a:latin typeface="Arial" charset="0"/>
                  </a:endParaRPr>
                </a:p>
              </p:txBody>
            </p:sp>
            <p:sp>
              <p:nvSpPr>
                <p:cNvPr id="429236" name="Rectangle 178"/>
                <p:cNvSpPr>
                  <a:spLocks noChangeArrowheads="1"/>
                </p:cNvSpPr>
                <p:nvPr/>
              </p:nvSpPr>
              <p:spPr bwMode="auto">
                <a:xfrm>
                  <a:off x="1765" y="4015"/>
                  <a:ext cx="1066"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69" name="Group 179"/>
              <p:cNvGrpSpPr>
                <a:grpSpLocks/>
              </p:cNvGrpSpPr>
              <p:nvPr/>
            </p:nvGrpSpPr>
            <p:grpSpPr bwMode="auto">
              <a:xfrm>
                <a:off x="2831" y="4015"/>
                <a:ext cx="1180" cy="365"/>
                <a:chOff x="2831" y="4015"/>
                <a:chExt cx="1180" cy="365"/>
              </a:xfrm>
            </p:grpSpPr>
            <p:sp>
              <p:nvSpPr>
                <p:cNvPr id="429238" name="Rectangle 180"/>
                <p:cNvSpPr>
                  <a:spLocks noChangeArrowheads="1"/>
                </p:cNvSpPr>
                <p:nvPr/>
              </p:nvSpPr>
              <p:spPr bwMode="auto">
                <a:xfrm>
                  <a:off x="2874" y="4015"/>
                  <a:ext cx="1094"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906.057</a:t>
                  </a:r>
                  <a:endParaRPr lang="en-US" sz="1200" b="1">
                    <a:latin typeface="Arial" charset="0"/>
                    <a:cs typeface="Times New Roman" pitchFamily="18" charset="0"/>
                  </a:endParaRPr>
                </a:p>
                <a:p>
                  <a:pPr algn="ctr"/>
                  <a:endParaRPr lang="en-US" b="1">
                    <a:latin typeface="Arial" charset="0"/>
                  </a:endParaRPr>
                </a:p>
              </p:txBody>
            </p:sp>
            <p:sp>
              <p:nvSpPr>
                <p:cNvPr id="429239" name="Rectangle 181"/>
                <p:cNvSpPr>
                  <a:spLocks noChangeArrowheads="1"/>
                </p:cNvSpPr>
                <p:nvPr/>
              </p:nvSpPr>
              <p:spPr bwMode="auto">
                <a:xfrm>
                  <a:off x="2831" y="4015"/>
                  <a:ext cx="1180"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nvGrpSpPr>
              <p:cNvPr id="429072" name="Group 182"/>
              <p:cNvGrpSpPr>
                <a:grpSpLocks/>
              </p:cNvGrpSpPr>
              <p:nvPr/>
            </p:nvGrpSpPr>
            <p:grpSpPr bwMode="auto">
              <a:xfrm>
                <a:off x="4011" y="4015"/>
                <a:ext cx="998" cy="365"/>
                <a:chOff x="4011" y="4015"/>
                <a:chExt cx="998" cy="365"/>
              </a:xfrm>
            </p:grpSpPr>
            <p:sp>
              <p:nvSpPr>
                <p:cNvPr id="429241" name="Rectangle 183"/>
                <p:cNvSpPr>
                  <a:spLocks noChangeArrowheads="1"/>
                </p:cNvSpPr>
                <p:nvPr/>
              </p:nvSpPr>
              <p:spPr bwMode="auto">
                <a:xfrm>
                  <a:off x="4054" y="4015"/>
                  <a:ext cx="912" cy="365"/>
                </a:xfrm>
                <a:prstGeom prst="rect">
                  <a:avLst/>
                </a:prstGeom>
                <a:noFill/>
                <a:ln w="12700">
                  <a:noFill/>
                  <a:miter lim="800000"/>
                  <a:headEnd type="none" w="sm" len="sm"/>
                  <a:tailEnd type="none" w="sm" len="sm"/>
                </a:ln>
              </p:spPr>
              <p:txBody>
                <a:bodyPr/>
                <a:lstStyle/>
                <a:p>
                  <a:pPr algn="ctr" eaLnBrk="1" hangingPunct="1"/>
                  <a:r>
                    <a:rPr lang="en-US" sz="1400" b="1">
                      <a:latin typeface="Arial" charset="0"/>
                      <a:cs typeface="Times New Roman" pitchFamily="18" charset="0"/>
                    </a:rPr>
                    <a:t>20</a:t>
                  </a:r>
                  <a:endParaRPr lang="en-US" sz="1200" b="1">
                    <a:latin typeface="Arial" charset="0"/>
                    <a:cs typeface="Times New Roman" pitchFamily="18" charset="0"/>
                  </a:endParaRPr>
                </a:p>
                <a:p>
                  <a:pPr algn="ctr"/>
                  <a:endParaRPr lang="en-US" b="1">
                    <a:latin typeface="Arial" charset="0"/>
                  </a:endParaRPr>
                </a:p>
              </p:txBody>
            </p:sp>
            <p:sp>
              <p:nvSpPr>
                <p:cNvPr id="429242" name="Rectangle 184"/>
                <p:cNvSpPr>
                  <a:spLocks noChangeArrowheads="1"/>
                </p:cNvSpPr>
                <p:nvPr/>
              </p:nvSpPr>
              <p:spPr bwMode="auto">
                <a:xfrm>
                  <a:off x="4011" y="4015"/>
                  <a:ext cx="998" cy="365"/>
                </a:xfrm>
                <a:prstGeom prst="rect">
                  <a:avLst/>
                </a:prstGeom>
                <a:noFill/>
                <a:ln w="7">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grpSp>
        <p:sp>
          <p:nvSpPr>
            <p:cNvPr id="429243" name="Rectangle 185"/>
            <p:cNvSpPr>
              <a:spLocks noChangeArrowheads="1"/>
            </p:cNvSpPr>
            <p:nvPr/>
          </p:nvSpPr>
          <p:spPr bwMode="auto">
            <a:xfrm>
              <a:off x="-3" y="-3"/>
              <a:ext cx="5015" cy="4386"/>
            </a:xfrm>
            <a:prstGeom prst="rect">
              <a:avLst/>
            </a:prstGeom>
            <a:noFill/>
            <a:ln w="11112">
              <a:solidFill>
                <a:srgbClr val="A0A0A0"/>
              </a:solidFill>
              <a:miter lim="800000"/>
              <a:headEnd type="none" w="sm" len="sm"/>
              <a:tailEnd type="none" w="sm" len="sm"/>
            </a:ln>
          </p:spPr>
          <p:txBody>
            <a:bodyPr/>
            <a:lstStyle/>
            <a:p>
              <a:pPr eaLnBrk="1" hangingPunct="1"/>
              <a:endParaRPr lang="en-US" sz="2000" b="1">
                <a:latin typeface="Arial Narrow" pitchFamily="34" charset="0"/>
              </a:endParaRPr>
            </a:p>
          </p:txBody>
        </p:sp>
      </p:grpSp>
      <p:pic>
        <p:nvPicPr>
          <p:cNvPr id="429244" name="Picture 186"/>
          <p:cNvPicPr>
            <a:picLocks noChangeAspect="1" noChangeArrowheads="1"/>
          </p:cNvPicPr>
          <p:nvPr/>
        </p:nvPicPr>
        <p:blipFill>
          <a:blip r:embed="rId2" cstate="print"/>
          <a:srcRect/>
          <a:stretch>
            <a:fillRect/>
          </a:stretch>
        </p:blipFill>
        <p:spPr bwMode="auto">
          <a:xfrm>
            <a:off x="7620000" y="228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250D809-4EC8-4F9D-B1C9-303F296E3C77}" type="slidenum">
              <a:rPr lang="en-GB" sz="1400">
                <a:solidFill>
                  <a:schemeClr val="tx2"/>
                </a:solidFill>
                <a:latin typeface="+mn-lt"/>
              </a:rPr>
              <a:pPr algn="r" eaLnBrk="1" hangingPunct="1">
                <a:defRPr/>
              </a:pPr>
              <a:t>46</a:t>
            </a:fld>
            <a:endParaRPr lang="en-GB" sz="1400">
              <a:solidFill>
                <a:schemeClr val="tx2"/>
              </a:solidFill>
              <a:latin typeface="+mn-lt"/>
            </a:endParaRPr>
          </a:p>
        </p:txBody>
      </p:sp>
      <p:sp>
        <p:nvSpPr>
          <p:cNvPr id="430084" name="Rectangle 2"/>
          <p:cNvSpPr>
            <a:spLocks noGrp="1" noChangeArrowheads="1"/>
          </p:cNvSpPr>
          <p:nvPr>
            <p:ph type="title" idx="4294967295"/>
          </p:nvPr>
        </p:nvSpPr>
        <p:spPr>
          <a:xfrm>
            <a:off x="1371600" y="381001"/>
            <a:ext cx="3352800" cy="690546"/>
          </a:xfrm>
        </p:spPr>
        <p:txBody>
          <a:bodyPr anchor="b"/>
          <a:lstStyle/>
          <a:p>
            <a:r>
              <a:rPr lang="en-US" sz="3600" dirty="0">
                <a:solidFill>
                  <a:srgbClr val="B6FF6D"/>
                </a:solidFill>
              </a:rPr>
              <a:t>PT </a:t>
            </a:r>
            <a:r>
              <a:rPr lang="en-US" sz="3600" dirty="0" err="1">
                <a:solidFill>
                  <a:srgbClr val="B6FF6D"/>
                </a:solidFill>
              </a:rPr>
              <a:t>Badak</a:t>
            </a:r>
            <a:r>
              <a:rPr lang="en-US" sz="3600" dirty="0">
                <a:solidFill>
                  <a:srgbClr val="B6FF6D"/>
                </a:solidFill>
              </a:rPr>
              <a:t> NGL</a:t>
            </a:r>
          </a:p>
        </p:txBody>
      </p:sp>
      <p:sp>
        <p:nvSpPr>
          <p:cNvPr id="430085" name="Rectangle 3"/>
          <p:cNvSpPr>
            <a:spLocks noGrp="1" noChangeArrowheads="1"/>
          </p:cNvSpPr>
          <p:nvPr>
            <p:ph type="body" idx="4294967295"/>
          </p:nvPr>
        </p:nvSpPr>
        <p:spPr>
          <a:xfrm>
            <a:off x="457200" y="1524000"/>
            <a:ext cx="5715000" cy="4225925"/>
          </a:xfrm>
        </p:spPr>
        <p:txBody>
          <a:bodyPr/>
          <a:lstStyle/>
          <a:p>
            <a:pPr>
              <a:lnSpc>
                <a:spcPct val="80000"/>
              </a:lnSpc>
            </a:pPr>
            <a:r>
              <a:rPr lang="en-US" sz="2400"/>
              <a:t>Nama PT badak diambil dari nama lapangan gas raksasa di daerah badak</a:t>
            </a:r>
          </a:p>
          <a:p>
            <a:pPr>
              <a:lnSpc>
                <a:spcPct val="80000"/>
              </a:lnSpc>
            </a:pPr>
            <a:r>
              <a:rPr lang="en-US" sz="2400"/>
              <a:t>Didirikan pada 26 November 1974</a:t>
            </a:r>
          </a:p>
          <a:p>
            <a:pPr>
              <a:lnSpc>
                <a:spcPct val="80000"/>
              </a:lnSpc>
            </a:pPr>
            <a:r>
              <a:rPr lang="en-US" sz="2400"/>
              <a:t>Pada awalnya merupakan perusahaan nonprofit dengan pemegang saham Pertamina, Vico dan Jilco</a:t>
            </a:r>
          </a:p>
          <a:p>
            <a:pPr>
              <a:lnSpc>
                <a:spcPct val="80000"/>
              </a:lnSpc>
            </a:pPr>
            <a:r>
              <a:rPr lang="en-US" sz="2400"/>
              <a:t>Merupakan operator Bontang LNG Plant</a:t>
            </a:r>
          </a:p>
          <a:p>
            <a:pPr>
              <a:lnSpc>
                <a:spcPct val="80000"/>
              </a:lnSpc>
            </a:pPr>
            <a:r>
              <a:rPr lang="en-US" sz="2400"/>
              <a:t>Sangat memperhatikan aspek keselamatan kerja dan lingkungan</a:t>
            </a:r>
          </a:p>
          <a:p>
            <a:pPr>
              <a:lnSpc>
                <a:spcPct val="80000"/>
              </a:lnSpc>
            </a:pPr>
            <a:r>
              <a:rPr lang="en-US" sz="2400"/>
              <a:t>Melakukan program bina masyarakat</a:t>
            </a:r>
          </a:p>
          <a:p>
            <a:pPr>
              <a:lnSpc>
                <a:spcPct val="80000"/>
              </a:lnSpc>
            </a:pPr>
            <a:endParaRPr lang="en-US" sz="2400"/>
          </a:p>
          <a:p>
            <a:pPr>
              <a:lnSpc>
                <a:spcPct val="80000"/>
              </a:lnSpc>
              <a:buFontTx/>
              <a:buNone/>
            </a:pPr>
            <a:endParaRPr lang="en-US" sz="2400"/>
          </a:p>
        </p:txBody>
      </p:sp>
      <p:pic>
        <p:nvPicPr>
          <p:cNvPr id="430086" name="Picture 4"/>
          <p:cNvPicPr>
            <a:picLocks noChangeAspect="1" noChangeArrowheads="1"/>
          </p:cNvPicPr>
          <p:nvPr/>
        </p:nvPicPr>
        <p:blipFill>
          <a:blip r:embed="rId2" cstate="print"/>
          <a:srcRect/>
          <a:stretch>
            <a:fillRect/>
          </a:stretch>
        </p:blipFill>
        <p:spPr bwMode="auto">
          <a:xfrm>
            <a:off x="7010400" y="609600"/>
            <a:ext cx="1219200" cy="869950"/>
          </a:xfrm>
          <a:prstGeom prst="rect">
            <a:avLst/>
          </a:prstGeom>
          <a:noFill/>
          <a:ln w="12700">
            <a:noFill/>
            <a:miter lim="800000"/>
            <a:headEnd type="none" w="sm" len="sm"/>
            <a:tailEnd type="none" w="sm" len="sm"/>
          </a:ln>
        </p:spPr>
      </p:pic>
      <p:pic>
        <p:nvPicPr>
          <p:cNvPr id="430087" name="Picture 5"/>
          <p:cNvPicPr>
            <a:picLocks noChangeAspect="1" noChangeArrowheads="1"/>
          </p:cNvPicPr>
          <p:nvPr/>
        </p:nvPicPr>
        <p:blipFill>
          <a:blip r:embed="rId3" cstate="print"/>
          <a:srcRect/>
          <a:stretch>
            <a:fillRect/>
          </a:stretch>
        </p:blipFill>
        <p:spPr bwMode="auto">
          <a:xfrm>
            <a:off x="6553200" y="2133600"/>
            <a:ext cx="2286000" cy="2514600"/>
          </a:xfrm>
          <a:prstGeom prst="rect">
            <a:avLst/>
          </a:prstGeom>
          <a:noFill/>
          <a:ln w="12700">
            <a:noFill/>
            <a:miter lim="800000"/>
            <a:headEnd type="none" w="sm" len="sm"/>
            <a:tailEnd type="none" w="sm" len="sm"/>
          </a:ln>
        </p:spPr>
      </p:pic>
      <p:pic>
        <p:nvPicPr>
          <p:cNvPr id="430088" name="Picture 6" descr="earth"/>
          <p:cNvPicPr>
            <a:picLocks noChangeAspect="1" noChangeArrowheads="1" noCrop="1"/>
          </p:cNvPicPr>
          <p:nvPr/>
        </p:nvPicPr>
        <p:blipFill>
          <a:blip r:embed="rId4" cstate="print"/>
          <a:srcRect/>
          <a:stretch>
            <a:fillRect/>
          </a:stretch>
        </p:blipFill>
        <p:spPr bwMode="auto">
          <a:xfrm>
            <a:off x="0" y="0"/>
            <a:ext cx="1066800"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5"/>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56" name="Slide Number Placeholder 6"/>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F129C611-B798-42E4-9EE5-6BDDE8319784}" type="slidenum">
              <a:rPr lang="en-GB" sz="1400">
                <a:solidFill>
                  <a:schemeClr val="tx2"/>
                </a:solidFill>
                <a:latin typeface="+mn-lt"/>
              </a:rPr>
              <a:pPr algn="r" eaLnBrk="1" hangingPunct="1">
                <a:defRPr/>
              </a:pPr>
              <a:t>47</a:t>
            </a:fld>
            <a:endParaRPr lang="en-GB" sz="1400">
              <a:solidFill>
                <a:schemeClr val="tx2"/>
              </a:solidFill>
              <a:latin typeface="+mn-lt"/>
            </a:endParaRPr>
          </a:p>
        </p:txBody>
      </p:sp>
      <p:sp>
        <p:nvSpPr>
          <p:cNvPr id="431108" name="Rectangle 2"/>
          <p:cNvSpPr>
            <a:spLocks noGrp="1" noChangeArrowheads="1"/>
          </p:cNvSpPr>
          <p:nvPr>
            <p:ph type="title" idx="4294967295"/>
          </p:nvPr>
        </p:nvSpPr>
        <p:spPr>
          <a:xfrm>
            <a:off x="857224" y="0"/>
            <a:ext cx="8229600" cy="1384300"/>
          </a:xfrm>
        </p:spPr>
        <p:txBody>
          <a:bodyPr/>
          <a:lstStyle/>
          <a:p>
            <a:pPr algn="ctr"/>
            <a:r>
              <a:rPr lang="en-US" sz="2400" b="1" dirty="0" err="1">
                <a:solidFill>
                  <a:schemeClr val="accent4">
                    <a:lumMod val="10000"/>
                  </a:schemeClr>
                </a:solidFill>
              </a:rPr>
              <a:t>Penghargaan-penghargaan</a:t>
            </a:r>
            <a:r>
              <a:rPr lang="en-US" sz="2400" b="1" dirty="0">
                <a:solidFill>
                  <a:schemeClr val="accent4">
                    <a:lumMod val="10000"/>
                  </a:schemeClr>
                </a:solidFill>
              </a:rPr>
              <a:t> yang </a:t>
            </a:r>
            <a:r>
              <a:rPr lang="en-US" sz="2400" b="1" dirty="0" err="1">
                <a:solidFill>
                  <a:schemeClr val="accent4">
                    <a:lumMod val="10000"/>
                  </a:schemeClr>
                </a:solidFill>
              </a:rPr>
              <a:t>telah</a:t>
            </a:r>
            <a:r>
              <a:rPr lang="en-US" sz="2400" b="1" dirty="0">
                <a:solidFill>
                  <a:schemeClr val="accent4">
                    <a:lumMod val="10000"/>
                  </a:schemeClr>
                </a:solidFill>
              </a:rPr>
              <a:t> </a:t>
            </a:r>
            <a:r>
              <a:rPr lang="en-US" sz="2400" b="1" dirty="0" err="1">
                <a:solidFill>
                  <a:schemeClr val="accent4">
                    <a:lumMod val="10000"/>
                  </a:schemeClr>
                </a:solidFill>
              </a:rPr>
              <a:t>diterima</a:t>
            </a:r>
            <a:r>
              <a:rPr lang="en-US" sz="2400" b="1" dirty="0">
                <a:solidFill>
                  <a:schemeClr val="accent4">
                    <a:lumMod val="10000"/>
                  </a:schemeClr>
                </a:solidFill>
              </a:rPr>
              <a:t/>
            </a:r>
            <a:br>
              <a:rPr lang="en-US" sz="2400" b="1" dirty="0">
                <a:solidFill>
                  <a:schemeClr val="accent4">
                    <a:lumMod val="10000"/>
                  </a:schemeClr>
                </a:solidFill>
              </a:rPr>
            </a:br>
            <a:r>
              <a:rPr lang="en-US" sz="2400" b="1" dirty="0">
                <a:solidFill>
                  <a:schemeClr val="accent4">
                    <a:lumMod val="10000"/>
                  </a:schemeClr>
                </a:solidFill>
              </a:rPr>
              <a:t> PT </a:t>
            </a:r>
            <a:r>
              <a:rPr lang="en-US" sz="2400" b="1" dirty="0" err="1">
                <a:solidFill>
                  <a:schemeClr val="accent4">
                    <a:lumMod val="10000"/>
                  </a:schemeClr>
                </a:solidFill>
              </a:rPr>
              <a:t>Badak</a:t>
            </a:r>
            <a:r>
              <a:rPr lang="en-US" sz="2400" b="1" dirty="0">
                <a:solidFill>
                  <a:schemeClr val="accent4">
                    <a:lumMod val="10000"/>
                  </a:schemeClr>
                </a:solidFill>
              </a:rPr>
              <a:t> </a:t>
            </a:r>
            <a:r>
              <a:rPr lang="en-US" sz="2400" b="1" dirty="0" smtClean="0">
                <a:solidFill>
                  <a:schemeClr val="accent4">
                    <a:lumMod val="10000"/>
                  </a:schemeClr>
                </a:solidFill>
              </a:rPr>
              <a:t>NGL</a:t>
            </a:r>
            <a:endParaRPr lang="en-US" sz="2400" b="1" dirty="0">
              <a:solidFill>
                <a:schemeClr val="accent4">
                  <a:lumMod val="10000"/>
                </a:schemeClr>
              </a:solidFill>
              <a:latin typeface="Haettenschweiler" pitchFamily="34" charset="0"/>
            </a:endParaRPr>
          </a:p>
        </p:txBody>
      </p:sp>
      <p:sp>
        <p:nvSpPr>
          <p:cNvPr id="431109" name="Rectangle 3"/>
          <p:cNvSpPr>
            <a:spLocks noGrp="1" noChangeArrowheads="1"/>
          </p:cNvSpPr>
          <p:nvPr>
            <p:ph type="body" sz="half" idx="4294967295"/>
          </p:nvPr>
        </p:nvSpPr>
        <p:spPr>
          <a:xfrm>
            <a:off x="457200" y="1905000"/>
            <a:ext cx="4038600" cy="4114800"/>
          </a:xfrm>
        </p:spPr>
        <p:txBody>
          <a:bodyPr anchor="ctr"/>
          <a:lstStyle/>
          <a:p>
            <a:pPr>
              <a:lnSpc>
                <a:spcPct val="90000"/>
              </a:lnSpc>
              <a:buFontTx/>
              <a:buNone/>
            </a:pPr>
            <a:r>
              <a:rPr lang="en-US" sz="1600" b="1"/>
              <a:t> </a:t>
            </a:r>
          </a:p>
        </p:txBody>
      </p:sp>
      <p:pic>
        <p:nvPicPr>
          <p:cNvPr id="431110" name="Picture 4" descr="earth"/>
          <p:cNvPicPr preferRelativeResize="0">
            <a:picLocks noChangeAspect="1" noChangeArrowheads="1" noCrop="1"/>
          </p:cNvPicPr>
          <p:nvPr/>
        </p:nvPicPr>
        <p:blipFill>
          <a:blip r:embed="rId2" cstate="print"/>
          <a:srcRect/>
          <a:stretch>
            <a:fillRect/>
          </a:stretch>
        </p:blipFill>
        <p:spPr bwMode="auto">
          <a:xfrm>
            <a:off x="0" y="914400"/>
            <a:ext cx="1066800" cy="1066800"/>
          </a:xfrm>
          <a:prstGeom prst="rect">
            <a:avLst/>
          </a:prstGeom>
          <a:noFill/>
          <a:ln w="9525">
            <a:noFill/>
            <a:miter lim="800000"/>
            <a:headEnd/>
            <a:tailEnd/>
          </a:ln>
        </p:spPr>
      </p:pic>
      <p:grpSp>
        <p:nvGrpSpPr>
          <p:cNvPr id="2" name="Group 5"/>
          <p:cNvGrpSpPr>
            <a:grpSpLocks/>
          </p:cNvGrpSpPr>
          <p:nvPr/>
        </p:nvGrpSpPr>
        <p:grpSpPr bwMode="auto">
          <a:xfrm>
            <a:off x="1143000" y="1600200"/>
            <a:ext cx="7140575" cy="4419600"/>
            <a:chOff x="-3" y="-3"/>
            <a:chExt cx="4498" cy="2541"/>
          </a:xfrm>
        </p:grpSpPr>
        <p:grpSp>
          <p:nvGrpSpPr>
            <p:cNvPr id="3" name="Group 6"/>
            <p:cNvGrpSpPr>
              <a:grpSpLocks/>
            </p:cNvGrpSpPr>
            <p:nvPr/>
          </p:nvGrpSpPr>
          <p:grpSpPr bwMode="auto">
            <a:xfrm>
              <a:off x="0" y="0"/>
              <a:ext cx="4492" cy="2535"/>
              <a:chOff x="0" y="0"/>
              <a:chExt cx="4492" cy="2535"/>
            </a:xfrm>
          </p:grpSpPr>
          <p:grpSp>
            <p:nvGrpSpPr>
              <p:cNvPr id="4" name="Group 7"/>
              <p:cNvGrpSpPr>
                <a:grpSpLocks/>
              </p:cNvGrpSpPr>
              <p:nvPr/>
            </p:nvGrpSpPr>
            <p:grpSpPr bwMode="auto">
              <a:xfrm>
                <a:off x="0" y="0"/>
                <a:ext cx="1228" cy="346"/>
                <a:chOff x="0" y="0"/>
                <a:chExt cx="1228" cy="346"/>
              </a:xfrm>
            </p:grpSpPr>
            <p:sp>
              <p:nvSpPr>
                <p:cNvPr id="431114" name="Rectangle 8"/>
                <p:cNvSpPr>
                  <a:spLocks noChangeArrowheads="1"/>
                </p:cNvSpPr>
                <p:nvPr/>
              </p:nvSpPr>
              <p:spPr bwMode="auto">
                <a:xfrm>
                  <a:off x="43" y="0"/>
                  <a:ext cx="1142"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Diberikan Oleh:</a:t>
                  </a:r>
                </a:p>
                <a:p>
                  <a:pPr algn="ctr"/>
                  <a:endParaRPr lang="en-US" sz="1600" b="1">
                    <a:latin typeface="Arial" charset="0"/>
                  </a:endParaRPr>
                </a:p>
              </p:txBody>
            </p:sp>
            <p:sp>
              <p:nvSpPr>
                <p:cNvPr id="431115" name="Rectangle 9"/>
                <p:cNvSpPr>
                  <a:spLocks noChangeArrowheads="1"/>
                </p:cNvSpPr>
                <p:nvPr/>
              </p:nvSpPr>
              <p:spPr bwMode="auto">
                <a:xfrm>
                  <a:off x="0" y="0"/>
                  <a:ext cx="1228"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10"/>
              <p:cNvGrpSpPr>
                <a:grpSpLocks/>
              </p:cNvGrpSpPr>
              <p:nvPr/>
            </p:nvGrpSpPr>
            <p:grpSpPr bwMode="auto">
              <a:xfrm>
                <a:off x="1228" y="0"/>
                <a:ext cx="2521" cy="346"/>
                <a:chOff x="1228" y="0"/>
                <a:chExt cx="2521" cy="346"/>
              </a:xfrm>
            </p:grpSpPr>
            <p:sp>
              <p:nvSpPr>
                <p:cNvPr id="431117" name="Rectangle 11"/>
                <p:cNvSpPr>
                  <a:spLocks noChangeArrowheads="1"/>
                </p:cNvSpPr>
                <p:nvPr/>
              </p:nvSpPr>
              <p:spPr bwMode="auto">
                <a:xfrm>
                  <a:off x="1271" y="0"/>
                  <a:ext cx="2435"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Penghargaan</a:t>
                  </a:r>
                </a:p>
                <a:p>
                  <a:pPr algn="ctr"/>
                  <a:endParaRPr lang="en-US" sz="1600" b="1">
                    <a:latin typeface="Arial" charset="0"/>
                  </a:endParaRPr>
                </a:p>
              </p:txBody>
            </p:sp>
            <p:sp>
              <p:nvSpPr>
                <p:cNvPr id="431118" name="Rectangle 12"/>
                <p:cNvSpPr>
                  <a:spLocks noChangeArrowheads="1"/>
                </p:cNvSpPr>
                <p:nvPr/>
              </p:nvSpPr>
              <p:spPr bwMode="auto">
                <a:xfrm>
                  <a:off x="1228" y="0"/>
                  <a:ext cx="2521"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3"/>
              <p:cNvGrpSpPr>
                <a:grpSpLocks/>
              </p:cNvGrpSpPr>
              <p:nvPr/>
            </p:nvGrpSpPr>
            <p:grpSpPr bwMode="auto">
              <a:xfrm>
                <a:off x="3749" y="0"/>
                <a:ext cx="743" cy="346"/>
                <a:chOff x="3749" y="0"/>
                <a:chExt cx="743" cy="346"/>
              </a:xfrm>
            </p:grpSpPr>
            <p:sp>
              <p:nvSpPr>
                <p:cNvPr id="431120" name="Rectangle 14"/>
                <p:cNvSpPr>
                  <a:spLocks noChangeArrowheads="1"/>
                </p:cNvSpPr>
                <p:nvPr/>
              </p:nvSpPr>
              <p:spPr bwMode="auto">
                <a:xfrm>
                  <a:off x="3792" y="0"/>
                  <a:ext cx="657"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Jumlah</a:t>
                  </a:r>
                </a:p>
                <a:p>
                  <a:pPr algn="ctr"/>
                  <a:endParaRPr lang="en-US" sz="1600" b="1">
                    <a:latin typeface="Arial" charset="0"/>
                  </a:endParaRPr>
                </a:p>
              </p:txBody>
            </p:sp>
            <p:sp>
              <p:nvSpPr>
                <p:cNvPr id="431121" name="Rectangle 15"/>
                <p:cNvSpPr>
                  <a:spLocks noChangeArrowheads="1"/>
                </p:cNvSpPr>
                <p:nvPr/>
              </p:nvSpPr>
              <p:spPr bwMode="auto">
                <a:xfrm>
                  <a:off x="3749" y="0"/>
                  <a:ext cx="743"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6"/>
              <p:cNvGrpSpPr>
                <a:grpSpLocks/>
              </p:cNvGrpSpPr>
              <p:nvPr/>
            </p:nvGrpSpPr>
            <p:grpSpPr bwMode="auto">
              <a:xfrm>
                <a:off x="0" y="346"/>
                <a:ext cx="1228" cy="461"/>
                <a:chOff x="0" y="346"/>
                <a:chExt cx="1228" cy="461"/>
              </a:xfrm>
            </p:grpSpPr>
            <p:sp>
              <p:nvSpPr>
                <p:cNvPr id="431123" name="Rectangle 17"/>
                <p:cNvSpPr>
                  <a:spLocks noChangeArrowheads="1"/>
                </p:cNvSpPr>
                <p:nvPr/>
              </p:nvSpPr>
              <p:spPr bwMode="auto">
                <a:xfrm>
                  <a:off x="43" y="346"/>
                  <a:ext cx="1142" cy="461"/>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British Safety Council</a:t>
                  </a:r>
                </a:p>
                <a:p>
                  <a:pPr algn="ctr"/>
                  <a:endParaRPr lang="en-US" sz="1600" b="1">
                    <a:latin typeface="Arial" charset="0"/>
                  </a:endParaRPr>
                </a:p>
              </p:txBody>
            </p:sp>
            <p:sp>
              <p:nvSpPr>
                <p:cNvPr id="431124" name="Rectangle 18"/>
                <p:cNvSpPr>
                  <a:spLocks noChangeArrowheads="1"/>
                </p:cNvSpPr>
                <p:nvPr/>
              </p:nvSpPr>
              <p:spPr bwMode="auto">
                <a:xfrm>
                  <a:off x="0" y="346"/>
                  <a:ext cx="1228" cy="46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9"/>
              <p:cNvGrpSpPr>
                <a:grpSpLocks/>
              </p:cNvGrpSpPr>
              <p:nvPr/>
            </p:nvGrpSpPr>
            <p:grpSpPr bwMode="auto">
              <a:xfrm>
                <a:off x="1228" y="346"/>
                <a:ext cx="2521" cy="461"/>
                <a:chOff x="1228" y="346"/>
                <a:chExt cx="2521" cy="461"/>
              </a:xfrm>
            </p:grpSpPr>
            <p:sp>
              <p:nvSpPr>
                <p:cNvPr id="431126" name="Rectangle 20"/>
                <p:cNvSpPr>
                  <a:spLocks noChangeArrowheads="1"/>
                </p:cNvSpPr>
                <p:nvPr/>
              </p:nvSpPr>
              <p:spPr bwMode="auto">
                <a:xfrm>
                  <a:off x="1271" y="346"/>
                  <a:ext cx="2435" cy="461"/>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Five Stars Award</a:t>
                  </a:r>
                </a:p>
                <a:p>
                  <a:pPr algn="ctr"/>
                  <a:r>
                    <a:rPr lang="en-US" sz="1600" b="1">
                      <a:latin typeface="Arial" charset="0"/>
                      <a:cs typeface="Times New Roman" pitchFamily="18" charset="0"/>
                    </a:rPr>
                    <a:t>Sword of Honor</a:t>
                  </a:r>
                </a:p>
                <a:p>
                  <a:pPr algn="ctr"/>
                  <a:endParaRPr lang="en-US" sz="1600" b="1">
                    <a:latin typeface="Arial" charset="0"/>
                  </a:endParaRPr>
                </a:p>
              </p:txBody>
            </p:sp>
            <p:sp>
              <p:nvSpPr>
                <p:cNvPr id="431127" name="Rectangle 21"/>
                <p:cNvSpPr>
                  <a:spLocks noChangeArrowheads="1"/>
                </p:cNvSpPr>
                <p:nvPr/>
              </p:nvSpPr>
              <p:spPr bwMode="auto">
                <a:xfrm>
                  <a:off x="1228" y="346"/>
                  <a:ext cx="2521" cy="46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22"/>
              <p:cNvGrpSpPr>
                <a:grpSpLocks/>
              </p:cNvGrpSpPr>
              <p:nvPr/>
            </p:nvGrpSpPr>
            <p:grpSpPr bwMode="auto">
              <a:xfrm>
                <a:off x="3749" y="346"/>
                <a:ext cx="743" cy="461"/>
                <a:chOff x="3749" y="346"/>
                <a:chExt cx="743" cy="461"/>
              </a:xfrm>
            </p:grpSpPr>
            <p:sp>
              <p:nvSpPr>
                <p:cNvPr id="431129" name="Rectangle 23"/>
                <p:cNvSpPr>
                  <a:spLocks noChangeArrowheads="1"/>
                </p:cNvSpPr>
                <p:nvPr/>
              </p:nvSpPr>
              <p:spPr bwMode="auto">
                <a:xfrm>
                  <a:off x="3792" y="346"/>
                  <a:ext cx="657" cy="461"/>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2</a:t>
                  </a:r>
                </a:p>
                <a:p>
                  <a:pPr algn="ctr"/>
                  <a:r>
                    <a:rPr lang="en-US" sz="1600" b="1">
                      <a:latin typeface="Arial" charset="0"/>
                      <a:cs typeface="Times New Roman" pitchFamily="18" charset="0"/>
                    </a:rPr>
                    <a:t>6</a:t>
                  </a:r>
                </a:p>
                <a:p>
                  <a:pPr algn="ctr"/>
                  <a:endParaRPr lang="en-US" sz="1600" b="1">
                    <a:latin typeface="Arial" charset="0"/>
                  </a:endParaRPr>
                </a:p>
              </p:txBody>
            </p:sp>
            <p:sp>
              <p:nvSpPr>
                <p:cNvPr id="431130" name="Rectangle 24"/>
                <p:cNvSpPr>
                  <a:spLocks noChangeArrowheads="1"/>
                </p:cNvSpPr>
                <p:nvPr/>
              </p:nvSpPr>
              <p:spPr bwMode="auto">
                <a:xfrm>
                  <a:off x="3749" y="346"/>
                  <a:ext cx="743" cy="46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5"/>
              <p:cNvGrpSpPr>
                <a:grpSpLocks/>
              </p:cNvGrpSpPr>
              <p:nvPr/>
            </p:nvGrpSpPr>
            <p:grpSpPr bwMode="auto">
              <a:xfrm>
                <a:off x="0" y="807"/>
                <a:ext cx="1228" cy="346"/>
                <a:chOff x="0" y="807"/>
                <a:chExt cx="1228" cy="346"/>
              </a:xfrm>
            </p:grpSpPr>
            <p:sp>
              <p:nvSpPr>
                <p:cNvPr id="431132" name="Rectangle 26"/>
                <p:cNvSpPr>
                  <a:spLocks noChangeArrowheads="1"/>
                </p:cNvSpPr>
                <p:nvPr/>
              </p:nvSpPr>
              <p:spPr bwMode="auto">
                <a:xfrm>
                  <a:off x="43" y="807"/>
                  <a:ext cx="1142"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USA</a:t>
                  </a:r>
                </a:p>
                <a:p>
                  <a:pPr algn="ctr"/>
                  <a:endParaRPr lang="en-US" sz="1600" b="1">
                    <a:latin typeface="Arial" charset="0"/>
                  </a:endParaRPr>
                </a:p>
              </p:txBody>
            </p:sp>
            <p:sp>
              <p:nvSpPr>
                <p:cNvPr id="431133" name="Rectangle 27"/>
                <p:cNvSpPr>
                  <a:spLocks noChangeArrowheads="1"/>
                </p:cNvSpPr>
                <p:nvPr/>
              </p:nvSpPr>
              <p:spPr bwMode="auto">
                <a:xfrm>
                  <a:off x="0" y="807"/>
                  <a:ext cx="1228"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8"/>
              <p:cNvGrpSpPr>
                <a:grpSpLocks/>
              </p:cNvGrpSpPr>
              <p:nvPr/>
            </p:nvGrpSpPr>
            <p:grpSpPr bwMode="auto">
              <a:xfrm>
                <a:off x="1228" y="807"/>
                <a:ext cx="2521" cy="346"/>
                <a:chOff x="1228" y="807"/>
                <a:chExt cx="2521" cy="346"/>
              </a:xfrm>
            </p:grpSpPr>
            <p:sp>
              <p:nvSpPr>
                <p:cNvPr id="431135" name="Rectangle 29"/>
                <p:cNvSpPr>
                  <a:spLocks noChangeArrowheads="1"/>
                </p:cNvSpPr>
                <p:nvPr/>
              </p:nvSpPr>
              <p:spPr bwMode="auto">
                <a:xfrm>
                  <a:off x="1271" y="807"/>
                  <a:ext cx="2435"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Award of Honor</a:t>
                  </a:r>
                </a:p>
                <a:p>
                  <a:pPr algn="ctr"/>
                  <a:endParaRPr lang="en-US" sz="1600" b="1">
                    <a:latin typeface="Arial" charset="0"/>
                  </a:endParaRPr>
                </a:p>
              </p:txBody>
            </p:sp>
            <p:sp>
              <p:nvSpPr>
                <p:cNvPr id="431136" name="Rectangle 30"/>
                <p:cNvSpPr>
                  <a:spLocks noChangeArrowheads="1"/>
                </p:cNvSpPr>
                <p:nvPr/>
              </p:nvSpPr>
              <p:spPr bwMode="auto">
                <a:xfrm>
                  <a:off x="1228" y="807"/>
                  <a:ext cx="2521"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31"/>
              <p:cNvGrpSpPr>
                <a:grpSpLocks/>
              </p:cNvGrpSpPr>
              <p:nvPr/>
            </p:nvGrpSpPr>
            <p:grpSpPr bwMode="auto">
              <a:xfrm>
                <a:off x="3749" y="807"/>
                <a:ext cx="743" cy="346"/>
                <a:chOff x="3749" y="807"/>
                <a:chExt cx="743" cy="346"/>
              </a:xfrm>
            </p:grpSpPr>
            <p:sp>
              <p:nvSpPr>
                <p:cNvPr id="431138" name="Rectangle 32"/>
                <p:cNvSpPr>
                  <a:spLocks noChangeArrowheads="1"/>
                </p:cNvSpPr>
                <p:nvPr/>
              </p:nvSpPr>
              <p:spPr bwMode="auto">
                <a:xfrm>
                  <a:off x="3792" y="807"/>
                  <a:ext cx="657" cy="34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7</a:t>
                  </a:r>
                </a:p>
                <a:p>
                  <a:pPr algn="ctr"/>
                  <a:endParaRPr lang="en-US" sz="1600" b="1">
                    <a:latin typeface="Arial" charset="0"/>
                  </a:endParaRPr>
                </a:p>
              </p:txBody>
            </p:sp>
            <p:sp>
              <p:nvSpPr>
                <p:cNvPr id="431139" name="Rectangle 33"/>
                <p:cNvSpPr>
                  <a:spLocks noChangeArrowheads="1"/>
                </p:cNvSpPr>
                <p:nvPr/>
              </p:nvSpPr>
              <p:spPr bwMode="auto">
                <a:xfrm>
                  <a:off x="3749" y="807"/>
                  <a:ext cx="743" cy="34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4"/>
              <p:cNvGrpSpPr>
                <a:grpSpLocks/>
              </p:cNvGrpSpPr>
              <p:nvPr/>
            </p:nvGrpSpPr>
            <p:grpSpPr bwMode="auto">
              <a:xfrm>
                <a:off x="0" y="1153"/>
                <a:ext cx="1228" cy="576"/>
                <a:chOff x="0" y="1153"/>
                <a:chExt cx="1228" cy="576"/>
              </a:xfrm>
            </p:grpSpPr>
            <p:sp>
              <p:nvSpPr>
                <p:cNvPr id="431141" name="Rectangle 35"/>
                <p:cNvSpPr>
                  <a:spLocks noChangeArrowheads="1"/>
                </p:cNvSpPr>
                <p:nvPr/>
              </p:nvSpPr>
              <p:spPr bwMode="auto">
                <a:xfrm>
                  <a:off x="43" y="1153"/>
                  <a:ext cx="1142" cy="57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Pemerintah RI</a:t>
                  </a:r>
                </a:p>
                <a:p>
                  <a:pPr algn="ctr"/>
                  <a:endParaRPr lang="en-US" sz="1600" b="1">
                    <a:latin typeface="Arial" charset="0"/>
                  </a:endParaRPr>
                </a:p>
              </p:txBody>
            </p:sp>
            <p:sp>
              <p:nvSpPr>
                <p:cNvPr id="431142" name="Rectangle 36"/>
                <p:cNvSpPr>
                  <a:spLocks noChangeArrowheads="1"/>
                </p:cNvSpPr>
                <p:nvPr/>
              </p:nvSpPr>
              <p:spPr bwMode="auto">
                <a:xfrm>
                  <a:off x="0" y="1153"/>
                  <a:ext cx="1228"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7"/>
              <p:cNvGrpSpPr>
                <a:grpSpLocks/>
              </p:cNvGrpSpPr>
              <p:nvPr/>
            </p:nvGrpSpPr>
            <p:grpSpPr bwMode="auto">
              <a:xfrm>
                <a:off x="1228" y="1153"/>
                <a:ext cx="2521" cy="576"/>
                <a:chOff x="1228" y="1153"/>
                <a:chExt cx="2521" cy="576"/>
              </a:xfrm>
            </p:grpSpPr>
            <p:sp>
              <p:nvSpPr>
                <p:cNvPr id="431144" name="Rectangle 38"/>
                <p:cNvSpPr>
                  <a:spLocks noChangeArrowheads="1"/>
                </p:cNvSpPr>
                <p:nvPr/>
              </p:nvSpPr>
              <p:spPr bwMode="auto">
                <a:xfrm>
                  <a:off x="1271" y="1153"/>
                  <a:ext cx="2435" cy="576"/>
                </a:xfrm>
                <a:prstGeom prst="rect">
                  <a:avLst/>
                </a:prstGeom>
                <a:noFill/>
                <a:ln w="12700">
                  <a:noFill/>
                  <a:miter lim="800000"/>
                  <a:headEnd type="none" w="sm" len="sm"/>
                  <a:tailEnd type="none" w="sm" len="sm"/>
                </a:ln>
              </p:spPr>
              <p:txBody>
                <a:bodyPr anchor="ctr"/>
                <a:lstStyle/>
                <a:p>
                  <a:pPr algn="ctr" eaLnBrk="1" hangingPunct="1"/>
                  <a:r>
                    <a:rPr lang="sv-SE" sz="1600" b="1">
                      <a:latin typeface="Arial" charset="0"/>
                      <a:cs typeface="Times New Roman" pitchFamily="18" charset="0"/>
                    </a:rPr>
                    <a:t>Patra Karya Raksatama</a:t>
                  </a:r>
                  <a:endParaRPr lang="en-US" sz="1600" b="1">
                    <a:latin typeface="Arial" charset="0"/>
                    <a:cs typeface="Times New Roman" pitchFamily="18" charset="0"/>
                  </a:endParaRPr>
                </a:p>
                <a:p>
                  <a:pPr algn="ctr"/>
                  <a:r>
                    <a:rPr lang="sv-SE" sz="1600" b="1">
                      <a:latin typeface="Arial" charset="0"/>
                      <a:cs typeface="Times New Roman" pitchFamily="18" charset="0"/>
                    </a:rPr>
                    <a:t>Patra Karya Nirbhaya Karya Utama</a:t>
                  </a:r>
                  <a:endParaRPr lang="en-US" sz="1600" b="1">
                    <a:latin typeface="Arial" charset="0"/>
                    <a:cs typeface="Times New Roman" pitchFamily="18" charset="0"/>
                  </a:endParaRPr>
                </a:p>
                <a:p>
                  <a:pPr algn="ctr"/>
                  <a:r>
                    <a:rPr lang="en-US" sz="1600" b="1">
                      <a:latin typeface="Arial" charset="0"/>
                      <a:cs typeface="Times New Roman" pitchFamily="18" charset="0"/>
                    </a:rPr>
                    <a:t>Patra Adikarya Bhumi Utama</a:t>
                  </a:r>
                </a:p>
                <a:p>
                  <a:pPr algn="ctr"/>
                  <a:endParaRPr lang="en-US" sz="1600" b="1">
                    <a:latin typeface="Arial" charset="0"/>
                  </a:endParaRPr>
                </a:p>
              </p:txBody>
            </p:sp>
            <p:sp>
              <p:nvSpPr>
                <p:cNvPr id="431145" name="Rectangle 39"/>
                <p:cNvSpPr>
                  <a:spLocks noChangeArrowheads="1"/>
                </p:cNvSpPr>
                <p:nvPr/>
              </p:nvSpPr>
              <p:spPr bwMode="auto">
                <a:xfrm>
                  <a:off x="1228" y="1153"/>
                  <a:ext cx="2521"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40"/>
              <p:cNvGrpSpPr>
                <a:grpSpLocks/>
              </p:cNvGrpSpPr>
              <p:nvPr/>
            </p:nvGrpSpPr>
            <p:grpSpPr bwMode="auto">
              <a:xfrm>
                <a:off x="3749" y="1153"/>
                <a:ext cx="743" cy="576"/>
                <a:chOff x="3749" y="1153"/>
                <a:chExt cx="743" cy="576"/>
              </a:xfrm>
            </p:grpSpPr>
            <p:sp>
              <p:nvSpPr>
                <p:cNvPr id="431147" name="Rectangle 41"/>
                <p:cNvSpPr>
                  <a:spLocks noChangeArrowheads="1"/>
                </p:cNvSpPr>
                <p:nvPr/>
              </p:nvSpPr>
              <p:spPr bwMode="auto">
                <a:xfrm>
                  <a:off x="3792" y="1153"/>
                  <a:ext cx="657" cy="57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2</a:t>
                  </a:r>
                </a:p>
                <a:p>
                  <a:pPr algn="ctr"/>
                  <a:r>
                    <a:rPr lang="en-US" sz="1600" b="1">
                      <a:latin typeface="Arial" charset="0"/>
                      <a:cs typeface="Times New Roman" pitchFamily="18" charset="0"/>
                    </a:rPr>
                    <a:t>1</a:t>
                  </a:r>
                </a:p>
                <a:p>
                  <a:pPr algn="ctr"/>
                  <a:r>
                    <a:rPr lang="en-US" sz="1600" b="1">
                      <a:latin typeface="Arial" charset="0"/>
                      <a:cs typeface="Times New Roman" pitchFamily="18" charset="0"/>
                    </a:rPr>
                    <a:t>2</a:t>
                  </a:r>
                </a:p>
                <a:p>
                  <a:pPr algn="ctr"/>
                  <a:endParaRPr lang="en-US" sz="1600" b="1">
                    <a:latin typeface="Arial" charset="0"/>
                  </a:endParaRPr>
                </a:p>
              </p:txBody>
            </p:sp>
            <p:sp>
              <p:nvSpPr>
                <p:cNvPr id="431148" name="Rectangle 42"/>
                <p:cNvSpPr>
                  <a:spLocks noChangeArrowheads="1"/>
                </p:cNvSpPr>
                <p:nvPr/>
              </p:nvSpPr>
              <p:spPr bwMode="auto">
                <a:xfrm>
                  <a:off x="3749" y="1153"/>
                  <a:ext cx="743"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3"/>
              <p:cNvGrpSpPr>
                <a:grpSpLocks/>
              </p:cNvGrpSpPr>
              <p:nvPr/>
            </p:nvGrpSpPr>
            <p:grpSpPr bwMode="auto">
              <a:xfrm>
                <a:off x="0" y="1729"/>
                <a:ext cx="1228" cy="806"/>
                <a:chOff x="0" y="1729"/>
                <a:chExt cx="1228" cy="806"/>
              </a:xfrm>
            </p:grpSpPr>
            <p:sp>
              <p:nvSpPr>
                <p:cNvPr id="431150" name="Rectangle 44"/>
                <p:cNvSpPr>
                  <a:spLocks noChangeArrowheads="1"/>
                </p:cNvSpPr>
                <p:nvPr/>
              </p:nvSpPr>
              <p:spPr bwMode="auto">
                <a:xfrm>
                  <a:off x="43" y="1729"/>
                  <a:ext cx="1142" cy="80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Instansi Internasional</a:t>
                  </a:r>
                </a:p>
                <a:p>
                  <a:pPr algn="ctr"/>
                  <a:endParaRPr lang="en-US" sz="1600" b="1">
                    <a:latin typeface="Arial" charset="0"/>
                  </a:endParaRPr>
                </a:p>
              </p:txBody>
            </p:sp>
            <p:sp>
              <p:nvSpPr>
                <p:cNvPr id="431151" name="Rectangle 45"/>
                <p:cNvSpPr>
                  <a:spLocks noChangeArrowheads="1"/>
                </p:cNvSpPr>
                <p:nvPr/>
              </p:nvSpPr>
              <p:spPr bwMode="auto">
                <a:xfrm>
                  <a:off x="0" y="1729"/>
                  <a:ext cx="1228" cy="80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6"/>
              <p:cNvGrpSpPr>
                <a:grpSpLocks/>
              </p:cNvGrpSpPr>
              <p:nvPr/>
            </p:nvGrpSpPr>
            <p:grpSpPr bwMode="auto">
              <a:xfrm>
                <a:off x="1228" y="1729"/>
                <a:ext cx="2521" cy="806"/>
                <a:chOff x="1228" y="1729"/>
                <a:chExt cx="2521" cy="806"/>
              </a:xfrm>
            </p:grpSpPr>
            <p:sp>
              <p:nvSpPr>
                <p:cNvPr id="431153" name="Rectangle 47"/>
                <p:cNvSpPr>
                  <a:spLocks noChangeArrowheads="1"/>
                </p:cNvSpPr>
                <p:nvPr/>
              </p:nvSpPr>
              <p:spPr bwMode="auto">
                <a:xfrm>
                  <a:off x="1271" y="1729"/>
                  <a:ext cx="2435" cy="806"/>
                </a:xfrm>
                <a:prstGeom prst="rect">
                  <a:avLst/>
                </a:prstGeom>
                <a:noFill/>
                <a:ln w="12700">
                  <a:noFill/>
                  <a:miter lim="800000"/>
                  <a:headEnd type="none" w="sm" len="sm"/>
                  <a:tailEnd type="none" w="sm" len="sm"/>
                </a:ln>
              </p:spPr>
              <p:txBody>
                <a:bodyPr anchor="ctr"/>
                <a:lstStyle/>
                <a:p>
                  <a:pPr algn="ctr" eaLnBrk="1" hangingPunct="1"/>
                  <a:r>
                    <a:rPr lang="sv-SE" sz="1600" b="1">
                      <a:latin typeface="Arial" charset="0"/>
                      <a:cs typeface="Times New Roman" pitchFamily="18" charset="0"/>
                    </a:rPr>
                    <a:t>”ISO14001 accreditation”</a:t>
                  </a:r>
                  <a:endParaRPr lang="en-US" sz="1600" b="1">
                    <a:latin typeface="Arial" charset="0"/>
                    <a:cs typeface="Times New Roman" pitchFamily="18" charset="0"/>
                  </a:endParaRPr>
                </a:p>
                <a:p>
                  <a:pPr algn="ctr"/>
                  <a:r>
                    <a:rPr lang="sv-SE" sz="1600" b="1">
                      <a:latin typeface="Arial" charset="0"/>
                      <a:cs typeface="Times New Roman" pitchFamily="18" charset="0"/>
                    </a:rPr>
                    <a:t>”Safety Award”</a:t>
                  </a:r>
                  <a:endParaRPr lang="en-US" sz="1600" b="1">
                    <a:latin typeface="Arial" charset="0"/>
                    <a:cs typeface="Times New Roman" pitchFamily="18" charset="0"/>
                  </a:endParaRPr>
                </a:p>
                <a:p>
                  <a:pPr algn="ctr"/>
                  <a:r>
                    <a:rPr lang="sv-SE" sz="1600" b="1">
                      <a:latin typeface="Arial" charset="0"/>
                      <a:cs typeface="Times New Roman" pitchFamily="18" charset="0"/>
                    </a:rPr>
                    <a:t>”Zero Accident”</a:t>
                  </a:r>
                  <a:endParaRPr lang="en-US" sz="1600" b="1">
                    <a:latin typeface="Arial" charset="0"/>
                    <a:cs typeface="Times New Roman" pitchFamily="18" charset="0"/>
                  </a:endParaRPr>
                </a:p>
                <a:p>
                  <a:pPr algn="ctr"/>
                  <a:r>
                    <a:rPr lang="sv-SE" sz="1600" b="1">
                      <a:latin typeface="Arial" charset="0"/>
                      <a:cs typeface="Times New Roman" pitchFamily="18" charset="0"/>
                    </a:rPr>
                    <a:t>”ISO 9001 version 2000 for Quality Management System”</a:t>
                  </a:r>
                  <a:endParaRPr lang="en-US" sz="1600" b="1">
                    <a:latin typeface="Arial" charset="0"/>
                    <a:cs typeface="Times New Roman" pitchFamily="18" charset="0"/>
                  </a:endParaRPr>
                </a:p>
                <a:p>
                  <a:pPr algn="ctr"/>
                  <a:endParaRPr lang="en-US" sz="1600" b="1">
                    <a:latin typeface="Arial" charset="0"/>
                  </a:endParaRPr>
                </a:p>
              </p:txBody>
            </p:sp>
            <p:sp>
              <p:nvSpPr>
                <p:cNvPr id="431154" name="Rectangle 48"/>
                <p:cNvSpPr>
                  <a:spLocks noChangeArrowheads="1"/>
                </p:cNvSpPr>
                <p:nvPr/>
              </p:nvSpPr>
              <p:spPr bwMode="auto">
                <a:xfrm>
                  <a:off x="1228" y="1729"/>
                  <a:ext cx="2521" cy="80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9"/>
              <p:cNvGrpSpPr>
                <a:grpSpLocks/>
              </p:cNvGrpSpPr>
              <p:nvPr/>
            </p:nvGrpSpPr>
            <p:grpSpPr bwMode="auto">
              <a:xfrm>
                <a:off x="3749" y="1729"/>
                <a:ext cx="743" cy="806"/>
                <a:chOff x="3749" y="1729"/>
                <a:chExt cx="743" cy="806"/>
              </a:xfrm>
            </p:grpSpPr>
            <p:sp>
              <p:nvSpPr>
                <p:cNvPr id="431156" name="Rectangle 50"/>
                <p:cNvSpPr>
                  <a:spLocks noChangeArrowheads="1"/>
                </p:cNvSpPr>
                <p:nvPr/>
              </p:nvSpPr>
              <p:spPr bwMode="auto">
                <a:xfrm>
                  <a:off x="3792" y="1729"/>
                  <a:ext cx="657" cy="806"/>
                </a:xfrm>
                <a:prstGeom prst="rect">
                  <a:avLst/>
                </a:prstGeom>
                <a:noFill/>
                <a:ln w="12700">
                  <a:noFill/>
                  <a:miter lim="800000"/>
                  <a:headEnd type="none" w="sm" len="sm"/>
                  <a:tailEnd type="none" w="sm" len="sm"/>
                </a:ln>
              </p:spPr>
              <p:txBody>
                <a:bodyPr anchor="ctr"/>
                <a:lstStyle/>
                <a:p>
                  <a:pPr algn="ctr" eaLnBrk="1" hangingPunct="1"/>
                  <a:r>
                    <a:rPr lang="en-US" sz="1600" b="1">
                      <a:latin typeface="Arial" charset="0"/>
                      <a:cs typeface="Times New Roman" pitchFamily="18" charset="0"/>
                    </a:rPr>
                    <a:t>1</a:t>
                  </a:r>
                </a:p>
                <a:p>
                  <a:pPr algn="ctr"/>
                  <a:endParaRPr lang="en-US" sz="1600" b="1">
                    <a:latin typeface="Arial" charset="0"/>
                  </a:endParaRPr>
                </a:p>
              </p:txBody>
            </p:sp>
            <p:sp>
              <p:nvSpPr>
                <p:cNvPr id="431157" name="Rectangle 51"/>
                <p:cNvSpPr>
                  <a:spLocks noChangeArrowheads="1"/>
                </p:cNvSpPr>
                <p:nvPr/>
              </p:nvSpPr>
              <p:spPr bwMode="auto">
                <a:xfrm>
                  <a:off x="3749" y="1729"/>
                  <a:ext cx="743" cy="80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31158" name="Rectangle 52"/>
            <p:cNvSpPr>
              <a:spLocks noChangeArrowheads="1"/>
            </p:cNvSpPr>
            <p:nvPr/>
          </p:nvSpPr>
          <p:spPr bwMode="auto">
            <a:xfrm>
              <a:off x="-3" y="-3"/>
              <a:ext cx="4498" cy="2541"/>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pic>
        <p:nvPicPr>
          <p:cNvPr id="431160" name="Picture 55"/>
          <p:cNvPicPr>
            <a:picLocks noChangeAspect="1" noChangeArrowheads="1"/>
          </p:cNvPicPr>
          <p:nvPr/>
        </p:nvPicPr>
        <p:blipFill>
          <a:blip r:embed="rId3" cstate="print"/>
          <a:srcRect/>
          <a:stretch>
            <a:fillRect/>
          </a:stretch>
        </p:blipFill>
        <p:spPr bwMode="auto">
          <a:xfrm>
            <a:off x="0" y="152400"/>
            <a:ext cx="914400" cy="65246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C0190B3D-4C53-4224-8D5F-59C5AA8516F5}" type="slidenum">
              <a:rPr lang="en-GB" sz="1400">
                <a:solidFill>
                  <a:schemeClr val="tx2"/>
                </a:solidFill>
                <a:latin typeface="+mn-lt"/>
              </a:rPr>
              <a:pPr algn="r" eaLnBrk="1" hangingPunct="1">
                <a:defRPr/>
              </a:pPr>
              <a:t>48</a:t>
            </a:fld>
            <a:endParaRPr lang="en-GB" sz="1400">
              <a:solidFill>
                <a:schemeClr val="tx2"/>
              </a:solidFill>
              <a:latin typeface="+mn-lt"/>
            </a:endParaRPr>
          </a:p>
        </p:txBody>
      </p:sp>
      <p:sp>
        <p:nvSpPr>
          <p:cNvPr id="432132" name="Rectangle 2"/>
          <p:cNvSpPr>
            <a:spLocks noGrp="1" noChangeArrowheads="1"/>
          </p:cNvSpPr>
          <p:nvPr>
            <p:ph type="title" idx="4294967295"/>
          </p:nvPr>
        </p:nvSpPr>
        <p:spPr>
          <a:xfrm>
            <a:off x="0" y="0"/>
            <a:ext cx="9144000" cy="762000"/>
          </a:xfrm>
        </p:spPr>
        <p:txBody>
          <a:bodyPr anchor="b"/>
          <a:lstStyle/>
          <a:p>
            <a:r>
              <a:rPr lang="en-US" sz="4000">
                <a:solidFill>
                  <a:srgbClr val="EC2914"/>
                </a:solidFill>
              </a:rPr>
              <a:t>Proses Produksi di Bontang LNG Plant</a:t>
            </a:r>
            <a:r>
              <a:rPr lang="en-US" sz="4000"/>
              <a:t> </a:t>
            </a:r>
          </a:p>
        </p:txBody>
      </p:sp>
      <p:sp>
        <p:nvSpPr>
          <p:cNvPr id="432133" name="Rectangle 3"/>
          <p:cNvSpPr>
            <a:spLocks noGrp="1" noChangeArrowheads="1"/>
          </p:cNvSpPr>
          <p:nvPr>
            <p:ph type="body" idx="4294967295"/>
          </p:nvPr>
        </p:nvSpPr>
        <p:spPr/>
        <p:txBody>
          <a:bodyPr/>
          <a:lstStyle/>
          <a:p>
            <a:pPr>
              <a:buFontTx/>
              <a:buNone/>
            </a:pPr>
            <a:endParaRPr lang="en-US"/>
          </a:p>
        </p:txBody>
      </p:sp>
      <p:pic>
        <p:nvPicPr>
          <p:cNvPr id="432134" name="Picture 4" descr="lng_process"/>
          <p:cNvPicPr>
            <a:picLocks noChangeAspect="1" noChangeArrowheads="1"/>
          </p:cNvPicPr>
          <p:nvPr/>
        </p:nvPicPr>
        <p:blipFill>
          <a:blip r:embed="rId2" cstate="print"/>
          <a:srcRect/>
          <a:stretch>
            <a:fillRect/>
          </a:stretch>
        </p:blipFill>
        <p:spPr bwMode="auto">
          <a:xfrm>
            <a:off x="152400" y="914400"/>
            <a:ext cx="8991600" cy="5894388"/>
          </a:xfrm>
          <a:prstGeom prst="rect">
            <a:avLst/>
          </a:prstGeom>
          <a:noFill/>
          <a:ln w="9525">
            <a:noFill/>
            <a:miter lim="800000"/>
            <a:headEnd/>
            <a:tailEnd/>
          </a:ln>
        </p:spPr>
      </p:pic>
      <p:pic>
        <p:nvPicPr>
          <p:cNvPr id="432135" name="Picture 5"/>
          <p:cNvPicPr>
            <a:picLocks noChangeAspect="1" noChangeArrowheads="1"/>
          </p:cNvPicPr>
          <p:nvPr/>
        </p:nvPicPr>
        <p:blipFill>
          <a:blip r:embed="rId3" cstate="print"/>
          <a:srcRect/>
          <a:stretch>
            <a:fillRect/>
          </a:stretch>
        </p:blipFill>
        <p:spPr bwMode="auto">
          <a:xfrm>
            <a:off x="457200" y="4800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0E4B13F-406B-43AE-8D5C-F9B5AA90E6A2}" type="slidenum">
              <a:rPr lang="en-GB" sz="1400">
                <a:solidFill>
                  <a:schemeClr val="tx2"/>
                </a:solidFill>
                <a:latin typeface="+mn-lt"/>
              </a:rPr>
              <a:pPr algn="r" eaLnBrk="1" hangingPunct="1">
                <a:defRPr/>
              </a:pPr>
              <a:t>49</a:t>
            </a:fld>
            <a:endParaRPr lang="en-GB" sz="1400">
              <a:solidFill>
                <a:schemeClr val="tx2"/>
              </a:solidFill>
              <a:latin typeface="+mn-lt"/>
            </a:endParaRPr>
          </a:p>
        </p:txBody>
      </p:sp>
      <p:sp>
        <p:nvSpPr>
          <p:cNvPr id="433156" name="Rectangle 2"/>
          <p:cNvSpPr>
            <a:spLocks noGrp="1" noChangeArrowheads="1"/>
          </p:cNvSpPr>
          <p:nvPr>
            <p:ph type="title" idx="4294967295"/>
          </p:nvPr>
        </p:nvSpPr>
        <p:spPr>
          <a:xfrm>
            <a:off x="1643042" y="-214338"/>
            <a:ext cx="4921250" cy="993760"/>
          </a:xfrm>
        </p:spPr>
        <p:txBody>
          <a:bodyPr anchor="b"/>
          <a:lstStyle/>
          <a:p>
            <a:r>
              <a:rPr lang="en-US" sz="2800" dirty="0" err="1">
                <a:solidFill>
                  <a:schemeClr val="accent1"/>
                </a:solidFill>
              </a:rPr>
              <a:t>Sumber-sumber</a:t>
            </a:r>
            <a:r>
              <a:rPr lang="en-US" sz="2800" dirty="0">
                <a:solidFill>
                  <a:schemeClr val="accent1"/>
                </a:solidFill>
              </a:rPr>
              <a:t> gas </a:t>
            </a:r>
            <a:r>
              <a:rPr lang="en-US" sz="2800" dirty="0" err="1">
                <a:solidFill>
                  <a:schemeClr val="accent1"/>
                </a:solidFill>
              </a:rPr>
              <a:t>alam</a:t>
            </a:r>
            <a:endParaRPr lang="en-US" sz="2800" dirty="0">
              <a:solidFill>
                <a:schemeClr val="accent1"/>
              </a:solidFill>
            </a:endParaRPr>
          </a:p>
        </p:txBody>
      </p:sp>
      <p:sp>
        <p:nvSpPr>
          <p:cNvPr id="433157" name="Rectangle 3"/>
          <p:cNvSpPr>
            <a:spLocks noGrp="1" noChangeArrowheads="1"/>
          </p:cNvSpPr>
          <p:nvPr>
            <p:ph type="body" idx="4294967295"/>
          </p:nvPr>
        </p:nvSpPr>
        <p:spPr>
          <a:xfrm>
            <a:off x="457200" y="1371600"/>
            <a:ext cx="8229600" cy="4530725"/>
          </a:xfrm>
        </p:spPr>
        <p:txBody>
          <a:bodyPr/>
          <a:lstStyle/>
          <a:p>
            <a:pPr>
              <a:lnSpc>
                <a:spcPct val="90000"/>
              </a:lnSpc>
            </a:pPr>
            <a:r>
              <a:rPr lang="en-US" sz="2000"/>
              <a:t>VICO </a:t>
            </a:r>
          </a:p>
          <a:p>
            <a:pPr>
              <a:lnSpc>
                <a:spcPct val="90000"/>
              </a:lnSpc>
              <a:buFontTx/>
              <a:buNone/>
            </a:pPr>
            <a:r>
              <a:rPr lang="en-US" sz="2000"/>
              <a:t>	Lapangan mutiara, sambera, badak dan nilam</a:t>
            </a:r>
          </a:p>
          <a:p>
            <a:pPr>
              <a:lnSpc>
                <a:spcPct val="90000"/>
              </a:lnSpc>
            </a:pPr>
            <a:r>
              <a:rPr lang="en-US" sz="2000"/>
              <a:t>TOTAL INDONESIA</a:t>
            </a:r>
          </a:p>
          <a:p>
            <a:pPr>
              <a:lnSpc>
                <a:spcPct val="90000"/>
              </a:lnSpc>
              <a:buFontTx/>
              <a:buNone/>
            </a:pPr>
            <a:r>
              <a:rPr lang="en-US" sz="2000"/>
              <a:t>	Lapangan tambora, tunu, senipah, bekapai, handil dan peciko</a:t>
            </a:r>
          </a:p>
          <a:p>
            <a:pPr>
              <a:lnSpc>
                <a:spcPct val="90000"/>
              </a:lnSpc>
            </a:pPr>
            <a:r>
              <a:rPr lang="en-US" sz="2000"/>
              <a:t>UNOCAL INDONESIA</a:t>
            </a:r>
          </a:p>
          <a:p>
            <a:pPr>
              <a:lnSpc>
                <a:spcPct val="90000"/>
              </a:lnSpc>
              <a:buFontTx/>
              <a:buNone/>
            </a:pPr>
            <a:r>
              <a:rPr lang="en-US" sz="2000"/>
              <a:t>	Lapangan attaka dan west seno</a:t>
            </a:r>
          </a:p>
          <a:p>
            <a:pPr>
              <a:lnSpc>
                <a:spcPct val="90000"/>
              </a:lnSpc>
              <a:buFontTx/>
              <a:buNone/>
            </a:pPr>
            <a:endParaRPr lang="en-US" sz="2000"/>
          </a:p>
          <a:p>
            <a:pPr>
              <a:lnSpc>
                <a:spcPct val="90000"/>
              </a:lnSpc>
            </a:pPr>
            <a:r>
              <a:rPr lang="en-US" sz="2000"/>
              <a:t>Gas-gas dari sumur-sumur tsb dialirkan menuju bontang LNG Plant dengan pipa transmisi 36” dan 42” dan tiba pada Bontang LNG Plant pada tekanan sekitar 47 kg/cm2</a:t>
            </a:r>
          </a:p>
          <a:p>
            <a:pPr>
              <a:lnSpc>
                <a:spcPct val="90000"/>
              </a:lnSpc>
            </a:pPr>
            <a:r>
              <a:rPr lang="en-US" sz="2000"/>
              <a:t>Sebelum dialirkan ke setiap train sebagai feed gas, gas alam tersebut terlebih dahulu dilewatkan ke Knock Out Drum untuk menjalani proses pemisahan awal</a:t>
            </a:r>
          </a:p>
          <a:p>
            <a:pPr>
              <a:lnSpc>
                <a:spcPct val="90000"/>
              </a:lnSpc>
              <a:buFontTx/>
              <a:buNone/>
            </a:pPr>
            <a:endParaRPr lang="en-US" sz="2000"/>
          </a:p>
          <a:p>
            <a:pPr>
              <a:lnSpc>
                <a:spcPct val="90000"/>
              </a:lnSpc>
              <a:buFontTx/>
              <a:buNone/>
            </a:pPr>
            <a:endParaRPr lang="en-US" sz="2000"/>
          </a:p>
        </p:txBody>
      </p:sp>
      <p:pic>
        <p:nvPicPr>
          <p:cNvPr id="433158"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pic>
        <p:nvPicPr>
          <p:cNvPr id="433159" name="Picture 5"/>
          <p:cNvPicPr>
            <a:picLocks noChangeAspect="1" noChangeArrowheads="1"/>
          </p:cNvPicPr>
          <p:nvPr/>
        </p:nvPicPr>
        <p:blipFill>
          <a:blip r:embed="rId3" cstate="print"/>
          <a:srcRect/>
          <a:stretch>
            <a:fillRect/>
          </a:stretch>
        </p:blipFill>
        <p:spPr bwMode="auto">
          <a:xfrm>
            <a:off x="7010400" y="609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1914525"/>
            <a:ext cx="7772400" cy="4029075"/>
          </a:xfrm>
        </p:spPr>
        <p:txBody>
          <a:bodyPr/>
          <a:lstStyle/>
          <a:p>
            <a:pPr eaLnBrk="1" hangingPunct="1">
              <a:defRPr/>
            </a:pPr>
            <a:r>
              <a:rPr lang="id-ID" sz="1600" dirty="0" smtClean="0">
                <a:solidFill>
                  <a:schemeClr val="tx1"/>
                </a:solidFill>
                <a:latin typeface="Times New Roman" pitchFamily="18" charset="0"/>
                <a:cs typeface="Times New Roman" pitchFamily="18" charset="0"/>
              </a:rPr>
              <a:t>fokus  </a:t>
            </a:r>
            <a:r>
              <a:rPr lang="en-US" sz="1600" dirty="0" smtClean="0">
                <a:solidFill>
                  <a:schemeClr val="tx1"/>
                </a:solidFill>
                <a:latin typeface="Times New Roman" pitchFamily="18" charset="0"/>
                <a:cs typeface="Times New Roman" pitchFamily="18" charset="0"/>
              </a:rPr>
              <a:t>PADA </a:t>
            </a:r>
            <a:r>
              <a:rPr lang="id-ID" sz="1600" dirty="0" smtClean="0">
                <a:solidFill>
                  <a:srgbClr val="C00000"/>
                </a:solidFill>
                <a:latin typeface="Times New Roman" pitchFamily="18" charset="0"/>
                <a:cs typeface="Times New Roman" pitchFamily="18" charset="0"/>
              </a:rPr>
              <a:t>pengendalian kecelakaan </a:t>
            </a:r>
            <a:r>
              <a:rPr lang="id-ID" sz="1600" dirty="0" smtClean="0">
                <a:solidFill>
                  <a:schemeClr val="tx1"/>
                </a:solidFill>
                <a:latin typeface="Times New Roman" pitchFamily="18" charset="0"/>
                <a:cs typeface="Times New Roman" pitchFamily="18" charset="0"/>
              </a:rPr>
              <a:t/>
            </a:r>
            <a:br>
              <a:rPr lang="id-ID"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u="sng" dirty="0" smtClean="0">
                <a:solidFill>
                  <a:schemeClr val="tx1"/>
                </a:solidFill>
                <a:latin typeface="Times New Roman" pitchFamily="18" charset="0"/>
                <a:cs typeface="Times New Roman" pitchFamily="18" charset="0"/>
              </a:rPr>
              <a:t>Process safety </a:t>
            </a:r>
            <a:r>
              <a:rPr lang="id-ID" sz="1600" dirty="0" smtClean="0">
                <a:solidFill>
                  <a:schemeClr val="tx1"/>
                </a:solidFill>
                <a:latin typeface="Times New Roman" pitchFamily="18" charset="0"/>
                <a:cs typeface="Times New Roman" pitchFamily="18" charset="0"/>
              </a:rPr>
              <a:t>menekankan pada </a:t>
            </a:r>
            <a:r>
              <a:rPr lang="id-ID" sz="1600" dirty="0" smtClean="0">
                <a:solidFill>
                  <a:srgbClr val="C00000"/>
                </a:solidFill>
                <a:latin typeface="Times New Roman" pitchFamily="18" charset="0"/>
                <a:cs typeface="Times New Roman" pitchFamily="18" charset="0"/>
              </a:rPr>
              <a:t>pengendalian  resiko serendah mungkin</a:t>
            </a:r>
            <a:r>
              <a:rPr lang="id-ID" sz="1600" dirty="0" smtClean="0">
                <a:solidFill>
                  <a:schemeClr val="tx1"/>
                </a:solidFill>
                <a:latin typeface="Times New Roman" pitchFamily="18" charset="0"/>
                <a:cs typeface="Times New Roman" pitchFamily="18" charset="0"/>
              </a:rPr>
              <a:t>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id-ID" sz="1600" dirty="0" smtClean="0">
                <a:solidFill>
                  <a:schemeClr val="tx1"/>
                </a:solidFill>
                <a:latin typeface="Times New Roman" pitchFamily="18" charset="0"/>
                <a:cs typeface="Times New Roman" pitchFamily="18" charset="0"/>
              </a:rPr>
              <a:t/>
            </a:r>
            <a:br>
              <a:rPr lang="id-ID" sz="1600" dirty="0" smtClean="0">
                <a:solidFill>
                  <a:schemeClr val="tx1"/>
                </a:solidFill>
                <a:latin typeface="Times New Roman" pitchFamily="18" charset="0"/>
                <a:cs typeface="Times New Roman" pitchFamily="18" charset="0"/>
              </a:rPr>
            </a:br>
            <a:r>
              <a:rPr lang="id-ID" sz="1600" u="sng" dirty="0" smtClean="0">
                <a:solidFill>
                  <a:schemeClr val="tx1"/>
                </a:solidFill>
                <a:latin typeface="Times New Roman" pitchFamily="18" charset="0"/>
                <a:cs typeface="Times New Roman" pitchFamily="18" charset="0"/>
              </a:rPr>
              <a:t>Process safety </a:t>
            </a:r>
            <a:r>
              <a:rPr lang="id-ID" sz="1600" dirty="0" smtClean="0">
                <a:solidFill>
                  <a:schemeClr val="tx1"/>
                </a:solidFill>
                <a:latin typeface="Times New Roman" pitchFamily="18" charset="0"/>
                <a:cs typeface="Times New Roman" pitchFamily="18" charset="0"/>
              </a:rPr>
              <a:t>tidak hanya berurusan dengan substansi berbahaya dan resiko kecelakaan yang ditimbulkan tetapi meliputi juga faktor manusia, serta efek yang di timbulkannya pada lingkungan, asset, dan bisnis</a:t>
            </a:r>
            <a:r>
              <a:rPr lang="en-US" sz="1600" dirty="0" smtClean="0">
                <a:solidFill>
                  <a:schemeClr val="tx1"/>
                </a:solidFill>
                <a:latin typeface="Times New Roman" pitchFamily="18" charset="0"/>
                <a:cs typeface="Times New Roman" pitchFamily="18" charset="0"/>
              </a:rPr>
              <a:t> b</a:t>
            </a:r>
            <a:r>
              <a:rPr lang="id-ID" sz="1600" dirty="0" smtClean="0">
                <a:solidFill>
                  <a:schemeClr val="tx1"/>
                </a:solidFill>
                <a:latin typeface="Times New Roman" pitchFamily="18" charset="0"/>
                <a:cs typeface="Times New Roman" pitchFamily="18" charset="0"/>
              </a:rPr>
              <a:t>erkelanjutan.</a:t>
            </a:r>
            <a:endParaRPr lang="en-US" sz="1600" dirty="0">
              <a:solidFill>
                <a:schemeClr val="tx1"/>
              </a:solidFill>
              <a:latin typeface="Times New Roman" pitchFamily="18" charset="0"/>
              <a:cs typeface="Times New Roman" pitchFamily="18" charset="0"/>
            </a:endParaRPr>
          </a:p>
        </p:txBody>
      </p:sp>
      <p:pic>
        <p:nvPicPr>
          <p:cNvPr id="11267" name="Picture 4" descr="D:\kuliah\semester 4\k3\S-4115.png"/>
          <p:cNvPicPr>
            <a:picLocks noChangeAspect="1" noChangeArrowheads="1"/>
          </p:cNvPicPr>
          <p:nvPr/>
        </p:nvPicPr>
        <p:blipFill>
          <a:blip r:embed="rId2" cstate="print"/>
          <a:srcRect/>
          <a:stretch>
            <a:fillRect/>
          </a:stretch>
        </p:blipFill>
        <p:spPr bwMode="auto">
          <a:xfrm>
            <a:off x="5257800" y="4546600"/>
            <a:ext cx="3576638" cy="1911350"/>
          </a:xfrm>
          <a:prstGeom prst="rect">
            <a:avLst/>
          </a:prstGeom>
          <a:noFill/>
          <a:ln w="9525">
            <a:noFill/>
            <a:miter lim="800000"/>
            <a:headEnd/>
            <a:tailEnd/>
          </a:ln>
        </p:spPr>
      </p:pic>
      <p:sp>
        <p:nvSpPr>
          <p:cNvPr id="5" name="Rectangle 4"/>
          <p:cNvSpPr/>
          <p:nvPr/>
        </p:nvSpPr>
        <p:spPr>
          <a:xfrm>
            <a:off x="857224" y="1000108"/>
            <a:ext cx="3918637" cy="584775"/>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en-US" sz="3200" b="1" cap="all" dirty="0">
                <a:ln w="0"/>
                <a:effectLst>
                  <a:reflection blurRad="12700" stA="50000" endPos="50000" dist="5000" dir="5400000" sy="-100000" rotWithShape="0"/>
                </a:effectLst>
                <a:cs typeface="+mn-cs"/>
              </a:rPr>
              <a:t>Safety process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6"/>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3308CFB-A3FC-40A1-A4D1-83677D532B31}" type="slidenum">
              <a:rPr lang="en-GB" sz="1400">
                <a:solidFill>
                  <a:schemeClr val="tx2"/>
                </a:solidFill>
                <a:latin typeface="+mn-lt"/>
              </a:rPr>
              <a:pPr algn="r" eaLnBrk="1" hangingPunct="1">
                <a:defRPr/>
              </a:pPr>
              <a:t>50</a:t>
            </a:fld>
            <a:endParaRPr lang="en-GB" sz="1400">
              <a:solidFill>
                <a:schemeClr val="tx2"/>
              </a:solidFill>
              <a:latin typeface="+mn-lt"/>
            </a:endParaRPr>
          </a:p>
        </p:txBody>
      </p:sp>
      <p:sp>
        <p:nvSpPr>
          <p:cNvPr id="434180" name="Rectangle 2"/>
          <p:cNvSpPr>
            <a:spLocks noGrp="1" noChangeArrowheads="1"/>
          </p:cNvSpPr>
          <p:nvPr>
            <p:ph type="title" idx="4294967295"/>
          </p:nvPr>
        </p:nvSpPr>
        <p:spPr/>
        <p:txBody>
          <a:bodyPr anchor="b"/>
          <a:lstStyle/>
          <a:p>
            <a:r>
              <a:rPr lang="en-US" sz="3200">
                <a:solidFill>
                  <a:schemeClr val="accent1"/>
                </a:solidFill>
              </a:rPr>
              <a:t>Komposisi Feed Gas</a:t>
            </a:r>
          </a:p>
        </p:txBody>
      </p:sp>
      <p:sp>
        <p:nvSpPr>
          <p:cNvPr id="434181" name="Rectangle 3"/>
          <p:cNvSpPr>
            <a:spLocks noGrp="1" noChangeArrowheads="1"/>
          </p:cNvSpPr>
          <p:nvPr>
            <p:ph type="body" sz="half" idx="4294967295"/>
          </p:nvPr>
        </p:nvSpPr>
        <p:spPr>
          <a:xfrm>
            <a:off x="457200" y="1905000"/>
            <a:ext cx="4038600" cy="4114800"/>
          </a:xfrm>
        </p:spPr>
        <p:txBody>
          <a:bodyPr/>
          <a:lstStyle/>
          <a:p>
            <a:pPr>
              <a:lnSpc>
                <a:spcPct val="80000"/>
              </a:lnSpc>
              <a:buFontTx/>
              <a:buNone/>
            </a:pPr>
            <a:r>
              <a:rPr lang="en-US" sz="2400"/>
              <a:t>N2		0,12 %</a:t>
            </a:r>
          </a:p>
          <a:p>
            <a:pPr>
              <a:lnSpc>
                <a:spcPct val="80000"/>
              </a:lnSpc>
              <a:buFontTx/>
              <a:buNone/>
            </a:pPr>
            <a:r>
              <a:rPr lang="en-US" sz="2400"/>
              <a:t>CO2		5,80 %</a:t>
            </a:r>
          </a:p>
          <a:p>
            <a:pPr>
              <a:lnSpc>
                <a:spcPct val="80000"/>
              </a:lnSpc>
              <a:buFontTx/>
              <a:buNone/>
            </a:pPr>
            <a:r>
              <a:rPr lang="en-US" sz="2400"/>
              <a:t>C1		83,7 %</a:t>
            </a:r>
          </a:p>
          <a:p>
            <a:pPr>
              <a:lnSpc>
                <a:spcPct val="80000"/>
              </a:lnSpc>
              <a:buFontTx/>
              <a:buNone/>
            </a:pPr>
            <a:r>
              <a:rPr lang="en-US" sz="2400"/>
              <a:t>C2		4,95 %</a:t>
            </a:r>
          </a:p>
          <a:p>
            <a:pPr>
              <a:lnSpc>
                <a:spcPct val="80000"/>
              </a:lnSpc>
              <a:buFontTx/>
              <a:buNone/>
            </a:pPr>
            <a:r>
              <a:rPr lang="en-US" sz="2400"/>
              <a:t>C3		3,30 %</a:t>
            </a:r>
          </a:p>
          <a:p>
            <a:pPr>
              <a:lnSpc>
                <a:spcPct val="80000"/>
              </a:lnSpc>
              <a:buFontTx/>
              <a:buNone/>
            </a:pPr>
            <a:r>
              <a:rPr lang="en-US" sz="2400"/>
              <a:t>iC4		0,70 %</a:t>
            </a:r>
          </a:p>
          <a:p>
            <a:pPr>
              <a:lnSpc>
                <a:spcPct val="80000"/>
              </a:lnSpc>
              <a:buFontTx/>
              <a:buNone/>
            </a:pPr>
            <a:r>
              <a:rPr lang="en-US" sz="2400"/>
              <a:t>nC4		0,80 %</a:t>
            </a:r>
          </a:p>
          <a:p>
            <a:pPr>
              <a:lnSpc>
                <a:spcPct val="80000"/>
              </a:lnSpc>
              <a:buFontTx/>
              <a:buNone/>
            </a:pPr>
            <a:r>
              <a:rPr lang="en-US" sz="2400"/>
              <a:t>iC5		0,30 %</a:t>
            </a:r>
          </a:p>
          <a:p>
            <a:pPr>
              <a:lnSpc>
                <a:spcPct val="80000"/>
              </a:lnSpc>
              <a:buFontTx/>
              <a:buNone/>
            </a:pPr>
            <a:r>
              <a:rPr lang="en-US" sz="2400"/>
              <a:t>nC5		0,20 %</a:t>
            </a:r>
          </a:p>
          <a:p>
            <a:pPr>
              <a:lnSpc>
                <a:spcPct val="80000"/>
              </a:lnSpc>
              <a:buFontTx/>
              <a:buNone/>
            </a:pPr>
            <a:r>
              <a:rPr lang="en-US" sz="2400"/>
              <a:t>C6		0,13 %</a:t>
            </a:r>
          </a:p>
        </p:txBody>
      </p:sp>
      <p:pic>
        <p:nvPicPr>
          <p:cNvPr id="434182"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pic>
        <p:nvPicPr>
          <p:cNvPr id="434183" name="Picture 5"/>
          <p:cNvPicPr>
            <a:picLocks noChangeAspect="1" noChangeArrowheads="1"/>
          </p:cNvPicPr>
          <p:nvPr/>
        </p:nvPicPr>
        <p:blipFill>
          <a:blip r:embed="rId3" cstate="print"/>
          <a:srcRect/>
          <a:stretch>
            <a:fillRect/>
          </a:stretch>
        </p:blipFill>
        <p:spPr bwMode="auto">
          <a:xfrm>
            <a:off x="7010400" y="609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271CD320-3E38-43E3-B494-47FC0D4A3A5E}" type="slidenum">
              <a:rPr lang="en-GB" sz="1400">
                <a:solidFill>
                  <a:schemeClr val="tx2"/>
                </a:solidFill>
                <a:latin typeface="+mn-lt"/>
              </a:rPr>
              <a:pPr algn="r" eaLnBrk="1" hangingPunct="1">
                <a:defRPr/>
              </a:pPr>
              <a:t>51</a:t>
            </a:fld>
            <a:endParaRPr lang="en-GB" sz="1400">
              <a:solidFill>
                <a:schemeClr val="tx2"/>
              </a:solidFill>
              <a:latin typeface="+mn-lt"/>
            </a:endParaRPr>
          </a:p>
        </p:txBody>
      </p:sp>
      <p:sp>
        <p:nvSpPr>
          <p:cNvPr id="435204" name="Rectangle 2"/>
          <p:cNvSpPr>
            <a:spLocks noGrp="1" noChangeArrowheads="1"/>
          </p:cNvSpPr>
          <p:nvPr>
            <p:ph type="title" idx="4294967295"/>
          </p:nvPr>
        </p:nvSpPr>
        <p:spPr>
          <a:xfrm>
            <a:off x="1295400" y="381000"/>
            <a:ext cx="6324600" cy="1139825"/>
          </a:xfrm>
        </p:spPr>
        <p:txBody>
          <a:bodyPr anchor="b"/>
          <a:lstStyle/>
          <a:p>
            <a:r>
              <a:rPr lang="en-US" sz="3600">
                <a:solidFill>
                  <a:schemeClr val="accent1"/>
                </a:solidFill>
              </a:rPr>
              <a:t>Produk Bontang LNG Plant</a:t>
            </a:r>
          </a:p>
        </p:txBody>
      </p:sp>
      <p:sp>
        <p:nvSpPr>
          <p:cNvPr id="435205" name="Rectangle 3"/>
          <p:cNvSpPr>
            <a:spLocks noGrp="1" noChangeArrowheads="1"/>
          </p:cNvSpPr>
          <p:nvPr>
            <p:ph type="body" idx="4294967295"/>
          </p:nvPr>
        </p:nvSpPr>
        <p:spPr>
          <a:xfrm>
            <a:off x="457200" y="1905000"/>
            <a:ext cx="8229600" cy="3392488"/>
          </a:xfrm>
        </p:spPr>
        <p:txBody>
          <a:bodyPr/>
          <a:lstStyle/>
          <a:p>
            <a:pPr>
              <a:lnSpc>
                <a:spcPct val="90000"/>
              </a:lnSpc>
              <a:buFontTx/>
              <a:buNone/>
            </a:pPr>
            <a:r>
              <a:rPr lang="en-US" sz="2800"/>
              <a:t>Komposisi LNG :</a:t>
            </a:r>
          </a:p>
          <a:p>
            <a:pPr>
              <a:lnSpc>
                <a:spcPct val="90000"/>
              </a:lnSpc>
              <a:buFontTx/>
              <a:buNone/>
            </a:pPr>
            <a:r>
              <a:rPr lang="en-US" sz="2800"/>
              <a:t>	C</a:t>
            </a:r>
            <a:r>
              <a:rPr lang="en-US" sz="2800" baseline="-25000"/>
              <a:t>1			</a:t>
            </a:r>
            <a:r>
              <a:rPr lang="en-US" sz="2800"/>
              <a:t>min 85 %</a:t>
            </a:r>
            <a:endParaRPr lang="en-US" sz="2800" baseline="-25000"/>
          </a:p>
          <a:p>
            <a:pPr>
              <a:lnSpc>
                <a:spcPct val="90000"/>
              </a:lnSpc>
              <a:buFontTx/>
              <a:buNone/>
            </a:pPr>
            <a:r>
              <a:rPr lang="en-US" sz="2800"/>
              <a:t>	N</a:t>
            </a:r>
            <a:r>
              <a:rPr lang="en-US" sz="2800" baseline="-25000"/>
              <a:t>2			</a:t>
            </a:r>
            <a:r>
              <a:rPr lang="en-US" sz="2800"/>
              <a:t>max 1 %</a:t>
            </a:r>
          </a:p>
          <a:p>
            <a:pPr>
              <a:lnSpc>
                <a:spcPct val="90000"/>
              </a:lnSpc>
              <a:buFontTx/>
              <a:buNone/>
            </a:pPr>
            <a:r>
              <a:rPr lang="en-US" sz="2800"/>
              <a:t>	C</a:t>
            </a:r>
            <a:r>
              <a:rPr lang="en-US" sz="2800" baseline="-25000"/>
              <a:t>4			</a:t>
            </a:r>
            <a:r>
              <a:rPr lang="en-US" sz="2800"/>
              <a:t>max 2 %</a:t>
            </a:r>
            <a:endParaRPr lang="en-US" sz="2800" baseline="-25000"/>
          </a:p>
          <a:p>
            <a:pPr>
              <a:lnSpc>
                <a:spcPct val="90000"/>
              </a:lnSpc>
              <a:buFontTx/>
              <a:buNone/>
            </a:pPr>
            <a:r>
              <a:rPr lang="en-US" sz="2800"/>
              <a:t>	C</a:t>
            </a:r>
            <a:r>
              <a:rPr lang="en-US" sz="2800" baseline="-25000"/>
              <a:t>5</a:t>
            </a:r>
            <a:r>
              <a:rPr lang="en-US" sz="2800" baseline="30000"/>
              <a:t>+			</a:t>
            </a:r>
            <a:r>
              <a:rPr lang="en-US" sz="2800"/>
              <a:t>max 0,1 %</a:t>
            </a:r>
            <a:endParaRPr lang="en-US" sz="2800" baseline="30000"/>
          </a:p>
          <a:p>
            <a:pPr>
              <a:lnSpc>
                <a:spcPct val="90000"/>
              </a:lnSpc>
              <a:buFontTx/>
              <a:buNone/>
            </a:pPr>
            <a:r>
              <a:rPr lang="en-US" sz="2800"/>
              <a:t>	H</a:t>
            </a:r>
            <a:r>
              <a:rPr lang="en-US" sz="2800" baseline="-25000"/>
              <a:t>2</a:t>
            </a:r>
            <a:r>
              <a:rPr lang="en-US" sz="2800"/>
              <a:t>S		max 0,025 ppbw / 100 ScF</a:t>
            </a:r>
          </a:p>
          <a:p>
            <a:pPr>
              <a:lnSpc>
                <a:spcPct val="90000"/>
              </a:lnSpc>
              <a:buFontTx/>
              <a:buNone/>
            </a:pPr>
            <a:r>
              <a:rPr lang="en-US" sz="2800"/>
              <a:t>	Sulfur		max 1,3 gr / 100 ScF </a:t>
            </a:r>
          </a:p>
          <a:p>
            <a:pPr>
              <a:lnSpc>
                <a:spcPct val="90000"/>
              </a:lnSpc>
              <a:buFontTx/>
              <a:buNone/>
            </a:pPr>
            <a:r>
              <a:rPr lang="en-US" sz="2800"/>
              <a:t>	Densitas		min 453 kg / m</a:t>
            </a:r>
            <a:r>
              <a:rPr lang="en-US" sz="2800" baseline="30000"/>
              <a:t>3</a:t>
            </a:r>
            <a:endParaRPr lang="en-US" sz="2800"/>
          </a:p>
        </p:txBody>
      </p:sp>
      <p:pic>
        <p:nvPicPr>
          <p:cNvPr id="435206"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pic>
        <p:nvPicPr>
          <p:cNvPr id="435207" name="Picture 5"/>
          <p:cNvPicPr>
            <a:picLocks noChangeAspect="1" noChangeArrowheads="1"/>
          </p:cNvPicPr>
          <p:nvPr/>
        </p:nvPicPr>
        <p:blipFill>
          <a:blip r:embed="rId3" cstate="print"/>
          <a:srcRect/>
          <a:stretch>
            <a:fillRect/>
          </a:stretch>
        </p:blipFill>
        <p:spPr bwMode="auto">
          <a:xfrm>
            <a:off x="7467600" y="5334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6"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15DCB58D-D336-42F5-BF45-C4F0D1BDFEF0}" type="slidenum">
              <a:rPr lang="en-GB" sz="1400">
                <a:solidFill>
                  <a:schemeClr val="tx2"/>
                </a:solidFill>
                <a:latin typeface="+mn-lt"/>
              </a:rPr>
              <a:pPr algn="r" eaLnBrk="1" hangingPunct="1">
                <a:defRPr/>
              </a:pPr>
              <a:t>52</a:t>
            </a:fld>
            <a:endParaRPr lang="en-GB" sz="1400">
              <a:solidFill>
                <a:schemeClr val="tx2"/>
              </a:solidFill>
              <a:latin typeface="+mn-lt"/>
            </a:endParaRPr>
          </a:p>
        </p:txBody>
      </p:sp>
      <p:sp>
        <p:nvSpPr>
          <p:cNvPr id="436228" name="Rectangle 2"/>
          <p:cNvSpPr>
            <a:spLocks noGrp="1" noChangeArrowheads="1"/>
          </p:cNvSpPr>
          <p:nvPr>
            <p:ph type="title" idx="4294967295"/>
          </p:nvPr>
        </p:nvSpPr>
        <p:spPr/>
        <p:txBody>
          <a:bodyPr anchor="b"/>
          <a:lstStyle/>
          <a:p>
            <a:pPr algn="ctr"/>
            <a:r>
              <a:rPr lang="en-US" sz="3600">
                <a:solidFill>
                  <a:schemeClr val="accent1"/>
                </a:solidFill>
              </a:rPr>
              <a:t>Produk Bontang LNG Plant (Continue..)</a:t>
            </a:r>
          </a:p>
        </p:txBody>
      </p:sp>
      <p:sp>
        <p:nvSpPr>
          <p:cNvPr id="436229" name="Rectangle 3"/>
          <p:cNvSpPr>
            <a:spLocks noGrp="1" noChangeArrowheads="1"/>
          </p:cNvSpPr>
          <p:nvPr>
            <p:ph type="body" idx="4294967295"/>
          </p:nvPr>
        </p:nvSpPr>
        <p:spPr/>
        <p:txBody>
          <a:bodyPr/>
          <a:lstStyle/>
          <a:p>
            <a:pPr>
              <a:buFontTx/>
              <a:buNone/>
            </a:pPr>
            <a:r>
              <a:rPr lang="en-US" sz="2800"/>
              <a:t>Komposisi LPG Propana :</a:t>
            </a:r>
          </a:p>
          <a:p>
            <a:pPr>
              <a:buFontTx/>
              <a:buNone/>
            </a:pPr>
            <a:r>
              <a:rPr lang="en-US" sz="2800"/>
              <a:t>	C</a:t>
            </a:r>
            <a:r>
              <a:rPr lang="en-US" sz="2800" baseline="-25000"/>
              <a:t>2</a:t>
            </a:r>
            <a:r>
              <a:rPr lang="en-US" sz="2800"/>
              <a:t>		max 1,86 %</a:t>
            </a:r>
          </a:p>
          <a:p>
            <a:pPr>
              <a:buFontTx/>
              <a:buNone/>
            </a:pPr>
            <a:r>
              <a:rPr lang="en-US" sz="2800"/>
              <a:t>	C</a:t>
            </a:r>
            <a:r>
              <a:rPr lang="en-US" sz="2800" baseline="-25000"/>
              <a:t>3</a:t>
            </a:r>
            <a:r>
              <a:rPr lang="en-US" sz="2800"/>
              <a:t>		min 96,25 %</a:t>
            </a:r>
          </a:p>
          <a:p>
            <a:pPr>
              <a:buFontTx/>
              <a:buNone/>
            </a:pPr>
            <a:r>
              <a:rPr lang="en-US" sz="2800"/>
              <a:t>	C</a:t>
            </a:r>
            <a:r>
              <a:rPr lang="en-US" sz="2800" baseline="-25000"/>
              <a:t>4</a:t>
            </a:r>
            <a:r>
              <a:rPr lang="en-US" sz="2800"/>
              <a:t>		max 1,89 %</a:t>
            </a:r>
          </a:p>
          <a:p>
            <a:pPr>
              <a:buFontTx/>
              <a:buNone/>
            </a:pPr>
            <a:r>
              <a:rPr lang="en-US" sz="2800"/>
              <a:t>Komposisi LPG butana :</a:t>
            </a:r>
          </a:p>
          <a:p>
            <a:pPr>
              <a:buFontTx/>
              <a:buNone/>
            </a:pPr>
            <a:r>
              <a:rPr lang="en-US" sz="2800"/>
              <a:t>	C</a:t>
            </a:r>
            <a:r>
              <a:rPr lang="en-US" sz="2800" baseline="-25000"/>
              <a:t>3</a:t>
            </a:r>
            <a:r>
              <a:rPr lang="en-US" sz="2800"/>
              <a:t>		max 4,64 %</a:t>
            </a:r>
          </a:p>
          <a:p>
            <a:pPr>
              <a:buFontTx/>
              <a:buNone/>
            </a:pPr>
            <a:r>
              <a:rPr lang="en-US" sz="2800"/>
              <a:t>	C</a:t>
            </a:r>
            <a:r>
              <a:rPr lang="en-US" sz="2800" baseline="-25000"/>
              <a:t>4</a:t>
            </a:r>
            <a:r>
              <a:rPr lang="en-US" sz="2800"/>
              <a:t>		min 94,84 %</a:t>
            </a:r>
          </a:p>
          <a:p>
            <a:pPr>
              <a:buFontTx/>
              <a:buNone/>
            </a:pPr>
            <a:r>
              <a:rPr lang="en-US" sz="2800"/>
              <a:t>	C</a:t>
            </a:r>
            <a:r>
              <a:rPr lang="en-US" sz="2800" baseline="-25000"/>
              <a:t>5</a:t>
            </a:r>
            <a:r>
              <a:rPr lang="en-US" sz="2800" baseline="30000"/>
              <a:t>+</a:t>
            </a:r>
            <a:r>
              <a:rPr lang="en-US" sz="2800"/>
              <a:t>	max 0,88 %</a:t>
            </a:r>
          </a:p>
        </p:txBody>
      </p:sp>
      <p:pic>
        <p:nvPicPr>
          <p:cNvPr id="436230" name="Picture 4"/>
          <p:cNvPicPr>
            <a:picLocks noChangeAspect="1" noChangeArrowheads="1"/>
          </p:cNvPicPr>
          <p:nvPr/>
        </p:nvPicPr>
        <p:blipFill>
          <a:blip r:embed="rId2" cstate="print"/>
          <a:srcRect/>
          <a:stretch>
            <a:fillRect/>
          </a:stretch>
        </p:blipFill>
        <p:spPr bwMode="auto">
          <a:xfrm>
            <a:off x="6477000" y="2590800"/>
            <a:ext cx="2057400" cy="1468438"/>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F0E526D8-E524-45A5-A5D7-DA7A4F40AAE5}" type="slidenum">
              <a:rPr lang="en-GB" sz="1400">
                <a:solidFill>
                  <a:schemeClr val="tx2"/>
                </a:solidFill>
                <a:latin typeface="+mn-lt"/>
              </a:rPr>
              <a:pPr algn="r" eaLnBrk="1" hangingPunct="1">
                <a:defRPr/>
              </a:pPr>
              <a:t>53</a:t>
            </a:fld>
            <a:endParaRPr lang="en-GB" sz="1400">
              <a:solidFill>
                <a:schemeClr val="tx2"/>
              </a:solidFill>
              <a:latin typeface="+mn-lt"/>
            </a:endParaRPr>
          </a:p>
        </p:txBody>
      </p:sp>
      <p:sp>
        <p:nvSpPr>
          <p:cNvPr id="437252" name="Rectangle 2"/>
          <p:cNvSpPr>
            <a:spLocks noGrp="1" noChangeArrowheads="1"/>
          </p:cNvSpPr>
          <p:nvPr>
            <p:ph type="title" idx="4294967295"/>
          </p:nvPr>
        </p:nvSpPr>
        <p:spPr>
          <a:xfrm>
            <a:off x="1857356" y="228600"/>
            <a:ext cx="7286644" cy="1139825"/>
          </a:xfrm>
        </p:spPr>
        <p:txBody>
          <a:bodyPr anchor="b"/>
          <a:lstStyle/>
          <a:p>
            <a:r>
              <a:rPr lang="en-US" sz="3200" dirty="0" err="1">
                <a:solidFill>
                  <a:srgbClr val="EC2914"/>
                </a:solidFill>
              </a:rPr>
              <a:t>Keselamatan</a:t>
            </a:r>
            <a:r>
              <a:rPr lang="en-US" sz="3200" dirty="0">
                <a:solidFill>
                  <a:srgbClr val="EC2914"/>
                </a:solidFill>
              </a:rPr>
              <a:t> </a:t>
            </a:r>
            <a:r>
              <a:rPr lang="en-US" sz="3200" dirty="0" err="1">
                <a:solidFill>
                  <a:srgbClr val="EC2914"/>
                </a:solidFill>
              </a:rPr>
              <a:t>kerja</a:t>
            </a:r>
            <a:r>
              <a:rPr lang="en-US" sz="3200" dirty="0">
                <a:solidFill>
                  <a:srgbClr val="EC2914"/>
                </a:solidFill>
              </a:rPr>
              <a:t>, </a:t>
            </a:r>
            <a:r>
              <a:rPr lang="en-US" sz="3200" dirty="0" err="1">
                <a:solidFill>
                  <a:srgbClr val="EC2914"/>
                </a:solidFill>
              </a:rPr>
              <a:t>kesehatan</a:t>
            </a:r>
            <a:r>
              <a:rPr lang="en-US" sz="3200" dirty="0">
                <a:solidFill>
                  <a:srgbClr val="EC2914"/>
                </a:solidFill>
              </a:rPr>
              <a:t> </a:t>
            </a:r>
            <a:r>
              <a:rPr lang="en-US" sz="3200" dirty="0" err="1">
                <a:solidFill>
                  <a:srgbClr val="EC2914"/>
                </a:solidFill>
              </a:rPr>
              <a:t>dan</a:t>
            </a:r>
            <a:r>
              <a:rPr lang="en-US" sz="3200" dirty="0">
                <a:solidFill>
                  <a:srgbClr val="EC2914"/>
                </a:solidFill>
              </a:rPr>
              <a:t> </a:t>
            </a:r>
            <a:r>
              <a:rPr lang="en-US" sz="3200" dirty="0" err="1">
                <a:solidFill>
                  <a:srgbClr val="EC2914"/>
                </a:solidFill>
              </a:rPr>
              <a:t>lingkungan</a:t>
            </a:r>
            <a:r>
              <a:rPr lang="en-US" sz="3200" dirty="0"/>
              <a:t> </a:t>
            </a:r>
          </a:p>
        </p:txBody>
      </p:sp>
      <p:sp>
        <p:nvSpPr>
          <p:cNvPr id="437253" name="Rectangle 3"/>
          <p:cNvSpPr>
            <a:spLocks noGrp="1" noChangeArrowheads="1"/>
          </p:cNvSpPr>
          <p:nvPr>
            <p:ph type="body" idx="4294967295"/>
          </p:nvPr>
        </p:nvSpPr>
        <p:spPr>
          <a:xfrm>
            <a:off x="457200" y="1905000"/>
            <a:ext cx="6096000" cy="4013200"/>
          </a:xfrm>
        </p:spPr>
        <p:txBody>
          <a:bodyPr/>
          <a:lstStyle/>
          <a:p>
            <a:pPr>
              <a:lnSpc>
                <a:spcPct val="80000"/>
              </a:lnSpc>
              <a:buFontTx/>
              <a:buNone/>
            </a:pPr>
            <a:r>
              <a:rPr lang="en-US" sz="2000"/>
              <a:t>Bahan baku dan produk yang terlibat</a:t>
            </a:r>
          </a:p>
          <a:p>
            <a:pPr>
              <a:lnSpc>
                <a:spcPct val="80000"/>
              </a:lnSpc>
            </a:pPr>
            <a:r>
              <a:rPr lang="en-US" sz="2000"/>
              <a:t>	CH4/fuel gas</a:t>
            </a:r>
          </a:p>
          <a:p>
            <a:pPr>
              <a:lnSpc>
                <a:spcPct val="80000"/>
              </a:lnSpc>
            </a:pPr>
            <a:r>
              <a:rPr lang="en-US" sz="2000"/>
              <a:t>	C3H8/propane</a:t>
            </a:r>
          </a:p>
          <a:p>
            <a:pPr>
              <a:lnSpc>
                <a:spcPct val="80000"/>
              </a:lnSpc>
            </a:pPr>
            <a:r>
              <a:rPr lang="en-US" sz="2000"/>
              <a:t>	C2H4/ethylene</a:t>
            </a:r>
          </a:p>
          <a:p>
            <a:pPr>
              <a:lnSpc>
                <a:spcPct val="80000"/>
              </a:lnSpc>
            </a:pPr>
            <a:r>
              <a:rPr lang="en-US" sz="2000"/>
              <a:t>	C3H6/propylene</a:t>
            </a:r>
          </a:p>
          <a:p>
            <a:pPr>
              <a:lnSpc>
                <a:spcPct val="80000"/>
              </a:lnSpc>
            </a:pPr>
            <a:r>
              <a:rPr lang="en-US" sz="2000"/>
              <a:t>	nC4H10/butane</a:t>
            </a:r>
          </a:p>
          <a:p>
            <a:pPr>
              <a:lnSpc>
                <a:spcPct val="80000"/>
              </a:lnSpc>
            </a:pPr>
            <a:r>
              <a:rPr lang="en-US" sz="2000"/>
              <a:t>	C5H12-C11H24/kondensat</a:t>
            </a:r>
          </a:p>
          <a:p>
            <a:pPr>
              <a:lnSpc>
                <a:spcPct val="80000"/>
              </a:lnSpc>
            </a:pPr>
            <a:r>
              <a:rPr lang="en-US" sz="2000"/>
              <a:t>      (C6H14 - C12H26)/nafta</a:t>
            </a:r>
          </a:p>
          <a:p>
            <a:pPr>
              <a:lnSpc>
                <a:spcPct val="80000"/>
              </a:lnSpc>
            </a:pPr>
            <a:r>
              <a:rPr lang="en-US" sz="2000"/>
              <a:t>	N2</a:t>
            </a:r>
          </a:p>
          <a:p>
            <a:pPr>
              <a:lnSpc>
                <a:spcPct val="80000"/>
              </a:lnSpc>
            </a:pPr>
            <a:r>
              <a:rPr lang="en-US" sz="2000"/>
              <a:t>	CO2</a:t>
            </a:r>
          </a:p>
          <a:p>
            <a:pPr>
              <a:lnSpc>
                <a:spcPct val="80000"/>
              </a:lnSpc>
            </a:pPr>
            <a:r>
              <a:rPr lang="en-US" sz="2000"/>
              <a:t>	Hg	</a:t>
            </a:r>
          </a:p>
          <a:p>
            <a:pPr>
              <a:lnSpc>
                <a:spcPct val="80000"/>
              </a:lnSpc>
            </a:pPr>
            <a:r>
              <a:rPr lang="en-US" sz="2000"/>
              <a:t>	Sulfur	</a:t>
            </a:r>
          </a:p>
        </p:txBody>
      </p:sp>
      <p:pic>
        <p:nvPicPr>
          <p:cNvPr id="437254"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pic>
        <p:nvPicPr>
          <p:cNvPr id="437255" name="Picture 5"/>
          <p:cNvPicPr>
            <a:picLocks noChangeAspect="1" noChangeArrowheads="1"/>
          </p:cNvPicPr>
          <p:nvPr/>
        </p:nvPicPr>
        <p:blipFill>
          <a:blip r:embed="rId3" cstate="print"/>
          <a:srcRect/>
          <a:stretch>
            <a:fillRect/>
          </a:stretch>
        </p:blipFill>
        <p:spPr bwMode="auto">
          <a:xfrm>
            <a:off x="6629400" y="2743200"/>
            <a:ext cx="1905000" cy="135890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59218EA-FDA7-4899-BF5D-FB64FDED8934}" type="slidenum">
              <a:rPr lang="en-GB" sz="1400">
                <a:solidFill>
                  <a:schemeClr val="tx2"/>
                </a:solidFill>
                <a:latin typeface="+mn-lt"/>
              </a:rPr>
              <a:pPr algn="r" eaLnBrk="1" hangingPunct="1">
                <a:defRPr/>
              </a:pPr>
              <a:t>54</a:t>
            </a:fld>
            <a:endParaRPr lang="en-GB" sz="1400">
              <a:solidFill>
                <a:schemeClr val="tx2"/>
              </a:solidFill>
              <a:latin typeface="+mn-lt"/>
            </a:endParaRPr>
          </a:p>
        </p:txBody>
      </p:sp>
      <p:sp>
        <p:nvSpPr>
          <p:cNvPr id="438276" name="Rectangle 2"/>
          <p:cNvSpPr>
            <a:spLocks noGrp="1" noChangeArrowheads="1"/>
          </p:cNvSpPr>
          <p:nvPr>
            <p:ph type="title" idx="4294967295"/>
          </p:nvPr>
        </p:nvSpPr>
        <p:spPr>
          <a:xfrm>
            <a:off x="2527319" y="292101"/>
            <a:ext cx="4759325" cy="993760"/>
          </a:xfrm>
        </p:spPr>
        <p:txBody>
          <a:bodyPr anchor="b"/>
          <a:lstStyle/>
          <a:p>
            <a:r>
              <a:rPr lang="en-US" sz="3600" dirty="0" err="1">
                <a:solidFill>
                  <a:srgbClr val="B6FF6D"/>
                </a:solidFill>
              </a:rPr>
              <a:t>Masalah</a:t>
            </a:r>
            <a:r>
              <a:rPr lang="en-US" sz="3600" dirty="0">
                <a:solidFill>
                  <a:srgbClr val="B6FF6D"/>
                </a:solidFill>
              </a:rPr>
              <a:t> </a:t>
            </a:r>
            <a:r>
              <a:rPr lang="en-US" sz="3600" dirty="0" err="1">
                <a:solidFill>
                  <a:srgbClr val="B6FF6D"/>
                </a:solidFill>
              </a:rPr>
              <a:t>lingkungan</a:t>
            </a:r>
            <a:endParaRPr lang="en-US" sz="3600" dirty="0">
              <a:solidFill>
                <a:srgbClr val="B6FF6D"/>
              </a:solidFill>
            </a:endParaRPr>
          </a:p>
        </p:txBody>
      </p:sp>
      <p:sp>
        <p:nvSpPr>
          <p:cNvPr id="438277" name="Rectangle 3"/>
          <p:cNvSpPr>
            <a:spLocks noGrp="1" noChangeArrowheads="1"/>
          </p:cNvSpPr>
          <p:nvPr>
            <p:ph type="body" idx="4294967295"/>
          </p:nvPr>
        </p:nvSpPr>
        <p:spPr>
          <a:xfrm>
            <a:off x="285720" y="1600224"/>
            <a:ext cx="8305800" cy="5257800"/>
          </a:xfrm>
        </p:spPr>
        <p:txBody>
          <a:bodyPr/>
          <a:lstStyle/>
          <a:p>
            <a:pPr>
              <a:lnSpc>
                <a:spcPct val="90000"/>
              </a:lnSpc>
              <a:buFontTx/>
              <a:buNone/>
            </a:pPr>
            <a:r>
              <a:rPr lang="en-US" sz="2400" dirty="0" err="1"/>
              <a:t>Sumber</a:t>
            </a:r>
            <a:r>
              <a:rPr lang="en-US" sz="2400" dirty="0"/>
              <a:t> </a:t>
            </a:r>
            <a:r>
              <a:rPr lang="en-US" sz="2400" dirty="0" err="1"/>
              <a:t>pencemar</a:t>
            </a:r>
            <a:r>
              <a:rPr lang="en-US" sz="2400" dirty="0"/>
              <a:t> :</a:t>
            </a:r>
          </a:p>
          <a:p>
            <a:pPr>
              <a:lnSpc>
                <a:spcPct val="90000"/>
              </a:lnSpc>
            </a:pPr>
            <a:r>
              <a:rPr lang="en-US" sz="2400" dirty="0"/>
              <a:t>	</a:t>
            </a:r>
            <a:r>
              <a:rPr lang="en-US" sz="2400" dirty="0" err="1"/>
              <a:t>Limbah</a:t>
            </a:r>
            <a:r>
              <a:rPr lang="en-US" sz="2400" dirty="0"/>
              <a:t> gas (CO</a:t>
            </a:r>
            <a:r>
              <a:rPr lang="en-US" sz="2400" baseline="-25000" dirty="0"/>
              <a:t>2 </a:t>
            </a:r>
            <a:r>
              <a:rPr lang="en-US" sz="2400" dirty="0"/>
              <a:t>, </a:t>
            </a:r>
            <a:r>
              <a:rPr lang="en-US" sz="2400" dirty="0" err="1"/>
              <a:t>SO</a:t>
            </a:r>
            <a:r>
              <a:rPr lang="en-US" sz="2400" baseline="-25000" dirty="0" err="1"/>
              <a:t>x</a:t>
            </a:r>
            <a:r>
              <a:rPr lang="en-US" sz="2400" dirty="0"/>
              <a:t> , </a:t>
            </a:r>
            <a:r>
              <a:rPr lang="en-US" sz="2400" dirty="0" err="1"/>
              <a:t>NO</a:t>
            </a:r>
            <a:r>
              <a:rPr lang="en-US" sz="2400" baseline="-25000" dirty="0" err="1"/>
              <a:t>x</a:t>
            </a:r>
            <a:r>
              <a:rPr lang="en-US" sz="2400" dirty="0"/>
              <a:t> ,</a:t>
            </a:r>
            <a:r>
              <a:rPr lang="en-US" sz="2400" dirty="0" err="1"/>
              <a:t>dll</a:t>
            </a:r>
            <a:r>
              <a:rPr lang="en-US" sz="2400" dirty="0"/>
              <a:t>) </a:t>
            </a:r>
          </a:p>
          <a:p>
            <a:pPr>
              <a:lnSpc>
                <a:spcPct val="90000"/>
              </a:lnSpc>
            </a:pPr>
            <a:r>
              <a:rPr lang="en-US" sz="2400" dirty="0"/>
              <a:t>	</a:t>
            </a:r>
            <a:r>
              <a:rPr lang="en-US" sz="2400" dirty="0" err="1"/>
              <a:t>Limbah</a:t>
            </a:r>
            <a:r>
              <a:rPr lang="en-US" sz="2400" dirty="0"/>
              <a:t> </a:t>
            </a:r>
            <a:r>
              <a:rPr lang="en-US" sz="2400" dirty="0" err="1"/>
              <a:t>cair</a:t>
            </a:r>
            <a:r>
              <a:rPr lang="en-US" sz="2400" dirty="0"/>
              <a:t> (</a:t>
            </a:r>
            <a:r>
              <a:rPr lang="en-US" sz="2400" dirty="0" err="1"/>
              <a:t>Limbah</a:t>
            </a:r>
            <a:r>
              <a:rPr lang="en-US" sz="2400" dirty="0"/>
              <a:t> Hg, C</a:t>
            </a:r>
            <a:r>
              <a:rPr lang="en-US" sz="2400" baseline="-25000" dirty="0"/>
              <a:t>5</a:t>
            </a:r>
            <a:r>
              <a:rPr lang="en-US" sz="2400" baseline="30000" dirty="0"/>
              <a:t>+</a:t>
            </a:r>
            <a:r>
              <a:rPr lang="en-US" sz="2400" dirty="0"/>
              <a:t>,dll)  </a:t>
            </a:r>
          </a:p>
          <a:p>
            <a:pPr>
              <a:lnSpc>
                <a:spcPct val="90000"/>
              </a:lnSpc>
            </a:pPr>
            <a:r>
              <a:rPr lang="en-US" sz="2400" dirty="0"/>
              <a:t>	</a:t>
            </a:r>
            <a:r>
              <a:rPr lang="en-US" sz="2400" dirty="0" err="1"/>
              <a:t>Limbah</a:t>
            </a:r>
            <a:r>
              <a:rPr lang="en-US" sz="2400" dirty="0"/>
              <a:t> </a:t>
            </a:r>
            <a:r>
              <a:rPr lang="en-US" sz="2400" dirty="0" err="1"/>
              <a:t>padat</a:t>
            </a:r>
            <a:r>
              <a:rPr lang="en-US" sz="2400" dirty="0"/>
              <a:t> (</a:t>
            </a:r>
            <a:r>
              <a:rPr lang="en-US" sz="2400" dirty="0" err="1"/>
              <a:t>partikulat</a:t>
            </a:r>
            <a:r>
              <a:rPr lang="en-US" sz="2400" dirty="0"/>
              <a:t>, Smog, </a:t>
            </a:r>
            <a:r>
              <a:rPr lang="en-US" sz="2400" dirty="0" err="1"/>
              <a:t>dll</a:t>
            </a:r>
            <a:r>
              <a:rPr lang="en-US" sz="2400" dirty="0"/>
              <a:t>)</a:t>
            </a:r>
          </a:p>
          <a:p>
            <a:pPr>
              <a:lnSpc>
                <a:spcPct val="90000"/>
              </a:lnSpc>
              <a:buFontTx/>
              <a:buNone/>
            </a:pPr>
            <a:r>
              <a:rPr lang="en-US" sz="2400" dirty="0" err="1"/>
              <a:t>Dampak</a:t>
            </a:r>
            <a:r>
              <a:rPr lang="en-US" sz="2400" dirty="0"/>
              <a:t> </a:t>
            </a:r>
            <a:r>
              <a:rPr lang="en-US" sz="2400" dirty="0" err="1"/>
              <a:t>negatif</a:t>
            </a:r>
            <a:r>
              <a:rPr lang="en-US" sz="2400" dirty="0"/>
              <a:t> </a:t>
            </a:r>
            <a:r>
              <a:rPr lang="en-US" sz="2400" dirty="0" err="1"/>
              <a:t>dari</a:t>
            </a:r>
            <a:r>
              <a:rPr lang="en-US" sz="2400" dirty="0"/>
              <a:t> </a:t>
            </a:r>
            <a:r>
              <a:rPr lang="en-US" sz="2400" dirty="0" err="1"/>
              <a:t>beberapa</a:t>
            </a:r>
            <a:r>
              <a:rPr lang="en-US" sz="2400" dirty="0"/>
              <a:t> </a:t>
            </a:r>
            <a:r>
              <a:rPr lang="en-US" sz="2400" dirty="0" err="1"/>
              <a:t>aspek</a:t>
            </a:r>
            <a:r>
              <a:rPr lang="en-US" sz="2400" dirty="0"/>
              <a:t>:</a:t>
            </a:r>
          </a:p>
          <a:p>
            <a:pPr>
              <a:lnSpc>
                <a:spcPct val="90000"/>
              </a:lnSpc>
            </a:pPr>
            <a:r>
              <a:rPr lang="en-US" sz="2400" dirty="0"/>
              <a:t>	</a:t>
            </a:r>
            <a:r>
              <a:rPr lang="en-US" sz="2400" dirty="0" err="1"/>
              <a:t>biologis</a:t>
            </a:r>
            <a:r>
              <a:rPr lang="en-US" sz="2400" dirty="0"/>
              <a:t>		:  *. flora </a:t>
            </a:r>
            <a:r>
              <a:rPr lang="en-US" sz="2400" dirty="0" err="1"/>
              <a:t>dan</a:t>
            </a:r>
            <a:r>
              <a:rPr lang="en-US" sz="2400" dirty="0"/>
              <a:t> fauna </a:t>
            </a:r>
          </a:p>
          <a:p>
            <a:pPr lvl="1">
              <a:lnSpc>
                <a:spcPct val="90000"/>
              </a:lnSpc>
              <a:buFont typeface="Tahoma" pitchFamily="34" charset="0"/>
              <a:buNone/>
            </a:pPr>
            <a:r>
              <a:rPr lang="en-US" sz="2400" dirty="0"/>
              <a:t>			      	   	   *. </a:t>
            </a:r>
            <a:r>
              <a:rPr lang="en-US" sz="2400" dirty="0" err="1"/>
              <a:t>manusia</a:t>
            </a:r>
            <a:endParaRPr lang="en-US" sz="2400" dirty="0"/>
          </a:p>
          <a:p>
            <a:pPr>
              <a:lnSpc>
                <a:spcPct val="90000"/>
              </a:lnSpc>
            </a:pPr>
            <a:r>
              <a:rPr lang="en-US" sz="2400" dirty="0"/>
              <a:t>	</a:t>
            </a:r>
            <a:r>
              <a:rPr lang="en-US" sz="2400" dirty="0" err="1"/>
              <a:t>fisika</a:t>
            </a:r>
            <a:r>
              <a:rPr lang="en-US" sz="2400" dirty="0"/>
              <a:t> </a:t>
            </a:r>
            <a:r>
              <a:rPr lang="en-US" sz="2400" dirty="0" err="1"/>
              <a:t>kimia</a:t>
            </a:r>
            <a:r>
              <a:rPr lang="en-US" sz="2400" dirty="0"/>
              <a:t> 		:  #. </a:t>
            </a:r>
            <a:r>
              <a:rPr lang="en-US" sz="2400" dirty="0" err="1"/>
              <a:t>kualitas</a:t>
            </a:r>
            <a:r>
              <a:rPr lang="en-US" sz="2400" dirty="0"/>
              <a:t> </a:t>
            </a:r>
            <a:r>
              <a:rPr lang="en-US" sz="2400" dirty="0" err="1"/>
              <a:t>udara</a:t>
            </a:r>
            <a:endParaRPr lang="en-US" sz="2400" dirty="0"/>
          </a:p>
          <a:p>
            <a:pPr>
              <a:lnSpc>
                <a:spcPct val="90000"/>
              </a:lnSpc>
              <a:buFontTx/>
              <a:buNone/>
            </a:pPr>
            <a:r>
              <a:rPr lang="en-US" sz="2400" dirty="0"/>
              <a:t>			           	   	   #.  </a:t>
            </a:r>
            <a:r>
              <a:rPr lang="en-US" sz="2400" dirty="0" err="1"/>
              <a:t>iklim</a:t>
            </a:r>
            <a:r>
              <a:rPr lang="en-US" sz="2400" dirty="0"/>
              <a:t> </a:t>
            </a:r>
            <a:r>
              <a:rPr lang="en-US" sz="2400" dirty="0" err="1"/>
              <a:t>makro</a:t>
            </a:r>
            <a:endParaRPr lang="en-US" sz="2400" dirty="0"/>
          </a:p>
          <a:p>
            <a:pPr>
              <a:lnSpc>
                <a:spcPct val="90000"/>
              </a:lnSpc>
              <a:buFontTx/>
              <a:buNone/>
            </a:pPr>
            <a:r>
              <a:rPr lang="en-US" sz="2400" dirty="0"/>
              <a:t>			           	  	   #.  </a:t>
            </a:r>
            <a:r>
              <a:rPr lang="en-US" sz="2400" dirty="0" err="1"/>
              <a:t>kualitas</a:t>
            </a:r>
            <a:r>
              <a:rPr lang="en-US" sz="2400" dirty="0"/>
              <a:t> air</a:t>
            </a:r>
          </a:p>
          <a:p>
            <a:pPr>
              <a:lnSpc>
                <a:spcPct val="90000"/>
              </a:lnSpc>
            </a:pPr>
            <a:r>
              <a:rPr lang="en-US" sz="2400" dirty="0"/>
              <a:t>	</a:t>
            </a:r>
            <a:r>
              <a:rPr lang="en-US" sz="2400" dirty="0" err="1"/>
              <a:t>Sosial</a:t>
            </a:r>
            <a:r>
              <a:rPr lang="en-US" sz="2400" dirty="0"/>
              <a:t> </a:t>
            </a:r>
            <a:r>
              <a:rPr lang="en-US" sz="2400" dirty="0" err="1"/>
              <a:t>ekonomi</a:t>
            </a:r>
            <a:r>
              <a:rPr lang="en-US" sz="2400" dirty="0"/>
              <a:t> 	:  +.  </a:t>
            </a:r>
            <a:r>
              <a:rPr lang="en-US" sz="2400" dirty="0" err="1"/>
              <a:t>Demonstrasi</a:t>
            </a:r>
            <a:r>
              <a:rPr lang="en-US" sz="2400" dirty="0"/>
              <a:t> </a:t>
            </a:r>
            <a:r>
              <a:rPr lang="en-US" sz="2400" dirty="0" err="1"/>
              <a:t>warga</a:t>
            </a:r>
            <a:endParaRPr lang="en-US" sz="2400" dirty="0"/>
          </a:p>
          <a:p>
            <a:pPr>
              <a:lnSpc>
                <a:spcPct val="90000"/>
              </a:lnSpc>
              <a:buFontTx/>
              <a:buNone/>
            </a:pPr>
            <a:r>
              <a:rPr lang="en-US" sz="2400" dirty="0"/>
              <a:t>					   +. </a:t>
            </a:r>
            <a:r>
              <a:rPr lang="en-US" sz="2400" dirty="0" err="1"/>
              <a:t>Perkelahian</a:t>
            </a:r>
            <a:endParaRPr lang="en-US" sz="2400" dirty="0"/>
          </a:p>
          <a:p>
            <a:pPr>
              <a:lnSpc>
                <a:spcPct val="90000"/>
              </a:lnSpc>
              <a:buFontTx/>
              <a:buNone/>
            </a:pPr>
            <a:endParaRPr lang="en-US" sz="2400" dirty="0"/>
          </a:p>
        </p:txBody>
      </p:sp>
      <p:pic>
        <p:nvPicPr>
          <p:cNvPr id="438280" name="Picture 6"/>
          <p:cNvPicPr>
            <a:picLocks noChangeAspect="1" noChangeArrowheads="1"/>
          </p:cNvPicPr>
          <p:nvPr/>
        </p:nvPicPr>
        <p:blipFill>
          <a:blip r:embed="rId2" cstate="print"/>
          <a:srcRect/>
          <a:stretch>
            <a:fillRect/>
          </a:stretch>
        </p:blipFill>
        <p:spPr bwMode="auto">
          <a:xfrm>
            <a:off x="6867556" y="2143116"/>
            <a:ext cx="2133600" cy="152241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5"/>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 name="Slide Number Placeholder 6"/>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E00814E9-896D-4003-890F-53E8DF1EDF0C}" type="slidenum">
              <a:rPr lang="en-GB" sz="1400">
                <a:solidFill>
                  <a:schemeClr val="tx2"/>
                </a:solidFill>
                <a:latin typeface="+mn-lt"/>
              </a:rPr>
              <a:pPr algn="r" eaLnBrk="1" hangingPunct="1">
                <a:defRPr/>
              </a:pPr>
              <a:t>55</a:t>
            </a:fld>
            <a:endParaRPr lang="en-GB" sz="1400">
              <a:solidFill>
                <a:schemeClr val="tx2"/>
              </a:solidFill>
              <a:latin typeface="+mn-lt"/>
            </a:endParaRPr>
          </a:p>
        </p:txBody>
      </p:sp>
      <p:sp>
        <p:nvSpPr>
          <p:cNvPr id="439300" name="Rectangle 2"/>
          <p:cNvSpPr>
            <a:spLocks noGrp="1" noChangeArrowheads="1"/>
          </p:cNvSpPr>
          <p:nvPr>
            <p:ph type="title" idx="4294967295"/>
          </p:nvPr>
        </p:nvSpPr>
        <p:spPr/>
        <p:txBody>
          <a:bodyPr anchor="b"/>
          <a:lstStyle/>
          <a:p>
            <a:r>
              <a:rPr lang="en-US" sz="3200">
                <a:solidFill>
                  <a:srgbClr val="B6FF6D"/>
                </a:solidFill>
              </a:rPr>
              <a:t>Pengendalian pencemaran lingkungan</a:t>
            </a:r>
            <a:r>
              <a:rPr lang="en-US" sz="3200"/>
              <a:t> </a:t>
            </a:r>
          </a:p>
        </p:txBody>
      </p:sp>
      <p:sp>
        <p:nvSpPr>
          <p:cNvPr id="439301" name="Rectangle 3"/>
          <p:cNvSpPr>
            <a:spLocks noGrp="1" noChangeArrowheads="1"/>
          </p:cNvSpPr>
          <p:nvPr>
            <p:ph type="body" sz="half" idx="4294967295"/>
          </p:nvPr>
        </p:nvSpPr>
        <p:spPr>
          <a:xfrm>
            <a:off x="457200" y="1905000"/>
            <a:ext cx="8153400" cy="4114800"/>
          </a:xfrm>
        </p:spPr>
        <p:txBody>
          <a:bodyPr/>
          <a:lstStyle/>
          <a:p>
            <a:pPr marL="609600" indent="-609600">
              <a:lnSpc>
                <a:spcPct val="90000"/>
              </a:lnSpc>
              <a:buFontTx/>
              <a:buNone/>
            </a:pPr>
            <a:r>
              <a:rPr lang="en-US" sz="1800">
                <a:solidFill>
                  <a:srgbClr val="000000"/>
                </a:solidFill>
                <a:effectLst>
                  <a:outerShdw blurRad="38100" dist="38100" dir="2700000" algn="tl">
                    <a:srgbClr val="FFFFFF"/>
                  </a:outerShdw>
                </a:effectLst>
                <a:latin typeface="Arial Unicode MS" pitchFamily="34" charset="-128"/>
                <a:cs typeface="Times New Roman" pitchFamily="18" charset="0"/>
              </a:rPr>
              <a:t>	</a:t>
            </a:r>
            <a:r>
              <a:rPr lang="en-US" sz="2000">
                <a:cs typeface="Times New Roman" pitchFamily="18" charset="0"/>
              </a:rPr>
              <a:t>Cara yang dapat digunakan dalam pencegahan pencemaran limbah adalah dengan melakukan pencegahan pencemaran pada </a:t>
            </a:r>
            <a:r>
              <a:rPr lang="en-US" sz="2000">
                <a:latin typeface="Times New Roman" pitchFamily="18" charset="0"/>
                <a:cs typeface="Times New Roman" pitchFamily="18" charset="0"/>
              </a:rPr>
              <a:t>“</a:t>
            </a:r>
            <a:r>
              <a:rPr lang="en-US" sz="2000">
                <a:cs typeface="Times New Roman" pitchFamily="18" charset="0"/>
              </a:rPr>
              <a:t>sumber pencemar</a:t>
            </a:r>
            <a:r>
              <a:rPr lang="en-US" sz="2000">
                <a:latin typeface="Times New Roman" pitchFamily="18" charset="0"/>
                <a:cs typeface="Times New Roman" pitchFamily="18" charset="0"/>
              </a:rPr>
              <a:t>”</a:t>
            </a:r>
            <a:r>
              <a:rPr lang="en-US" sz="2000">
                <a:cs typeface="Times New Roman" pitchFamily="18" charset="0"/>
              </a:rPr>
              <a:t> di dalam area pabrik, seperti:</a:t>
            </a:r>
          </a:p>
          <a:p>
            <a:pPr marL="609600" indent="-609600">
              <a:lnSpc>
                <a:spcPct val="90000"/>
              </a:lnSpc>
              <a:buFontTx/>
              <a:buNone/>
            </a:pPr>
            <a:endParaRPr lang="en-US" sz="2000">
              <a:cs typeface="Times New Roman" pitchFamily="18" charset="0"/>
            </a:endParaRPr>
          </a:p>
          <a:p>
            <a:pPr marL="609600" indent="-609600" algn="just">
              <a:lnSpc>
                <a:spcPct val="90000"/>
              </a:lnSpc>
              <a:buFontTx/>
              <a:buNone/>
            </a:pPr>
            <a:r>
              <a:rPr lang="en-US" sz="2000">
                <a:cs typeface="Times New Roman" pitchFamily="18" charset="0"/>
              </a:rPr>
              <a:t>	1. Penyempurnaan meode proses serta peralatan yang dipakai</a:t>
            </a:r>
          </a:p>
          <a:p>
            <a:pPr marL="609600" indent="-609600" algn="just">
              <a:lnSpc>
                <a:spcPct val="90000"/>
              </a:lnSpc>
              <a:buFontTx/>
              <a:buNone/>
            </a:pPr>
            <a:r>
              <a:rPr lang="en-US" sz="2000">
                <a:cs typeface="Times New Roman" pitchFamily="18" charset="0"/>
              </a:rPr>
              <a:t>	2. Menjaga kebersihan dari tumpahan/ceceran bahan kimia serta ceceran lainnya</a:t>
            </a:r>
          </a:p>
          <a:p>
            <a:pPr marL="609600" indent="-609600" algn="just">
              <a:lnSpc>
                <a:spcPct val="90000"/>
              </a:lnSpc>
              <a:buFontTx/>
              <a:buNone/>
            </a:pPr>
            <a:r>
              <a:rPr lang="en-US" sz="2000">
                <a:cs typeface="Times New Roman" pitchFamily="18" charset="0"/>
              </a:rPr>
              <a:t>	3. Menambah unit pemanfaatan hasil samping</a:t>
            </a:r>
          </a:p>
          <a:p>
            <a:pPr marL="609600" indent="-609600" algn="just">
              <a:lnSpc>
                <a:spcPct val="90000"/>
              </a:lnSpc>
              <a:buFontTx/>
              <a:buNone/>
            </a:pPr>
            <a:r>
              <a:rPr lang="en-US" sz="2000">
                <a:cs typeface="Times New Roman" pitchFamily="18" charset="0"/>
              </a:rPr>
              <a:t>	4. Penggunaan kembali air buangan proses (daur ulang) serta usaha-usaha lainnya yang tidak menimbulkan gangguan terhadap peralatan manusia/karyawan serta lingkungan.</a:t>
            </a:r>
            <a:r>
              <a:rPr lang="en-GB" sz="2000"/>
              <a:t> </a:t>
            </a:r>
            <a:endParaRPr lang="en-US" sz="2000"/>
          </a:p>
        </p:txBody>
      </p:sp>
      <p:pic>
        <p:nvPicPr>
          <p:cNvPr id="439302" name="Picture 4" descr="Picture3"/>
          <p:cNvPicPr>
            <a:picLocks noChangeAspect="1" noChangeArrowheads="1"/>
          </p:cNvPicPr>
          <p:nvPr/>
        </p:nvPicPr>
        <p:blipFill>
          <a:blip r:embed="rId2" cstate="print"/>
          <a:srcRect/>
          <a:stretch>
            <a:fillRect/>
          </a:stretch>
        </p:blipFill>
        <p:spPr bwMode="auto">
          <a:xfrm>
            <a:off x="0" y="5562600"/>
            <a:ext cx="9144000" cy="1295400"/>
          </a:xfrm>
          <a:prstGeom prst="rect">
            <a:avLst/>
          </a:prstGeom>
          <a:noFill/>
          <a:ln w="9525">
            <a:noFill/>
            <a:miter lim="800000"/>
            <a:headEnd/>
            <a:tailEnd/>
          </a:ln>
        </p:spPr>
      </p:pic>
      <p:pic>
        <p:nvPicPr>
          <p:cNvPr id="439303" name="Picture 5" descr="earth"/>
          <p:cNvPicPr>
            <a:picLocks noChangeAspect="1" noChangeArrowheads="1" noCrop="1"/>
          </p:cNvPicPr>
          <p:nvPr/>
        </p:nvPicPr>
        <p:blipFill>
          <a:blip r:embed="rId3" cstate="print"/>
          <a:srcRect/>
          <a:stretch>
            <a:fillRect/>
          </a:stretch>
        </p:blipFill>
        <p:spPr bwMode="auto">
          <a:xfrm>
            <a:off x="0" y="0"/>
            <a:ext cx="1066800" cy="1066800"/>
          </a:xfrm>
          <a:prstGeom prst="rect">
            <a:avLst/>
          </a:prstGeom>
          <a:noFill/>
          <a:ln w="9525">
            <a:noFill/>
            <a:miter lim="800000"/>
            <a:headEnd/>
            <a:tailEnd/>
          </a:ln>
        </p:spPr>
      </p:pic>
      <p:pic>
        <p:nvPicPr>
          <p:cNvPr id="439304" name="Picture 6"/>
          <p:cNvPicPr>
            <a:picLocks noChangeAspect="1" noChangeArrowheads="1"/>
          </p:cNvPicPr>
          <p:nvPr/>
        </p:nvPicPr>
        <p:blipFill>
          <a:blip r:embed="rId4" cstate="print"/>
          <a:srcRect/>
          <a:stretch>
            <a:fillRect/>
          </a:stretch>
        </p:blipFill>
        <p:spPr bwMode="auto">
          <a:xfrm>
            <a:off x="8077200" y="228600"/>
            <a:ext cx="762000" cy="54451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7" name="Slide Number Placeholder 6"/>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D7458607-DAA7-4C77-8C9D-64777D32715E}" type="slidenum">
              <a:rPr lang="en-GB" sz="1400">
                <a:solidFill>
                  <a:schemeClr val="tx2"/>
                </a:solidFill>
                <a:latin typeface="+mn-lt"/>
              </a:rPr>
              <a:pPr algn="r" eaLnBrk="1" hangingPunct="1">
                <a:defRPr/>
              </a:pPr>
              <a:t>56</a:t>
            </a:fld>
            <a:endParaRPr lang="en-GB" sz="1400">
              <a:solidFill>
                <a:schemeClr val="tx2"/>
              </a:solidFill>
              <a:latin typeface="+mn-lt"/>
            </a:endParaRPr>
          </a:p>
        </p:txBody>
      </p:sp>
      <p:sp>
        <p:nvSpPr>
          <p:cNvPr id="440324" name="Rectangle 2"/>
          <p:cNvSpPr>
            <a:spLocks noGrp="1" noChangeArrowheads="1"/>
          </p:cNvSpPr>
          <p:nvPr>
            <p:ph type="title" idx="4294967295"/>
          </p:nvPr>
        </p:nvSpPr>
        <p:spPr/>
        <p:txBody>
          <a:bodyPr anchor="b"/>
          <a:lstStyle/>
          <a:p>
            <a:r>
              <a:rPr lang="en-US" sz="2800">
                <a:solidFill>
                  <a:srgbClr val="B6FF6D"/>
                </a:solidFill>
              </a:rPr>
              <a:t>ANALISA KESELAMATAN KERJA</a:t>
            </a:r>
          </a:p>
        </p:txBody>
      </p:sp>
      <p:sp>
        <p:nvSpPr>
          <p:cNvPr id="440325" name="Rectangle 3"/>
          <p:cNvSpPr>
            <a:spLocks noGrp="1" noChangeArrowheads="1"/>
          </p:cNvSpPr>
          <p:nvPr>
            <p:ph type="body" sz="half" idx="4294967295"/>
          </p:nvPr>
        </p:nvSpPr>
        <p:spPr>
          <a:xfrm>
            <a:off x="457200" y="1905000"/>
            <a:ext cx="7391400" cy="4114800"/>
          </a:xfrm>
        </p:spPr>
        <p:txBody>
          <a:bodyPr/>
          <a:lstStyle/>
          <a:p>
            <a:pPr>
              <a:buFontTx/>
              <a:buNone/>
            </a:pPr>
            <a:r>
              <a:rPr lang="en-US" sz="2800">
                <a:solidFill>
                  <a:schemeClr val="accent1"/>
                </a:solidFill>
              </a:rPr>
              <a:t>HIRA</a:t>
            </a:r>
            <a:endParaRPr lang="en-US" sz="2800"/>
          </a:p>
          <a:p>
            <a:pPr>
              <a:buFontTx/>
              <a:buNone/>
            </a:pPr>
            <a:r>
              <a:rPr lang="en-US" sz="2800"/>
              <a:t>Jenis kegiatan yang di buat HIRA:</a:t>
            </a:r>
          </a:p>
          <a:p>
            <a:pPr>
              <a:buFontTx/>
              <a:buNone/>
            </a:pPr>
            <a:r>
              <a:rPr lang="en-US" sz="2800"/>
              <a:t>a.Pembersihan Storage Tank</a:t>
            </a:r>
          </a:p>
          <a:p>
            <a:pPr>
              <a:buFontTx/>
              <a:buNone/>
            </a:pPr>
            <a:r>
              <a:rPr lang="en-US" sz="2800"/>
              <a:t>b.Pemasangan Instalasi Listrik</a:t>
            </a:r>
          </a:p>
          <a:p>
            <a:pPr>
              <a:buFontTx/>
              <a:buNone/>
            </a:pPr>
            <a:r>
              <a:rPr lang="en-US" sz="2800"/>
              <a:t>c.Pemasangan dan fitting pipa</a:t>
            </a:r>
          </a:p>
          <a:p>
            <a:pPr>
              <a:buFontTx/>
              <a:buNone/>
            </a:pPr>
            <a:r>
              <a:rPr lang="en-US" sz="2800"/>
              <a:t>d.Pengecekan alat (pemanas, indikator, Heat exchanger,dll)</a:t>
            </a:r>
          </a:p>
          <a:p>
            <a:pPr>
              <a:buFontTx/>
              <a:buNone/>
            </a:pPr>
            <a:r>
              <a:rPr lang="en-US" sz="2800"/>
              <a:t>e.Pengangkutan bahan baku dan produk </a:t>
            </a:r>
          </a:p>
          <a:p>
            <a:pPr>
              <a:buFontTx/>
              <a:buNone/>
            </a:pPr>
            <a:endParaRPr lang="en-US" sz="2800"/>
          </a:p>
        </p:txBody>
      </p:sp>
      <p:pic>
        <p:nvPicPr>
          <p:cNvPr id="440326"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pic>
        <p:nvPicPr>
          <p:cNvPr id="440327" name="Picture 5"/>
          <p:cNvPicPr>
            <a:picLocks noChangeAspect="1" noChangeArrowheads="1"/>
          </p:cNvPicPr>
          <p:nvPr/>
        </p:nvPicPr>
        <p:blipFill>
          <a:blip r:embed="rId3" cstate="print"/>
          <a:srcRect/>
          <a:stretch>
            <a:fillRect/>
          </a:stretch>
        </p:blipFill>
        <p:spPr bwMode="auto">
          <a:xfrm>
            <a:off x="7620000" y="4572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54"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D84C1FB5-9B51-4487-916B-8BDB29FFB8D4}" type="slidenum">
              <a:rPr lang="en-GB" sz="1400">
                <a:solidFill>
                  <a:schemeClr val="tx2"/>
                </a:solidFill>
                <a:latin typeface="+mn-lt"/>
              </a:rPr>
              <a:pPr algn="r" eaLnBrk="1" hangingPunct="1">
                <a:defRPr/>
              </a:pPr>
              <a:t>57</a:t>
            </a:fld>
            <a:endParaRPr lang="en-GB" sz="1400">
              <a:solidFill>
                <a:schemeClr val="tx2"/>
              </a:solidFill>
              <a:latin typeface="+mn-lt"/>
            </a:endParaRPr>
          </a:p>
        </p:txBody>
      </p:sp>
      <p:sp>
        <p:nvSpPr>
          <p:cNvPr id="441348" name="Rectangle 2"/>
          <p:cNvSpPr>
            <a:spLocks noGrp="1" noChangeArrowheads="1"/>
          </p:cNvSpPr>
          <p:nvPr>
            <p:ph type="title" idx="4294967295"/>
          </p:nvPr>
        </p:nvSpPr>
        <p:spPr>
          <a:xfrm>
            <a:off x="2070100" y="292101"/>
            <a:ext cx="3389313" cy="850884"/>
          </a:xfrm>
        </p:spPr>
        <p:txBody>
          <a:bodyPr anchor="b"/>
          <a:lstStyle/>
          <a:p>
            <a:r>
              <a:rPr lang="en-US" sz="3600" dirty="0" err="1">
                <a:solidFill>
                  <a:schemeClr val="accent1"/>
                </a:solidFill>
              </a:rPr>
              <a:t>Tabel</a:t>
            </a:r>
            <a:r>
              <a:rPr lang="en-US" sz="3600" dirty="0">
                <a:solidFill>
                  <a:schemeClr val="accent1"/>
                </a:solidFill>
              </a:rPr>
              <a:t> HIRA</a:t>
            </a:r>
          </a:p>
        </p:txBody>
      </p:sp>
      <p:sp>
        <p:nvSpPr>
          <p:cNvPr id="441349" name="Rectangle 3"/>
          <p:cNvSpPr>
            <a:spLocks noGrp="1" noChangeArrowheads="1"/>
          </p:cNvSpPr>
          <p:nvPr>
            <p:ph type="body" idx="4294967295"/>
          </p:nvPr>
        </p:nvSpPr>
        <p:spPr/>
        <p:txBody>
          <a:bodyPr/>
          <a:lstStyle/>
          <a:p>
            <a:pPr>
              <a:buFontTx/>
              <a:buNone/>
            </a:pPr>
            <a:endParaRPr lang="en-US" sz="1200"/>
          </a:p>
          <a:p>
            <a:pPr>
              <a:buFontTx/>
              <a:buNone/>
            </a:pPr>
            <a:endParaRPr lang="en-US" sz="1200"/>
          </a:p>
          <a:p>
            <a:pPr>
              <a:buFontTx/>
              <a:buNone/>
            </a:pPr>
            <a:endParaRPr lang="en-US" sz="1200"/>
          </a:p>
          <a:p>
            <a:pPr>
              <a:buFontTx/>
              <a:buNone/>
            </a:pPr>
            <a:endParaRPr lang="en-US" sz="1200"/>
          </a:p>
          <a:p>
            <a:pPr>
              <a:buFontTx/>
              <a:buNone/>
            </a:pPr>
            <a:endParaRPr lang="en-US" sz="1200"/>
          </a:p>
          <a:p>
            <a:pPr>
              <a:buFontTx/>
              <a:buNone/>
            </a:pPr>
            <a:endParaRPr lang="en-US" sz="1200"/>
          </a:p>
          <a:p>
            <a:pPr>
              <a:buFontTx/>
              <a:buNone/>
            </a:pPr>
            <a:endParaRPr lang="en-GB" sz="1200"/>
          </a:p>
        </p:txBody>
      </p:sp>
      <p:pic>
        <p:nvPicPr>
          <p:cNvPr id="441350"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graphicFrame>
        <p:nvGraphicFramePr>
          <p:cNvPr id="86021" name="Group 5"/>
          <p:cNvGraphicFramePr>
            <a:graphicFrameLocks noGrp="1"/>
          </p:cNvGraphicFramePr>
          <p:nvPr/>
        </p:nvGraphicFramePr>
        <p:xfrm>
          <a:off x="228600" y="1447800"/>
          <a:ext cx="8686800" cy="3581400"/>
        </p:xfrm>
        <a:graphic>
          <a:graphicData uri="http://schemas.openxmlformats.org/drawingml/2006/table">
            <a:tbl>
              <a:tblPr/>
              <a:tblGrid>
                <a:gridCol w="13716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1430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gridCol w="1066800">
                  <a:extLst>
                    <a:ext uri="{9D8B030D-6E8A-4147-A177-3AD203B41FA5}">
                      <a16:colId xmlns="" xmlns:a16="http://schemas.microsoft.com/office/drawing/2014/main" val="20004"/>
                    </a:ext>
                  </a:extLst>
                </a:gridCol>
                <a:gridCol w="838200">
                  <a:extLst>
                    <a:ext uri="{9D8B030D-6E8A-4147-A177-3AD203B41FA5}">
                      <a16:colId xmlns="" xmlns:a16="http://schemas.microsoft.com/office/drawing/2014/main" val="20005"/>
                    </a:ext>
                  </a:extLst>
                </a:gridCol>
                <a:gridCol w="1420813">
                  <a:extLst>
                    <a:ext uri="{9D8B030D-6E8A-4147-A177-3AD203B41FA5}">
                      <a16:colId xmlns="" xmlns:a16="http://schemas.microsoft.com/office/drawing/2014/main" val="20006"/>
                    </a:ext>
                  </a:extLst>
                </a:gridCol>
                <a:gridCol w="788987">
                  <a:extLst>
                    <a:ext uri="{9D8B030D-6E8A-4147-A177-3AD203B41FA5}">
                      <a16:colId xmlns="" xmlns:a16="http://schemas.microsoft.com/office/drawing/2014/main" val="20007"/>
                    </a:ext>
                  </a:extLst>
                </a:gridCol>
              </a:tblGrid>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accent4">
                              <a:lumMod val="10000"/>
                            </a:schemeClr>
                          </a:solidFill>
                          <a:effectLst/>
                          <a:latin typeface="Arial" charset="0"/>
                        </a:rPr>
                        <a:t>A</a:t>
                      </a:r>
                      <a:r>
                        <a:rPr kumimoji="0" lang="id-ID" sz="1400" b="1" i="0" u="none" strike="noStrike" cap="none" normalizeH="0" baseline="0" dirty="0" smtClean="0">
                          <a:ln>
                            <a:noFill/>
                          </a:ln>
                          <a:solidFill>
                            <a:schemeClr val="accent4">
                              <a:lumMod val="10000"/>
                            </a:schemeClr>
                          </a:solidFill>
                          <a:effectLst/>
                          <a:latin typeface="Arial" charset="0"/>
                        </a:rPr>
                        <a:t>k</a:t>
                      </a:r>
                      <a:r>
                        <a:rPr kumimoji="0" lang="en-GB" sz="1400" b="1" i="0" u="none" strike="noStrike" cap="none" normalizeH="0" baseline="0" dirty="0" err="1" smtClean="0">
                          <a:ln>
                            <a:noFill/>
                          </a:ln>
                          <a:solidFill>
                            <a:schemeClr val="accent4">
                              <a:lumMod val="10000"/>
                            </a:schemeClr>
                          </a:solidFill>
                          <a:effectLst/>
                          <a:latin typeface="Arial" charset="0"/>
                        </a:rPr>
                        <a:t>tivi</a:t>
                      </a:r>
                      <a:r>
                        <a:rPr kumimoji="0" lang="id-ID" sz="1400" b="1" i="0" u="none" strike="noStrike" cap="none" normalizeH="0" baseline="0" dirty="0" smtClean="0">
                          <a:ln>
                            <a:noFill/>
                          </a:ln>
                          <a:solidFill>
                            <a:schemeClr val="accent4">
                              <a:lumMod val="10000"/>
                            </a:schemeClr>
                          </a:solidFill>
                          <a:effectLst/>
                          <a:latin typeface="Arial" charset="0"/>
                        </a:rPr>
                        <a:t>tas</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smtClean="0">
                          <a:ln>
                            <a:noFill/>
                          </a:ln>
                          <a:solidFill>
                            <a:schemeClr val="accent4">
                              <a:lumMod val="10000"/>
                            </a:schemeClr>
                          </a:solidFill>
                          <a:effectLst/>
                          <a:latin typeface="Arial" charset="0"/>
                        </a:rPr>
                        <a:t>Potensi bahaya</a:t>
                      </a:r>
                      <a:endParaRPr kumimoji="0" lang="en-GB" sz="1400" b="1" i="0" u="none" strike="noStrike" cap="none" normalizeH="0" baseline="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smtClean="0">
                          <a:ln>
                            <a:noFill/>
                          </a:ln>
                          <a:solidFill>
                            <a:schemeClr val="accent4">
                              <a:lumMod val="10000"/>
                            </a:schemeClr>
                          </a:solidFill>
                          <a:effectLst/>
                          <a:latin typeface="Arial" charset="0"/>
                        </a:rPr>
                        <a:t>Efek bahaya</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smtClean="0">
                          <a:ln>
                            <a:noFill/>
                          </a:ln>
                          <a:solidFill>
                            <a:schemeClr val="accent4">
                              <a:lumMod val="10000"/>
                            </a:schemeClr>
                          </a:solidFill>
                          <a:effectLst/>
                          <a:latin typeface="Arial" charset="0"/>
                        </a:rPr>
                        <a:t>Tingkat efek bahaya</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smtClean="0">
                          <a:ln>
                            <a:noFill/>
                          </a:ln>
                          <a:solidFill>
                            <a:schemeClr val="accent4">
                              <a:lumMod val="10000"/>
                            </a:schemeClr>
                          </a:solidFill>
                          <a:effectLst/>
                          <a:latin typeface="Arial" charset="0"/>
                        </a:rPr>
                        <a:t>Frekuensi bahaya</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chemeClr val="accent4">
                              <a:lumMod val="10000"/>
                            </a:schemeClr>
                          </a:solidFill>
                          <a:effectLst/>
                          <a:latin typeface="Arial" charset="0"/>
                        </a:rPr>
                        <a:t>R</a:t>
                      </a:r>
                      <a:r>
                        <a:rPr kumimoji="0" lang="id-ID" sz="1400" b="1" i="0" u="none" strike="noStrike" cap="none" normalizeH="0" baseline="0" dirty="0" smtClean="0">
                          <a:ln>
                            <a:noFill/>
                          </a:ln>
                          <a:solidFill>
                            <a:schemeClr val="accent4">
                              <a:lumMod val="10000"/>
                            </a:schemeClr>
                          </a:solidFill>
                          <a:effectLst/>
                          <a:latin typeface="Arial" charset="0"/>
                        </a:rPr>
                        <a:t>esiko</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smtClean="0">
                          <a:ln>
                            <a:noFill/>
                          </a:ln>
                          <a:solidFill>
                            <a:schemeClr val="accent4">
                              <a:lumMod val="10000"/>
                            </a:schemeClr>
                          </a:solidFill>
                          <a:effectLst/>
                          <a:latin typeface="Arial" charset="0"/>
                        </a:rPr>
                        <a:t>Pencegahan</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dirty="0" smtClean="0">
                          <a:ln>
                            <a:noFill/>
                          </a:ln>
                          <a:solidFill>
                            <a:schemeClr val="accent4">
                              <a:lumMod val="10000"/>
                            </a:schemeClr>
                          </a:solidFill>
                          <a:effectLst/>
                          <a:latin typeface="Arial" charset="0"/>
                        </a:rPr>
                        <a:t>Resiko akhir</a:t>
                      </a:r>
                      <a:endParaRPr kumimoji="0" lang="en-GB" sz="1400" b="1" i="0" u="none" strike="noStrike" cap="none" normalizeH="0" baseline="0" dirty="0" smtClean="0">
                        <a:ln>
                          <a:noFill/>
                        </a:ln>
                        <a:solidFill>
                          <a:schemeClr val="accent4">
                            <a:lumMod val="10000"/>
                          </a:schemeClr>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990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Pembersihan tangki penyimpanan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Sisa</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minyak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Tergelincir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Safety shoes atau boot dengan grip khusus</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L</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1143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400" b="1" i="0" u="none" strike="noStrike" cap="none" normalizeH="0" baseline="0" smtClean="0">
                          <a:ln>
                            <a:noFill/>
                          </a:ln>
                          <a:solidFill>
                            <a:schemeClr val="tx1"/>
                          </a:solidFill>
                          <a:effectLst/>
                          <a:latin typeface="Arial" charset="0"/>
                        </a:rPr>
                        <a:t>Cairan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Pembersih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Keracun</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Masker, alat bantu pernapasan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smtClean="0">
                          <a:ln>
                            <a:noFill/>
                          </a:ln>
                          <a:solidFill>
                            <a:schemeClr val="tx1"/>
                          </a:solidFill>
                          <a:effectLst/>
                          <a:latin typeface="Arial" charset="0"/>
                        </a:rPr>
                        <a:t>L</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685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smtClean="0">
                          <a:ln>
                            <a:noFill/>
                          </a:ln>
                          <a:solidFill>
                            <a:schemeClr val="tx1"/>
                          </a:solidFill>
                          <a:effectLst/>
                          <a:latin typeface="Arial" charset="0"/>
                        </a:rPr>
                        <a:t>.</a:t>
                      </a:r>
                      <a:r>
                        <a:rPr kumimoji="0" lang="en-GB" sz="20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2000" b="0" i="0" u="none" strike="noStrike" cap="none" normalizeH="0" baseline="0" smtClean="0">
                          <a:ln>
                            <a:noFill/>
                          </a:ln>
                          <a:solidFill>
                            <a:schemeClr val="tx1"/>
                          </a:solidFill>
                          <a:effectLst/>
                          <a:latin typeface="Arial" charset="0"/>
                        </a:rPr>
                        <a:t>...</a:t>
                      </a:r>
                      <a:endParaRPr kumimoji="0" lang="en-GB"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bl>
          </a:graphicData>
        </a:graphic>
      </p:graphicFrame>
      <p:pic>
        <p:nvPicPr>
          <p:cNvPr id="441398" name="Picture 52"/>
          <p:cNvPicPr>
            <a:picLocks noChangeAspect="1" noChangeArrowheads="1"/>
          </p:cNvPicPr>
          <p:nvPr/>
        </p:nvPicPr>
        <p:blipFill>
          <a:blip r:embed="rId3" cstate="print"/>
          <a:srcRect/>
          <a:stretch>
            <a:fillRect/>
          </a:stretch>
        </p:blipFill>
        <p:spPr bwMode="auto">
          <a:xfrm>
            <a:off x="8001000" y="304800"/>
            <a:ext cx="838200" cy="598488"/>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6"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C9825EA-FA7D-4AAA-A685-7580F3464984}" type="slidenum">
              <a:rPr lang="en-GB" sz="1400">
                <a:solidFill>
                  <a:schemeClr val="tx2"/>
                </a:solidFill>
                <a:latin typeface="+mn-lt"/>
              </a:rPr>
              <a:pPr algn="r" eaLnBrk="1" hangingPunct="1">
                <a:defRPr/>
              </a:pPr>
              <a:t>58</a:t>
            </a:fld>
            <a:endParaRPr lang="en-GB" sz="1400">
              <a:solidFill>
                <a:schemeClr val="tx2"/>
              </a:solidFill>
              <a:latin typeface="+mn-lt"/>
            </a:endParaRPr>
          </a:p>
        </p:txBody>
      </p:sp>
      <p:sp>
        <p:nvSpPr>
          <p:cNvPr id="442372" name="Rectangle 2"/>
          <p:cNvSpPr>
            <a:spLocks noGrp="1" noChangeArrowheads="1"/>
          </p:cNvSpPr>
          <p:nvPr>
            <p:ph type="title" idx="4294967295"/>
          </p:nvPr>
        </p:nvSpPr>
        <p:spPr/>
        <p:txBody>
          <a:bodyPr anchor="b"/>
          <a:lstStyle/>
          <a:p>
            <a:r>
              <a:rPr lang="en-US" sz="3600">
                <a:solidFill>
                  <a:schemeClr val="accent1"/>
                </a:solidFill>
              </a:rPr>
              <a:t>HAZID</a:t>
            </a:r>
          </a:p>
        </p:txBody>
      </p:sp>
      <p:sp>
        <p:nvSpPr>
          <p:cNvPr id="442373" name="Rectangle 3"/>
          <p:cNvSpPr>
            <a:spLocks noGrp="1" noChangeArrowheads="1"/>
          </p:cNvSpPr>
          <p:nvPr>
            <p:ph type="body" idx="4294967295"/>
          </p:nvPr>
        </p:nvSpPr>
        <p:spPr/>
        <p:txBody>
          <a:bodyPr/>
          <a:lstStyle/>
          <a:p>
            <a:pPr marL="609600" indent="-609600">
              <a:lnSpc>
                <a:spcPct val="80000"/>
              </a:lnSpc>
              <a:buFontTx/>
              <a:buNone/>
            </a:pPr>
            <a:r>
              <a:rPr lang="en-US" sz="2400"/>
              <a:t>Lokasi yang dibahas pada HAZID</a:t>
            </a:r>
          </a:p>
          <a:p>
            <a:pPr marL="609600" indent="-609600">
              <a:lnSpc>
                <a:spcPct val="80000"/>
              </a:lnSpc>
              <a:buFont typeface="Wingdings" pitchFamily="2" charset="2"/>
              <a:buAutoNum type="arabicPeriod"/>
            </a:pPr>
            <a:r>
              <a:rPr lang="en-US" sz="2400"/>
              <a:t>Well Facilities</a:t>
            </a:r>
          </a:p>
          <a:p>
            <a:pPr marL="609600" indent="-609600">
              <a:lnSpc>
                <a:spcPct val="80000"/>
              </a:lnSpc>
              <a:buFont typeface="Wingdings" pitchFamily="2" charset="2"/>
              <a:buAutoNum type="arabicPeriod"/>
            </a:pPr>
            <a:r>
              <a:rPr lang="en-US" sz="2400"/>
              <a:t>Main Office, gedung serba guna</a:t>
            </a:r>
          </a:p>
          <a:p>
            <a:pPr marL="609600" indent="-609600">
              <a:lnSpc>
                <a:spcPct val="80000"/>
              </a:lnSpc>
              <a:buFont typeface="Wingdings" pitchFamily="2" charset="2"/>
              <a:buAutoNum type="arabicPeriod"/>
            </a:pPr>
            <a:r>
              <a:rPr lang="en-US" sz="2400"/>
              <a:t>Plant keseluruhan</a:t>
            </a:r>
          </a:p>
          <a:p>
            <a:pPr marL="609600" indent="-609600">
              <a:lnSpc>
                <a:spcPct val="80000"/>
              </a:lnSpc>
              <a:buFont typeface="Wingdings" pitchFamily="2" charset="2"/>
              <a:buAutoNum type="arabicPeriod"/>
            </a:pPr>
            <a:r>
              <a:rPr lang="en-US" sz="2400"/>
              <a:t>LNG/LPG Tank Storage Facilities</a:t>
            </a:r>
          </a:p>
          <a:p>
            <a:pPr marL="609600" indent="-609600">
              <a:lnSpc>
                <a:spcPct val="80000"/>
              </a:lnSpc>
              <a:buFont typeface="Wingdings" pitchFamily="2" charset="2"/>
              <a:buAutoNum type="arabicPeriod"/>
            </a:pPr>
            <a:r>
              <a:rPr lang="en-US" sz="2400"/>
              <a:t>Small Refinery Facilities</a:t>
            </a:r>
          </a:p>
          <a:p>
            <a:pPr marL="609600" indent="-609600">
              <a:lnSpc>
                <a:spcPct val="80000"/>
              </a:lnSpc>
              <a:buFont typeface="Wingdings" pitchFamily="2" charset="2"/>
              <a:buAutoNum type="arabicPeriod"/>
            </a:pPr>
            <a:r>
              <a:rPr lang="en-US" sz="2400"/>
              <a:t>Main Facilities</a:t>
            </a:r>
          </a:p>
          <a:p>
            <a:pPr marL="609600" indent="-609600">
              <a:lnSpc>
                <a:spcPct val="80000"/>
              </a:lnSpc>
              <a:buFont typeface="Wingdings" pitchFamily="2" charset="2"/>
              <a:buAutoNum type="arabicPeriod"/>
            </a:pPr>
            <a:r>
              <a:rPr lang="en-US" sz="2400"/>
              <a:t>Loading Ship</a:t>
            </a:r>
          </a:p>
          <a:p>
            <a:pPr marL="609600" indent="-609600">
              <a:lnSpc>
                <a:spcPct val="80000"/>
              </a:lnSpc>
              <a:buFont typeface="Wingdings" pitchFamily="2" charset="2"/>
              <a:buAutoNum type="arabicPeriod"/>
            </a:pPr>
            <a:r>
              <a:rPr lang="en-US" sz="2400"/>
              <a:t>Pipeline Facilities</a:t>
            </a:r>
          </a:p>
          <a:p>
            <a:pPr marL="609600" indent="-609600">
              <a:lnSpc>
                <a:spcPct val="80000"/>
              </a:lnSpc>
              <a:buFont typeface="Wingdings" pitchFamily="2" charset="2"/>
              <a:buAutoNum type="arabicPeriod"/>
            </a:pPr>
            <a:r>
              <a:rPr lang="en-US" sz="2400"/>
              <a:t>Unit Pengolahan Limbah</a:t>
            </a:r>
          </a:p>
        </p:txBody>
      </p:sp>
      <p:pic>
        <p:nvPicPr>
          <p:cNvPr id="442374" name="Picture 4"/>
          <p:cNvPicPr>
            <a:picLocks noChangeAspect="1" noChangeArrowheads="1"/>
          </p:cNvPicPr>
          <p:nvPr/>
        </p:nvPicPr>
        <p:blipFill>
          <a:blip r:embed="rId2" cstate="print"/>
          <a:srcRect/>
          <a:stretch>
            <a:fillRect/>
          </a:stretch>
        </p:blipFill>
        <p:spPr bwMode="auto">
          <a:xfrm>
            <a:off x="7543800" y="5334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2"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47FD8487-1D4B-4502-B8A7-3193186FD7E0}" type="slidenum">
              <a:rPr lang="en-GB" sz="1400">
                <a:solidFill>
                  <a:schemeClr val="tx2"/>
                </a:solidFill>
                <a:latin typeface="+mn-lt"/>
              </a:rPr>
              <a:pPr algn="r" eaLnBrk="1" hangingPunct="1">
                <a:defRPr/>
              </a:pPr>
              <a:t>59</a:t>
            </a:fld>
            <a:endParaRPr lang="en-GB" sz="1400">
              <a:solidFill>
                <a:schemeClr val="tx2"/>
              </a:solidFill>
              <a:latin typeface="+mn-lt"/>
            </a:endParaRPr>
          </a:p>
        </p:txBody>
      </p:sp>
      <p:sp>
        <p:nvSpPr>
          <p:cNvPr id="443396" name="Rectangle 2"/>
          <p:cNvSpPr>
            <a:spLocks noGrp="1" noChangeArrowheads="1"/>
          </p:cNvSpPr>
          <p:nvPr>
            <p:ph type="title" idx="4294967295"/>
          </p:nvPr>
        </p:nvSpPr>
        <p:spPr>
          <a:xfrm>
            <a:off x="1295400" y="0"/>
            <a:ext cx="2895600" cy="914400"/>
          </a:xfrm>
        </p:spPr>
        <p:txBody>
          <a:bodyPr/>
          <a:lstStyle/>
          <a:p>
            <a:r>
              <a:rPr lang="en-US" sz="2000" b="1">
                <a:solidFill>
                  <a:schemeClr val="accent1"/>
                </a:solidFill>
              </a:rPr>
              <a:t>HAZID</a:t>
            </a:r>
          </a:p>
        </p:txBody>
      </p:sp>
      <p:pic>
        <p:nvPicPr>
          <p:cNvPr id="443397" name="Picture 3" descr="earth"/>
          <p:cNvPicPr preferRelativeResize="0">
            <a:picLocks noChangeAspect="1" noChangeArrowheads="1" noCrop="1"/>
          </p:cNvPicPr>
          <p:nvPr/>
        </p:nvPicPr>
        <p:blipFill>
          <a:blip r:embed="rId2" cstate="print"/>
          <a:srcRect/>
          <a:stretch>
            <a:fillRect/>
          </a:stretch>
        </p:blipFill>
        <p:spPr bwMode="auto">
          <a:xfrm>
            <a:off x="0" y="0"/>
            <a:ext cx="685800" cy="685800"/>
          </a:xfrm>
          <a:prstGeom prst="rect">
            <a:avLst/>
          </a:prstGeom>
          <a:noFill/>
          <a:ln w="9525">
            <a:noFill/>
            <a:miter lim="800000"/>
            <a:headEnd/>
            <a:tailEnd/>
          </a:ln>
        </p:spPr>
      </p:pic>
      <p:grpSp>
        <p:nvGrpSpPr>
          <p:cNvPr id="2" name="Group 4"/>
          <p:cNvGrpSpPr>
            <a:grpSpLocks/>
          </p:cNvGrpSpPr>
          <p:nvPr/>
        </p:nvGrpSpPr>
        <p:grpSpPr bwMode="auto">
          <a:xfrm>
            <a:off x="838200" y="685800"/>
            <a:ext cx="8305800" cy="5638800"/>
            <a:chOff x="-3" y="-3"/>
            <a:chExt cx="6232" cy="4494"/>
          </a:xfrm>
        </p:grpSpPr>
        <p:grpSp>
          <p:nvGrpSpPr>
            <p:cNvPr id="3" name="Group 5"/>
            <p:cNvGrpSpPr>
              <a:grpSpLocks/>
            </p:cNvGrpSpPr>
            <p:nvPr/>
          </p:nvGrpSpPr>
          <p:grpSpPr bwMode="auto">
            <a:xfrm>
              <a:off x="0" y="0"/>
              <a:ext cx="6226" cy="4488"/>
              <a:chOff x="0" y="0"/>
              <a:chExt cx="6226" cy="4488"/>
            </a:xfrm>
          </p:grpSpPr>
          <p:grpSp>
            <p:nvGrpSpPr>
              <p:cNvPr id="4" name="Group 6"/>
              <p:cNvGrpSpPr>
                <a:grpSpLocks/>
              </p:cNvGrpSpPr>
              <p:nvPr/>
            </p:nvGrpSpPr>
            <p:grpSpPr bwMode="auto">
              <a:xfrm>
                <a:off x="0" y="0"/>
                <a:ext cx="316" cy="576"/>
                <a:chOff x="0" y="0"/>
                <a:chExt cx="316" cy="576"/>
              </a:xfrm>
            </p:grpSpPr>
            <p:sp>
              <p:nvSpPr>
                <p:cNvPr id="443401" name="Rectangle 7"/>
                <p:cNvSpPr>
                  <a:spLocks noChangeArrowheads="1"/>
                </p:cNvSpPr>
                <p:nvPr/>
              </p:nvSpPr>
              <p:spPr bwMode="auto">
                <a:xfrm>
                  <a:off x="43" y="0"/>
                  <a:ext cx="230" cy="576"/>
                </a:xfrm>
                <a:prstGeom prst="rect">
                  <a:avLst/>
                </a:prstGeom>
                <a:noFill/>
                <a:ln w="12700">
                  <a:noFill/>
                  <a:miter lim="800000"/>
                  <a:headEnd type="none" w="sm" len="sm"/>
                  <a:tailEnd type="none" w="sm" len="sm"/>
                </a:ln>
              </p:spPr>
              <p:txBody>
                <a:bodyPr anchor="ctr"/>
                <a:lstStyle/>
                <a:p>
                  <a:pPr algn="ctr" eaLnBrk="1" hangingPunct="1"/>
                  <a:endParaRPr lang="en-US" sz="1100">
                    <a:latin typeface="Arial" charset="0"/>
                    <a:cs typeface="Times New Roman" pitchFamily="18" charset="0"/>
                  </a:endParaRPr>
                </a:p>
                <a:p>
                  <a:pPr algn="ctr"/>
                  <a:endParaRPr lang="en-US" sz="1100">
                    <a:latin typeface="Arial" charset="0"/>
                  </a:endParaRPr>
                </a:p>
              </p:txBody>
            </p:sp>
            <p:sp>
              <p:nvSpPr>
                <p:cNvPr id="443402" name="Rectangle 8"/>
                <p:cNvSpPr>
                  <a:spLocks noChangeArrowheads="1"/>
                </p:cNvSpPr>
                <p:nvPr/>
              </p:nvSpPr>
              <p:spPr bwMode="auto">
                <a:xfrm>
                  <a:off x="0" y="0"/>
                  <a:ext cx="316"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9"/>
              <p:cNvGrpSpPr>
                <a:grpSpLocks/>
              </p:cNvGrpSpPr>
              <p:nvPr/>
            </p:nvGrpSpPr>
            <p:grpSpPr bwMode="auto">
              <a:xfrm>
                <a:off x="316" y="0"/>
                <a:ext cx="721" cy="576"/>
                <a:chOff x="316" y="0"/>
                <a:chExt cx="721" cy="576"/>
              </a:xfrm>
            </p:grpSpPr>
            <p:sp>
              <p:nvSpPr>
                <p:cNvPr id="443404" name="Rectangle 10"/>
                <p:cNvSpPr>
                  <a:spLocks noChangeArrowheads="1"/>
                </p:cNvSpPr>
                <p:nvPr/>
              </p:nvSpPr>
              <p:spPr bwMode="auto">
                <a:xfrm>
                  <a:off x="359" y="0"/>
                  <a:ext cx="635"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3405" name="Rectangle 11"/>
                <p:cNvSpPr>
                  <a:spLocks noChangeArrowheads="1"/>
                </p:cNvSpPr>
                <p:nvPr/>
              </p:nvSpPr>
              <p:spPr bwMode="auto">
                <a:xfrm>
                  <a:off x="316" y="0"/>
                  <a:ext cx="721"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2"/>
              <p:cNvGrpSpPr>
                <a:grpSpLocks/>
              </p:cNvGrpSpPr>
              <p:nvPr/>
            </p:nvGrpSpPr>
            <p:grpSpPr bwMode="auto">
              <a:xfrm>
                <a:off x="1037" y="0"/>
                <a:ext cx="746" cy="576"/>
                <a:chOff x="1037" y="0"/>
                <a:chExt cx="746" cy="576"/>
              </a:xfrm>
            </p:grpSpPr>
            <p:sp>
              <p:nvSpPr>
                <p:cNvPr id="443407" name="Rectangle 13"/>
                <p:cNvSpPr>
                  <a:spLocks noChangeArrowheads="1"/>
                </p:cNvSpPr>
                <p:nvPr/>
              </p:nvSpPr>
              <p:spPr bwMode="auto">
                <a:xfrm>
                  <a:off x="1080" y="0"/>
                  <a:ext cx="660"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3408" name="Rectangle 14"/>
                <p:cNvSpPr>
                  <a:spLocks noChangeArrowheads="1"/>
                </p:cNvSpPr>
                <p:nvPr/>
              </p:nvSpPr>
              <p:spPr bwMode="auto">
                <a:xfrm>
                  <a:off x="1037" y="0"/>
                  <a:ext cx="746"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5"/>
              <p:cNvGrpSpPr>
                <a:grpSpLocks/>
              </p:cNvGrpSpPr>
              <p:nvPr/>
            </p:nvGrpSpPr>
            <p:grpSpPr bwMode="auto">
              <a:xfrm>
                <a:off x="1783" y="0"/>
                <a:ext cx="1089" cy="576"/>
                <a:chOff x="1783" y="0"/>
                <a:chExt cx="1089" cy="576"/>
              </a:xfrm>
            </p:grpSpPr>
            <p:sp>
              <p:nvSpPr>
                <p:cNvPr id="443410" name="Rectangle 16"/>
                <p:cNvSpPr>
                  <a:spLocks noChangeArrowheads="1"/>
                </p:cNvSpPr>
                <p:nvPr/>
              </p:nvSpPr>
              <p:spPr bwMode="auto">
                <a:xfrm>
                  <a:off x="1826" y="0"/>
                  <a:ext cx="1003"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Penyebab</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3411" name="Rectangle 17"/>
                <p:cNvSpPr>
                  <a:spLocks noChangeArrowheads="1"/>
                </p:cNvSpPr>
                <p:nvPr/>
              </p:nvSpPr>
              <p:spPr bwMode="auto">
                <a:xfrm>
                  <a:off x="1783" y="0"/>
                  <a:ext cx="1089"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8"/>
              <p:cNvGrpSpPr>
                <a:grpSpLocks/>
              </p:cNvGrpSpPr>
              <p:nvPr/>
            </p:nvGrpSpPr>
            <p:grpSpPr bwMode="auto">
              <a:xfrm>
                <a:off x="2872" y="0"/>
                <a:ext cx="907" cy="576"/>
                <a:chOff x="2872" y="0"/>
                <a:chExt cx="907" cy="576"/>
              </a:xfrm>
            </p:grpSpPr>
            <p:sp>
              <p:nvSpPr>
                <p:cNvPr id="443413" name="Rectangle 19"/>
                <p:cNvSpPr>
                  <a:spLocks noChangeArrowheads="1"/>
                </p:cNvSpPr>
                <p:nvPr/>
              </p:nvSpPr>
              <p:spPr bwMode="auto">
                <a:xfrm>
                  <a:off x="2915" y="0"/>
                  <a:ext cx="821"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POTENSI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3414" name="Rectangle 20"/>
                <p:cNvSpPr>
                  <a:spLocks noChangeArrowheads="1"/>
                </p:cNvSpPr>
                <p:nvPr/>
              </p:nvSpPr>
              <p:spPr bwMode="auto">
                <a:xfrm>
                  <a:off x="2872" y="0"/>
                  <a:ext cx="907"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21"/>
              <p:cNvGrpSpPr>
                <a:grpSpLocks/>
              </p:cNvGrpSpPr>
              <p:nvPr/>
            </p:nvGrpSpPr>
            <p:grpSpPr bwMode="auto">
              <a:xfrm>
                <a:off x="3779" y="0"/>
                <a:ext cx="793" cy="576"/>
                <a:chOff x="3779" y="0"/>
                <a:chExt cx="793" cy="576"/>
              </a:xfrm>
            </p:grpSpPr>
            <p:sp>
              <p:nvSpPr>
                <p:cNvPr id="443416" name="Rectangle 22"/>
                <p:cNvSpPr>
                  <a:spLocks noChangeArrowheads="1"/>
                </p:cNvSpPr>
                <p:nvPr/>
              </p:nvSpPr>
              <p:spPr bwMode="auto">
                <a:xfrm>
                  <a:off x="3822" y="0"/>
                  <a:ext cx="707"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EFEK BAHAYA</a:t>
                  </a:r>
                  <a:endParaRPr lang="en-US" sz="1600">
                    <a:solidFill>
                      <a:srgbClr val="EC2914"/>
                    </a:solidFill>
                    <a:latin typeface="Haettenschweiler" pitchFamily="34" charset="0"/>
                    <a:cs typeface="Times New Roman" pitchFamily="18" charset="0"/>
                  </a:endParaRPr>
                </a:p>
                <a:p>
                  <a:pPr algn="ctr"/>
                  <a:endParaRPr lang="en-US" sz="1600">
                    <a:latin typeface="Haettenschweiler" pitchFamily="34" charset="0"/>
                  </a:endParaRPr>
                </a:p>
              </p:txBody>
            </p:sp>
            <p:sp>
              <p:nvSpPr>
                <p:cNvPr id="443417" name="Rectangle 23"/>
                <p:cNvSpPr>
                  <a:spLocks noChangeArrowheads="1"/>
                </p:cNvSpPr>
                <p:nvPr/>
              </p:nvSpPr>
              <p:spPr bwMode="auto">
                <a:xfrm>
                  <a:off x="3779" y="0"/>
                  <a:ext cx="793"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4"/>
              <p:cNvGrpSpPr>
                <a:grpSpLocks/>
              </p:cNvGrpSpPr>
              <p:nvPr/>
            </p:nvGrpSpPr>
            <p:grpSpPr bwMode="auto">
              <a:xfrm>
                <a:off x="4572" y="0"/>
                <a:ext cx="793" cy="576"/>
                <a:chOff x="4572" y="0"/>
                <a:chExt cx="793" cy="576"/>
              </a:xfrm>
            </p:grpSpPr>
            <p:sp>
              <p:nvSpPr>
                <p:cNvPr id="443419" name="Rectangle 25"/>
                <p:cNvSpPr>
                  <a:spLocks noChangeArrowheads="1"/>
                </p:cNvSpPr>
                <p:nvPr/>
              </p:nvSpPr>
              <p:spPr bwMode="auto">
                <a:xfrm>
                  <a:off x="4615" y="0"/>
                  <a:ext cx="707"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solidFill>
                      <a:srgbClr val="EC2914"/>
                    </a:solidFill>
                    <a:latin typeface="Arial" charset="0"/>
                  </a:endParaRPr>
                </a:p>
              </p:txBody>
            </p:sp>
            <p:sp>
              <p:nvSpPr>
                <p:cNvPr id="443420" name="Rectangle 26"/>
                <p:cNvSpPr>
                  <a:spLocks noChangeArrowheads="1"/>
                </p:cNvSpPr>
                <p:nvPr/>
              </p:nvSpPr>
              <p:spPr bwMode="auto">
                <a:xfrm>
                  <a:off x="4572" y="0"/>
                  <a:ext cx="793"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7"/>
              <p:cNvGrpSpPr>
                <a:grpSpLocks/>
              </p:cNvGrpSpPr>
              <p:nvPr/>
            </p:nvGrpSpPr>
            <p:grpSpPr bwMode="auto">
              <a:xfrm>
                <a:off x="5365" y="0"/>
                <a:ext cx="861" cy="576"/>
                <a:chOff x="5365" y="0"/>
                <a:chExt cx="861" cy="576"/>
              </a:xfrm>
            </p:grpSpPr>
            <p:sp>
              <p:nvSpPr>
                <p:cNvPr id="443422" name="Rectangle 28"/>
                <p:cNvSpPr>
                  <a:spLocks noChangeArrowheads="1"/>
                </p:cNvSpPr>
                <p:nvPr/>
              </p:nvSpPr>
              <p:spPr bwMode="auto">
                <a:xfrm>
                  <a:off x="5408" y="0"/>
                  <a:ext cx="775"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latin typeface="Haettenschweiler" pitchFamily="34" charset="0"/>
                  </a:endParaRPr>
                </a:p>
              </p:txBody>
            </p:sp>
            <p:sp>
              <p:nvSpPr>
                <p:cNvPr id="443423" name="Rectangle 29"/>
                <p:cNvSpPr>
                  <a:spLocks noChangeArrowheads="1"/>
                </p:cNvSpPr>
                <p:nvPr/>
              </p:nvSpPr>
              <p:spPr bwMode="auto">
                <a:xfrm>
                  <a:off x="5365" y="0"/>
                  <a:ext cx="861"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30"/>
              <p:cNvGrpSpPr>
                <a:grpSpLocks/>
              </p:cNvGrpSpPr>
              <p:nvPr/>
            </p:nvGrpSpPr>
            <p:grpSpPr bwMode="auto">
              <a:xfrm>
                <a:off x="0" y="576"/>
                <a:ext cx="316" cy="1841"/>
                <a:chOff x="0" y="576"/>
                <a:chExt cx="316" cy="1841"/>
              </a:xfrm>
            </p:grpSpPr>
            <p:sp>
              <p:nvSpPr>
                <p:cNvPr id="443425" name="Rectangle 31"/>
                <p:cNvSpPr>
                  <a:spLocks noChangeArrowheads="1"/>
                </p:cNvSpPr>
                <p:nvPr/>
              </p:nvSpPr>
              <p:spPr bwMode="auto">
                <a:xfrm>
                  <a:off x="43" y="576"/>
                  <a:ext cx="230" cy="1841"/>
                </a:xfrm>
                <a:prstGeom prst="rect">
                  <a:avLst/>
                </a:prstGeom>
                <a:noFill/>
                <a:ln w="12700">
                  <a:noFill/>
                  <a:miter lim="800000"/>
                  <a:headEnd type="none" w="sm" len="sm"/>
                  <a:tailEnd type="none" w="sm" len="sm"/>
                </a:ln>
              </p:spPr>
              <p:txBody>
                <a:bodyPr anchor="ctr"/>
                <a:lstStyle/>
                <a:p>
                  <a:pPr algn="ctr" eaLnBrk="1" hangingPunct="1">
                    <a:tabLst>
                      <a:tab pos="228600" algn="l"/>
                    </a:tabLst>
                  </a:pPr>
                  <a:r>
                    <a:rPr lang="en-US" sz="1100">
                      <a:latin typeface="Arial" charset="0"/>
                      <a:cs typeface="Times New Roman" pitchFamily="18" charset="0"/>
                    </a:rPr>
                    <a:t>  1.</a:t>
                  </a:r>
                  <a:r>
                    <a:rPr lang="en-US" sz="1100">
                      <a:latin typeface="Times New Roman" pitchFamily="18" charset="0"/>
                      <a:cs typeface="Times New Roman" pitchFamily="18" charset="0"/>
                    </a:rPr>
                    <a:t>      </a:t>
                  </a:r>
                  <a:r>
                    <a:rPr lang="en-US" sz="1100">
                      <a:latin typeface="Arial" charset="0"/>
                      <a:cs typeface="Times New Roman" pitchFamily="18" charset="0"/>
                    </a:rPr>
                    <a:t> </a:t>
                  </a:r>
                </a:p>
                <a:p>
                  <a:pPr algn="ctr">
                    <a:tabLst>
                      <a:tab pos="228600" algn="l"/>
                    </a:tabLst>
                  </a:pPr>
                  <a:endParaRPr lang="en-US" sz="1100">
                    <a:latin typeface="Arial" charset="0"/>
                  </a:endParaRPr>
                </a:p>
              </p:txBody>
            </p:sp>
            <p:sp>
              <p:nvSpPr>
                <p:cNvPr id="443426" name="Rectangle 32"/>
                <p:cNvSpPr>
                  <a:spLocks noChangeArrowheads="1"/>
                </p:cNvSpPr>
                <p:nvPr/>
              </p:nvSpPr>
              <p:spPr bwMode="auto">
                <a:xfrm>
                  <a:off x="0" y="576"/>
                  <a:ext cx="316"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3"/>
              <p:cNvGrpSpPr>
                <a:grpSpLocks/>
              </p:cNvGrpSpPr>
              <p:nvPr/>
            </p:nvGrpSpPr>
            <p:grpSpPr bwMode="auto">
              <a:xfrm>
                <a:off x="316" y="576"/>
                <a:ext cx="721" cy="1841"/>
                <a:chOff x="316" y="576"/>
                <a:chExt cx="721" cy="1841"/>
              </a:xfrm>
            </p:grpSpPr>
            <p:sp>
              <p:nvSpPr>
                <p:cNvPr id="443428" name="Rectangle 34"/>
                <p:cNvSpPr>
                  <a:spLocks noChangeArrowheads="1"/>
                </p:cNvSpPr>
                <p:nvPr/>
              </p:nvSpPr>
              <p:spPr bwMode="auto">
                <a:xfrm>
                  <a:off x="359" y="576"/>
                  <a:ext cx="635" cy="1841"/>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Well Facilities</a:t>
                  </a:r>
                </a:p>
                <a:p>
                  <a:pPr algn="ctr"/>
                  <a:endParaRPr lang="en-US" sz="1100">
                    <a:latin typeface="Arial" charset="0"/>
                  </a:endParaRPr>
                </a:p>
              </p:txBody>
            </p:sp>
            <p:sp>
              <p:nvSpPr>
                <p:cNvPr id="443429" name="Rectangle 35"/>
                <p:cNvSpPr>
                  <a:spLocks noChangeArrowheads="1"/>
                </p:cNvSpPr>
                <p:nvPr/>
              </p:nvSpPr>
              <p:spPr bwMode="auto">
                <a:xfrm>
                  <a:off x="316" y="576"/>
                  <a:ext cx="721"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6"/>
              <p:cNvGrpSpPr>
                <a:grpSpLocks/>
              </p:cNvGrpSpPr>
              <p:nvPr/>
            </p:nvGrpSpPr>
            <p:grpSpPr bwMode="auto">
              <a:xfrm>
                <a:off x="1037" y="576"/>
                <a:ext cx="746" cy="1841"/>
                <a:chOff x="1037" y="576"/>
                <a:chExt cx="746" cy="1841"/>
              </a:xfrm>
            </p:grpSpPr>
            <p:sp>
              <p:nvSpPr>
                <p:cNvPr id="443431" name="Rectangle 37"/>
                <p:cNvSpPr>
                  <a:spLocks noChangeArrowheads="1"/>
                </p:cNvSpPr>
                <p:nvPr/>
              </p:nvSpPr>
              <p:spPr bwMode="auto">
                <a:xfrm>
                  <a:off x="1080" y="576"/>
                  <a:ext cx="660" cy="1841"/>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Kebocora Kompre-sor</a:t>
                  </a:r>
                </a:p>
                <a:p>
                  <a:pPr algn="ctr"/>
                  <a:endParaRPr lang="en-US" sz="1100">
                    <a:latin typeface="Arial" charset="0"/>
                  </a:endParaRPr>
                </a:p>
              </p:txBody>
            </p:sp>
            <p:sp>
              <p:nvSpPr>
                <p:cNvPr id="443432" name="Rectangle 38"/>
                <p:cNvSpPr>
                  <a:spLocks noChangeArrowheads="1"/>
                </p:cNvSpPr>
                <p:nvPr/>
              </p:nvSpPr>
              <p:spPr bwMode="auto">
                <a:xfrm>
                  <a:off x="1037" y="576"/>
                  <a:ext cx="746"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9"/>
              <p:cNvGrpSpPr>
                <a:grpSpLocks/>
              </p:cNvGrpSpPr>
              <p:nvPr/>
            </p:nvGrpSpPr>
            <p:grpSpPr bwMode="auto">
              <a:xfrm>
                <a:off x="1783" y="576"/>
                <a:ext cx="1089" cy="1841"/>
                <a:chOff x="1783" y="576"/>
                <a:chExt cx="1089" cy="1841"/>
              </a:xfrm>
            </p:grpSpPr>
            <p:sp>
              <p:nvSpPr>
                <p:cNvPr id="443434" name="Rectangle 40"/>
                <p:cNvSpPr>
                  <a:spLocks noChangeArrowheads="1"/>
                </p:cNvSpPr>
                <p:nvPr/>
              </p:nvSpPr>
              <p:spPr bwMode="auto">
                <a:xfrm>
                  <a:off x="1826" y="576"/>
                  <a:ext cx="1003" cy="184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kavitasi atau karena adanya kandungan air yang cukup banyak pada gas alam akibat suhu dan tekanan gas turun (kompressor rusak)</a:t>
                  </a:r>
                  <a:endParaRPr lang="en-US" sz="1100">
                    <a:latin typeface="Arial" charset="0"/>
                    <a:cs typeface="Times New Roman" pitchFamily="18" charset="0"/>
                  </a:endParaRPr>
                </a:p>
                <a:p>
                  <a:pPr algn="ctr"/>
                  <a:endParaRPr lang="en-US" sz="1100">
                    <a:latin typeface="Arial" charset="0"/>
                  </a:endParaRPr>
                </a:p>
              </p:txBody>
            </p:sp>
            <p:sp>
              <p:nvSpPr>
                <p:cNvPr id="443435" name="Rectangle 41"/>
                <p:cNvSpPr>
                  <a:spLocks noChangeArrowheads="1"/>
                </p:cNvSpPr>
                <p:nvPr/>
              </p:nvSpPr>
              <p:spPr bwMode="auto">
                <a:xfrm>
                  <a:off x="1783" y="576"/>
                  <a:ext cx="1089"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2"/>
              <p:cNvGrpSpPr>
                <a:grpSpLocks/>
              </p:cNvGrpSpPr>
              <p:nvPr/>
            </p:nvGrpSpPr>
            <p:grpSpPr bwMode="auto">
              <a:xfrm>
                <a:off x="2872" y="576"/>
                <a:ext cx="907" cy="1841"/>
                <a:chOff x="2872" y="576"/>
                <a:chExt cx="907" cy="1841"/>
              </a:xfrm>
            </p:grpSpPr>
            <p:sp>
              <p:nvSpPr>
                <p:cNvPr id="443437" name="Rectangle 43"/>
                <p:cNvSpPr>
                  <a:spLocks noChangeArrowheads="1"/>
                </p:cNvSpPr>
                <p:nvPr/>
              </p:nvSpPr>
              <p:spPr bwMode="auto">
                <a:xfrm>
                  <a:off x="2915" y="576"/>
                  <a:ext cx="821" cy="184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+Plant shut down (gas tidak dapat diambil dari dalam tanah)</a:t>
                  </a:r>
                  <a:endParaRPr lang="en-US" sz="1100">
                    <a:latin typeface="Arial" charset="0"/>
                    <a:cs typeface="Times New Roman" pitchFamily="18" charset="0"/>
                  </a:endParaRPr>
                </a:p>
                <a:p>
                  <a:pPr algn="ctr"/>
                  <a:r>
                    <a:rPr lang="sv-SE" sz="1100">
                      <a:latin typeface="Arial" charset="0"/>
                      <a:cs typeface="Times New Roman" pitchFamily="18" charset="0"/>
                    </a:rPr>
                    <a:t>+Kebakaran (karena gas alam mudah meledak)</a:t>
                  </a:r>
                  <a:endParaRPr lang="en-US" sz="1100">
                    <a:latin typeface="Arial" charset="0"/>
                    <a:cs typeface="Times New Roman" pitchFamily="18" charset="0"/>
                  </a:endParaRPr>
                </a:p>
                <a:p>
                  <a:pPr algn="ctr"/>
                  <a:r>
                    <a:rPr lang="sv-SE" sz="1100">
                      <a:latin typeface="Arial" charset="0"/>
                      <a:cs typeface="Times New Roman" pitchFamily="18" charset="0"/>
                    </a:rPr>
                    <a:t>+Pencema-ran lingkungan</a:t>
                  </a:r>
                  <a:endParaRPr lang="en-US" sz="1100">
                    <a:latin typeface="Arial" charset="0"/>
                    <a:cs typeface="Times New Roman" pitchFamily="18" charset="0"/>
                  </a:endParaRPr>
                </a:p>
                <a:p>
                  <a:pPr algn="ctr"/>
                  <a:endParaRPr lang="en-US" sz="1100">
                    <a:latin typeface="Arial" charset="0"/>
                  </a:endParaRPr>
                </a:p>
              </p:txBody>
            </p:sp>
            <p:sp>
              <p:nvSpPr>
                <p:cNvPr id="443438" name="Rectangle 44"/>
                <p:cNvSpPr>
                  <a:spLocks noChangeArrowheads="1"/>
                </p:cNvSpPr>
                <p:nvPr/>
              </p:nvSpPr>
              <p:spPr bwMode="auto">
                <a:xfrm>
                  <a:off x="2872" y="576"/>
                  <a:ext cx="907"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5"/>
              <p:cNvGrpSpPr>
                <a:grpSpLocks/>
              </p:cNvGrpSpPr>
              <p:nvPr/>
            </p:nvGrpSpPr>
            <p:grpSpPr bwMode="auto">
              <a:xfrm>
                <a:off x="3779" y="576"/>
                <a:ext cx="793" cy="1841"/>
                <a:chOff x="3779" y="576"/>
                <a:chExt cx="793" cy="1841"/>
              </a:xfrm>
            </p:grpSpPr>
            <p:sp>
              <p:nvSpPr>
                <p:cNvPr id="443440" name="Rectangle 46"/>
                <p:cNvSpPr>
                  <a:spLocks noChangeArrowheads="1"/>
                </p:cNvSpPr>
                <p:nvPr/>
              </p:nvSpPr>
              <p:spPr bwMode="auto">
                <a:xfrm>
                  <a:off x="3822" y="576"/>
                  <a:ext cx="707" cy="184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Servere:</a:t>
                  </a:r>
                  <a:endParaRPr lang="en-US" sz="1100">
                    <a:latin typeface="Arial" charset="0"/>
                    <a:cs typeface="Times New Roman" pitchFamily="18" charset="0"/>
                  </a:endParaRPr>
                </a:p>
                <a:p>
                  <a:pPr algn="ctr"/>
                  <a:r>
                    <a:rPr lang="sv-SE" sz="1100">
                      <a:latin typeface="Arial" charset="0"/>
                      <a:cs typeface="Times New Roman" pitchFamily="18" charset="0"/>
                    </a:rPr>
                    <a:t>Kerugian besar karena Plant shut down,</a:t>
                  </a:r>
                  <a:endParaRPr lang="en-US" sz="1100">
                    <a:latin typeface="Arial" charset="0"/>
                    <a:cs typeface="Times New Roman" pitchFamily="18" charset="0"/>
                  </a:endParaRPr>
                </a:p>
                <a:p>
                  <a:pPr algn="ctr"/>
                  <a:r>
                    <a:rPr lang="sv-SE" sz="1100">
                      <a:latin typeface="Arial" charset="0"/>
                      <a:cs typeface="Times New Roman" pitchFamily="18" charset="0"/>
                    </a:rPr>
                    <a:t>Dapat berakibat kematian bila terjadi ledakan besar</a:t>
                  </a:r>
                  <a:endParaRPr lang="en-US" sz="1100">
                    <a:latin typeface="Arial" charset="0"/>
                    <a:cs typeface="Times New Roman" pitchFamily="18" charset="0"/>
                  </a:endParaRPr>
                </a:p>
                <a:p>
                  <a:pPr algn="ctr"/>
                  <a:endParaRPr lang="en-US" sz="1100">
                    <a:latin typeface="Arial" charset="0"/>
                  </a:endParaRPr>
                </a:p>
              </p:txBody>
            </p:sp>
            <p:sp>
              <p:nvSpPr>
                <p:cNvPr id="443441" name="Rectangle 47"/>
                <p:cNvSpPr>
                  <a:spLocks noChangeArrowheads="1"/>
                </p:cNvSpPr>
                <p:nvPr/>
              </p:nvSpPr>
              <p:spPr bwMode="auto">
                <a:xfrm>
                  <a:off x="3779" y="576"/>
                  <a:ext cx="793"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8"/>
              <p:cNvGrpSpPr>
                <a:grpSpLocks/>
              </p:cNvGrpSpPr>
              <p:nvPr/>
            </p:nvGrpSpPr>
            <p:grpSpPr bwMode="auto">
              <a:xfrm>
                <a:off x="4572" y="576"/>
                <a:ext cx="793" cy="1841"/>
                <a:chOff x="4572" y="576"/>
                <a:chExt cx="793" cy="1841"/>
              </a:xfrm>
            </p:grpSpPr>
            <p:sp>
              <p:nvSpPr>
                <p:cNvPr id="443443" name="Rectangle 49"/>
                <p:cNvSpPr>
                  <a:spLocks noChangeArrowheads="1"/>
                </p:cNvSpPr>
                <p:nvPr/>
              </p:nvSpPr>
              <p:spPr bwMode="auto">
                <a:xfrm>
                  <a:off x="4615" y="576"/>
                  <a:ext cx="707" cy="184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unlikely</a:t>
                  </a:r>
                  <a:endParaRPr lang="en-US" sz="1100">
                    <a:latin typeface="Arial" charset="0"/>
                    <a:cs typeface="Times New Roman" pitchFamily="18" charset="0"/>
                  </a:endParaRPr>
                </a:p>
                <a:p>
                  <a:pPr algn="ctr"/>
                  <a:endParaRPr lang="en-US" sz="1100">
                    <a:latin typeface="Arial" charset="0"/>
                  </a:endParaRPr>
                </a:p>
              </p:txBody>
            </p:sp>
            <p:sp>
              <p:nvSpPr>
                <p:cNvPr id="443444" name="Rectangle 50"/>
                <p:cNvSpPr>
                  <a:spLocks noChangeArrowheads="1"/>
                </p:cNvSpPr>
                <p:nvPr/>
              </p:nvSpPr>
              <p:spPr bwMode="auto">
                <a:xfrm>
                  <a:off x="4572" y="576"/>
                  <a:ext cx="793"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51"/>
              <p:cNvGrpSpPr>
                <a:grpSpLocks/>
              </p:cNvGrpSpPr>
              <p:nvPr/>
            </p:nvGrpSpPr>
            <p:grpSpPr bwMode="auto">
              <a:xfrm>
                <a:off x="5365" y="576"/>
                <a:ext cx="861" cy="1841"/>
                <a:chOff x="5365" y="576"/>
                <a:chExt cx="861" cy="1841"/>
              </a:xfrm>
            </p:grpSpPr>
            <p:sp>
              <p:nvSpPr>
                <p:cNvPr id="443446" name="Rectangle 52"/>
                <p:cNvSpPr>
                  <a:spLocks noChangeArrowheads="1"/>
                </p:cNvSpPr>
                <p:nvPr/>
              </p:nvSpPr>
              <p:spPr bwMode="auto">
                <a:xfrm>
                  <a:off x="5408" y="576"/>
                  <a:ext cx="775" cy="184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Peremajaan Kompressor, pengecekan alat secara rutin, menyiapkan aliran bypass agar tidak sampai Plant Shut Down (PSD) </a:t>
                  </a:r>
                  <a:endParaRPr lang="en-US" sz="1100">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3447" name="Rectangle 53"/>
                <p:cNvSpPr>
                  <a:spLocks noChangeArrowheads="1"/>
                </p:cNvSpPr>
                <p:nvPr/>
              </p:nvSpPr>
              <p:spPr bwMode="auto">
                <a:xfrm>
                  <a:off x="5365" y="576"/>
                  <a:ext cx="861" cy="184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4"/>
              <p:cNvGrpSpPr>
                <a:grpSpLocks/>
              </p:cNvGrpSpPr>
              <p:nvPr/>
            </p:nvGrpSpPr>
            <p:grpSpPr bwMode="auto">
              <a:xfrm>
                <a:off x="0" y="2417"/>
                <a:ext cx="316" cy="2071"/>
                <a:chOff x="0" y="2417"/>
                <a:chExt cx="316" cy="2071"/>
              </a:xfrm>
            </p:grpSpPr>
            <p:sp>
              <p:nvSpPr>
                <p:cNvPr id="443449" name="Rectangle 55"/>
                <p:cNvSpPr>
                  <a:spLocks noChangeArrowheads="1"/>
                </p:cNvSpPr>
                <p:nvPr/>
              </p:nvSpPr>
              <p:spPr bwMode="auto">
                <a:xfrm>
                  <a:off x="43" y="2417"/>
                  <a:ext cx="230"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2.</a:t>
                  </a:r>
                  <a:endParaRPr lang="en-US" sz="1100">
                    <a:latin typeface="Arial" charset="0"/>
                    <a:cs typeface="Times New Roman" pitchFamily="18" charset="0"/>
                  </a:endParaRPr>
                </a:p>
                <a:p>
                  <a:pPr algn="ctr"/>
                  <a:endParaRPr lang="en-US" sz="1100">
                    <a:latin typeface="Arial" charset="0"/>
                  </a:endParaRPr>
                </a:p>
              </p:txBody>
            </p:sp>
            <p:sp>
              <p:nvSpPr>
                <p:cNvPr id="443450" name="Rectangle 56"/>
                <p:cNvSpPr>
                  <a:spLocks noChangeArrowheads="1"/>
                </p:cNvSpPr>
                <p:nvPr/>
              </p:nvSpPr>
              <p:spPr bwMode="auto">
                <a:xfrm>
                  <a:off x="0" y="2417"/>
                  <a:ext cx="316"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7"/>
              <p:cNvGrpSpPr>
                <a:grpSpLocks/>
              </p:cNvGrpSpPr>
              <p:nvPr/>
            </p:nvGrpSpPr>
            <p:grpSpPr bwMode="auto">
              <a:xfrm>
                <a:off x="316" y="2417"/>
                <a:ext cx="721" cy="2071"/>
                <a:chOff x="316" y="2417"/>
                <a:chExt cx="721" cy="2071"/>
              </a:xfrm>
            </p:grpSpPr>
            <p:sp>
              <p:nvSpPr>
                <p:cNvPr id="443452" name="Rectangle 58"/>
                <p:cNvSpPr>
                  <a:spLocks noChangeArrowheads="1"/>
                </p:cNvSpPr>
                <p:nvPr/>
              </p:nvSpPr>
              <p:spPr bwMode="auto">
                <a:xfrm>
                  <a:off x="359" y="2417"/>
                  <a:ext cx="635"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Main Office, gedung serbagu-na</a:t>
                  </a:r>
                  <a:endParaRPr lang="en-US" sz="1100">
                    <a:latin typeface="Arial" charset="0"/>
                    <a:cs typeface="Times New Roman" pitchFamily="18" charset="0"/>
                  </a:endParaRPr>
                </a:p>
                <a:p>
                  <a:pPr algn="ctr"/>
                  <a:endParaRPr lang="en-US" sz="1100">
                    <a:latin typeface="Arial" charset="0"/>
                  </a:endParaRPr>
                </a:p>
              </p:txBody>
            </p:sp>
            <p:sp>
              <p:nvSpPr>
                <p:cNvPr id="443453" name="Rectangle 59"/>
                <p:cNvSpPr>
                  <a:spLocks noChangeArrowheads="1"/>
                </p:cNvSpPr>
                <p:nvPr/>
              </p:nvSpPr>
              <p:spPr bwMode="auto">
                <a:xfrm>
                  <a:off x="316" y="2417"/>
                  <a:ext cx="721"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60"/>
              <p:cNvGrpSpPr>
                <a:grpSpLocks/>
              </p:cNvGrpSpPr>
              <p:nvPr/>
            </p:nvGrpSpPr>
            <p:grpSpPr bwMode="auto">
              <a:xfrm>
                <a:off x="1037" y="2417"/>
                <a:ext cx="746" cy="2071"/>
                <a:chOff x="1037" y="2417"/>
                <a:chExt cx="746" cy="2071"/>
              </a:xfrm>
            </p:grpSpPr>
            <p:sp>
              <p:nvSpPr>
                <p:cNvPr id="443455" name="Rectangle 61"/>
                <p:cNvSpPr>
                  <a:spLocks noChangeArrowheads="1"/>
                </p:cNvSpPr>
                <p:nvPr/>
              </p:nvSpPr>
              <p:spPr bwMode="auto">
                <a:xfrm>
                  <a:off x="1080" y="2417"/>
                  <a:ext cx="660"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Depan gedung main office terjadi pemogo-kan kerja/de-mo</a:t>
                  </a:r>
                  <a:endParaRPr lang="en-US" sz="1100">
                    <a:latin typeface="Arial" charset="0"/>
                    <a:cs typeface="Times New Roman" pitchFamily="18" charset="0"/>
                  </a:endParaRPr>
                </a:p>
                <a:p>
                  <a:pPr algn="ctr"/>
                  <a:endParaRPr lang="en-US" sz="1100">
                    <a:latin typeface="Arial" charset="0"/>
                  </a:endParaRPr>
                </a:p>
              </p:txBody>
            </p:sp>
            <p:sp>
              <p:nvSpPr>
                <p:cNvPr id="443456" name="Rectangle 62"/>
                <p:cNvSpPr>
                  <a:spLocks noChangeArrowheads="1"/>
                </p:cNvSpPr>
                <p:nvPr/>
              </p:nvSpPr>
              <p:spPr bwMode="auto">
                <a:xfrm>
                  <a:off x="1037" y="2417"/>
                  <a:ext cx="746"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3"/>
              <p:cNvGrpSpPr>
                <a:grpSpLocks/>
              </p:cNvGrpSpPr>
              <p:nvPr/>
            </p:nvGrpSpPr>
            <p:grpSpPr bwMode="auto">
              <a:xfrm>
                <a:off x="1783" y="2417"/>
                <a:ext cx="1089" cy="2071"/>
                <a:chOff x="1783" y="2417"/>
                <a:chExt cx="1089" cy="2071"/>
              </a:xfrm>
            </p:grpSpPr>
            <p:sp>
              <p:nvSpPr>
                <p:cNvPr id="443458" name="Rectangle 64"/>
                <p:cNvSpPr>
                  <a:spLocks noChangeArrowheads="1"/>
                </p:cNvSpPr>
                <p:nvPr/>
              </p:nvSpPr>
              <p:spPr bwMode="auto">
                <a:xfrm>
                  <a:off x="1826" y="2417"/>
                  <a:ext cx="1003"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*Gaji karyawan dinilai sudah terlalu rendah dengan kondisi bahan-bahan kebutuhan pokok yang terus naik.</a:t>
                  </a:r>
                  <a:endParaRPr lang="en-US" sz="1100">
                    <a:latin typeface="Arial" charset="0"/>
                    <a:cs typeface="Times New Roman" pitchFamily="18" charset="0"/>
                  </a:endParaRPr>
                </a:p>
                <a:p>
                  <a:pPr algn="ctr"/>
                  <a:r>
                    <a:rPr lang="sv-SE" sz="1100">
                      <a:latin typeface="Arial" charset="0"/>
                      <a:cs typeface="Times New Roman" pitchFamily="18" charset="0"/>
                    </a:rPr>
                    <a:t>*pencemaran lingkungan tempat tinggal warga oleh limbah pabrik atau kebocoran gas.</a:t>
                  </a:r>
                  <a:endParaRPr lang="en-US" sz="1100">
                    <a:latin typeface="Arial" charset="0"/>
                  </a:endParaRPr>
                </a:p>
              </p:txBody>
            </p:sp>
            <p:sp>
              <p:nvSpPr>
                <p:cNvPr id="443459" name="Rectangle 65"/>
                <p:cNvSpPr>
                  <a:spLocks noChangeArrowheads="1"/>
                </p:cNvSpPr>
                <p:nvPr/>
              </p:nvSpPr>
              <p:spPr bwMode="auto">
                <a:xfrm>
                  <a:off x="1783" y="2417"/>
                  <a:ext cx="1089"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6"/>
              <p:cNvGrpSpPr>
                <a:grpSpLocks/>
              </p:cNvGrpSpPr>
              <p:nvPr/>
            </p:nvGrpSpPr>
            <p:grpSpPr bwMode="auto">
              <a:xfrm>
                <a:off x="2872" y="2417"/>
                <a:ext cx="907" cy="2071"/>
                <a:chOff x="2872" y="2417"/>
                <a:chExt cx="907" cy="2071"/>
              </a:xfrm>
            </p:grpSpPr>
            <p:sp>
              <p:nvSpPr>
                <p:cNvPr id="443461" name="Rectangle 67"/>
                <p:cNvSpPr>
                  <a:spLocks noChangeArrowheads="1"/>
                </p:cNvSpPr>
                <p:nvPr/>
              </p:nvSpPr>
              <p:spPr bwMode="auto">
                <a:xfrm>
                  <a:off x="2915" y="2417"/>
                  <a:ext cx="821"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+Hancurnya gedung karena terjadi bentrok dengan warga setempat, bisa pula terjadi kebakaran </a:t>
                  </a:r>
                  <a:endParaRPr lang="en-US" sz="1100">
                    <a:latin typeface="Arial" charset="0"/>
                    <a:cs typeface="Times New Roman" pitchFamily="18" charset="0"/>
                  </a:endParaRPr>
                </a:p>
                <a:p>
                  <a:pPr algn="ctr"/>
                  <a:endParaRPr lang="en-US" sz="1100">
                    <a:latin typeface="Arial" charset="0"/>
                  </a:endParaRPr>
                </a:p>
              </p:txBody>
            </p:sp>
            <p:sp>
              <p:nvSpPr>
                <p:cNvPr id="443462" name="Rectangle 68"/>
                <p:cNvSpPr>
                  <a:spLocks noChangeArrowheads="1"/>
                </p:cNvSpPr>
                <p:nvPr/>
              </p:nvSpPr>
              <p:spPr bwMode="auto">
                <a:xfrm>
                  <a:off x="2872" y="2417"/>
                  <a:ext cx="907"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9"/>
              <p:cNvGrpSpPr>
                <a:grpSpLocks/>
              </p:cNvGrpSpPr>
              <p:nvPr/>
            </p:nvGrpSpPr>
            <p:grpSpPr bwMode="auto">
              <a:xfrm>
                <a:off x="3779" y="2417"/>
                <a:ext cx="793" cy="2071"/>
                <a:chOff x="3779" y="2417"/>
                <a:chExt cx="793" cy="2071"/>
              </a:xfrm>
            </p:grpSpPr>
            <p:sp>
              <p:nvSpPr>
                <p:cNvPr id="443464" name="Rectangle 70"/>
                <p:cNvSpPr>
                  <a:spLocks noChangeArrowheads="1"/>
                </p:cNvSpPr>
                <p:nvPr/>
              </p:nvSpPr>
              <p:spPr bwMode="auto">
                <a:xfrm>
                  <a:off x="3822" y="2417"/>
                  <a:ext cx="707"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Servere:</a:t>
                  </a:r>
                  <a:endParaRPr lang="en-US" sz="1100">
                    <a:latin typeface="Arial" charset="0"/>
                    <a:cs typeface="Times New Roman" pitchFamily="18" charset="0"/>
                  </a:endParaRPr>
                </a:p>
                <a:p>
                  <a:pPr algn="ctr"/>
                  <a:r>
                    <a:rPr lang="sv-SE" sz="1100">
                      <a:latin typeface="Arial" charset="0"/>
                      <a:cs typeface="Times New Roman" pitchFamily="18" charset="0"/>
                    </a:rPr>
                    <a:t> Dapat terjadi fatality </a:t>
                  </a:r>
                  <a:endParaRPr lang="en-US" sz="1100">
                    <a:latin typeface="Arial" charset="0"/>
                    <a:cs typeface="Times New Roman" pitchFamily="18" charset="0"/>
                  </a:endParaRPr>
                </a:p>
                <a:p>
                  <a:pPr algn="ctr"/>
                  <a:endParaRPr lang="en-US" sz="1100">
                    <a:latin typeface="Arial" charset="0"/>
                  </a:endParaRPr>
                </a:p>
              </p:txBody>
            </p:sp>
            <p:sp>
              <p:nvSpPr>
                <p:cNvPr id="443465" name="Rectangle 71"/>
                <p:cNvSpPr>
                  <a:spLocks noChangeArrowheads="1"/>
                </p:cNvSpPr>
                <p:nvPr/>
              </p:nvSpPr>
              <p:spPr bwMode="auto">
                <a:xfrm>
                  <a:off x="3779" y="2417"/>
                  <a:ext cx="793"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2"/>
              <p:cNvGrpSpPr>
                <a:grpSpLocks/>
              </p:cNvGrpSpPr>
              <p:nvPr/>
            </p:nvGrpSpPr>
            <p:grpSpPr bwMode="auto">
              <a:xfrm>
                <a:off x="4572" y="2417"/>
                <a:ext cx="793" cy="2071"/>
                <a:chOff x="4572" y="2417"/>
                <a:chExt cx="793" cy="2071"/>
              </a:xfrm>
            </p:grpSpPr>
            <p:sp>
              <p:nvSpPr>
                <p:cNvPr id="443467" name="Rectangle 73"/>
                <p:cNvSpPr>
                  <a:spLocks noChangeArrowheads="1"/>
                </p:cNvSpPr>
                <p:nvPr/>
              </p:nvSpPr>
              <p:spPr bwMode="auto">
                <a:xfrm>
                  <a:off x="4615" y="2417"/>
                  <a:ext cx="707"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Unlikely</a:t>
                  </a:r>
                  <a:endParaRPr lang="en-US" sz="1100">
                    <a:latin typeface="Arial" charset="0"/>
                    <a:cs typeface="Times New Roman" pitchFamily="18" charset="0"/>
                  </a:endParaRPr>
                </a:p>
                <a:p>
                  <a:pPr algn="ctr"/>
                  <a:endParaRPr lang="en-US" sz="1100">
                    <a:latin typeface="Arial" charset="0"/>
                  </a:endParaRPr>
                </a:p>
              </p:txBody>
            </p:sp>
            <p:sp>
              <p:nvSpPr>
                <p:cNvPr id="443468" name="Rectangle 74"/>
                <p:cNvSpPr>
                  <a:spLocks noChangeArrowheads="1"/>
                </p:cNvSpPr>
                <p:nvPr/>
              </p:nvSpPr>
              <p:spPr bwMode="auto">
                <a:xfrm>
                  <a:off x="4572" y="2417"/>
                  <a:ext cx="793"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5"/>
              <p:cNvGrpSpPr>
                <a:grpSpLocks/>
              </p:cNvGrpSpPr>
              <p:nvPr/>
            </p:nvGrpSpPr>
            <p:grpSpPr bwMode="auto">
              <a:xfrm>
                <a:off x="5365" y="2417"/>
                <a:ext cx="861" cy="2071"/>
                <a:chOff x="5365" y="2417"/>
                <a:chExt cx="861" cy="2071"/>
              </a:xfrm>
            </p:grpSpPr>
            <p:sp>
              <p:nvSpPr>
                <p:cNvPr id="443470" name="Rectangle 76"/>
                <p:cNvSpPr>
                  <a:spLocks noChangeArrowheads="1"/>
                </p:cNvSpPr>
                <p:nvPr/>
              </p:nvSpPr>
              <p:spPr bwMode="auto">
                <a:xfrm>
                  <a:off x="5408" y="2417"/>
                  <a:ext cx="775" cy="207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Selalu memperhati-kan kebutuhan rakyat kecil</a:t>
                  </a:r>
                </a:p>
                <a:p>
                  <a:pPr algn="ctr"/>
                  <a:r>
                    <a:rPr lang="en-US" sz="1100">
                      <a:latin typeface="Arial" charset="0"/>
                      <a:cs typeface="Times New Roman" pitchFamily="18" charset="0"/>
                    </a:rPr>
                    <a:t> </a:t>
                  </a:r>
                </a:p>
                <a:p>
                  <a:pPr algn="ctr"/>
                  <a:endParaRPr lang="en-US" sz="1100">
                    <a:latin typeface="Arial" charset="0"/>
                  </a:endParaRPr>
                </a:p>
              </p:txBody>
            </p:sp>
            <p:sp>
              <p:nvSpPr>
                <p:cNvPr id="443471" name="Rectangle 77"/>
                <p:cNvSpPr>
                  <a:spLocks noChangeArrowheads="1"/>
                </p:cNvSpPr>
                <p:nvPr/>
              </p:nvSpPr>
              <p:spPr bwMode="auto">
                <a:xfrm>
                  <a:off x="5365" y="2417"/>
                  <a:ext cx="861" cy="207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3472" name="Rectangle 78"/>
            <p:cNvSpPr>
              <a:spLocks noChangeArrowheads="1"/>
            </p:cNvSpPr>
            <p:nvPr/>
          </p:nvSpPr>
          <p:spPr bwMode="auto">
            <a:xfrm>
              <a:off x="-3" y="-3"/>
              <a:ext cx="6232" cy="4494"/>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88143" name="Rectangle 79"/>
          <p:cNvSpPr>
            <a:spLocks noChangeArrowheads="1"/>
          </p:cNvSpPr>
          <p:nvPr/>
        </p:nvSpPr>
        <p:spPr bwMode="auto">
          <a:xfrm>
            <a:off x="838200" y="914400"/>
            <a:ext cx="371475" cy="260350"/>
          </a:xfrm>
          <a:prstGeom prst="rect">
            <a:avLst/>
          </a:prstGeom>
          <a:noFill/>
          <a:ln w="12700">
            <a:noFill/>
            <a:miter lim="800000"/>
            <a:headEnd type="none" w="sm" len="sm"/>
            <a:tailEnd type="none" w="sm" len="sm"/>
          </a:ln>
          <a:effectLst/>
        </p:spPr>
        <p:txBody>
          <a:bodyPr wrap="none" anchor="ctr">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3474" name="Picture 80"/>
          <p:cNvPicPr preferRelativeResize="0">
            <a:picLocks noChangeAspect="1" noChangeArrowheads="1"/>
          </p:cNvPicPr>
          <p:nvPr/>
        </p:nvPicPr>
        <p:blipFill>
          <a:blip r:embed="rId3" cstate="print"/>
          <a:srcRect/>
          <a:stretch>
            <a:fillRect/>
          </a:stretch>
        </p:blipFill>
        <p:spPr bwMode="auto">
          <a:xfrm>
            <a:off x="8382000" y="0"/>
            <a:ext cx="762000" cy="54451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2928934"/>
            <a:ext cx="3400420" cy="1154098"/>
          </a:xfrm>
        </p:spPr>
        <p:txBody>
          <a:bodyPr/>
          <a:lstStyle/>
          <a:p>
            <a:r>
              <a:rPr lang="id-ID" dirty="0" smtClean="0">
                <a:solidFill>
                  <a:schemeClr val="tx1"/>
                </a:solidFill>
              </a:rPr>
              <a:t>BAHAYA</a:t>
            </a:r>
            <a:endParaRPr lang="id-ID" dirty="0">
              <a:solidFill>
                <a:schemeClr val="tx1"/>
              </a:solidFill>
            </a:endParaRPr>
          </a:p>
        </p:txBody>
      </p:sp>
      <p:sp>
        <p:nvSpPr>
          <p:cNvPr id="4099" name="Rectangle 3"/>
          <p:cNvSpPr>
            <a:spLocks noGrp="1" noChangeArrowheads="1"/>
          </p:cNvSpPr>
          <p:nvPr>
            <p:ph type="body" idx="1"/>
          </p:nvPr>
        </p:nvSpPr>
        <p:spPr>
          <a:xfrm>
            <a:off x="3214678" y="3000372"/>
            <a:ext cx="5143536" cy="1357322"/>
          </a:xfrm>
        </p:spPr>
        <p:txBody>
          <a:bodyPr/>
          <a:lstStyle/>
          <a:p>
            <a:pPr algn="just"/>
            <a:r>
              <a:rPr lang="id-ID" sz="1800" dirty="0" smtClean="0">
                <a:latin typeface="Cambria" pitchFamily="18" charset="0"/>
              </a:rPr>
              <a:t>Situasi fisik yang berpotensi menyebabkan kecelakaan pada manusia, kerusakan pada aset, kerusakan pada lingkungan, dan kombinasi yang terjadi diantaranya.</a:t>
            </a:r>
            <a:endParaRPr lang="id-ID" sz="1800" dirty="0">
              <a:latin typeface="Cambria" pitchFamily="18" charset="0"/>
            </a:endParaRPr>
          </a:p>
        </p:txBody>
      </p:sp>
      <p:pic>
        <p:nvPicPr>
          <p:cNvPr id="5" name="Picture 4" descr="C:\Users\user\Downloads\hazards-and-risks.jpg"/>
          <p:cNvPicPr>
            <a:picLocks noChangeAspect="1" noChangeArrowheads="1"/>
          </p:cNvPicPr>
          <p:nvPr/>
        </p:nvPicPr>
        <p:blipFill>
          <a:blip r:embed="rId2"/>
          <a:srcRect/>
          <a:stretch>
            <a:fillRect/>
          </a:stretch>
        </p:blipFill>
        <p:spPr bwMode="auto">
          <a:xfrm>
            <a:off x="714348" y="357166"/>
            <a:ext cx="3357586" cy="2357454"/>
          </a:xfrm>
          <a:prstGeom prst="rect">
            <a:avLst/>
          </a:prstGeom>
          <a:noFill/>
        </p:spPr>
      </p:pic>
      <p:sp>
        <p:nvSpPr>
          <p:cNvPr id="6" name="Rectangle 2"/>
          <p:cNvSpPr txBox="1">
            <a:spLocks noChangeArrowheads="1"/>
          </p:cNvSpPr>
          <p:nvPr/>
        </p:nvSpPr>
        <p:spPr bwMode="auto">
          <a:xfrm>
            <a:off x="214282" y="4357694"/>
            <a:ext cx="2643206" cy="2500306"/>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d-ID" sz="4800" b="0" i="0" u="none" strike="noStrike" kern="0" cap="none" spc="0" normalizeH="0" baseline="0" noProof="0" dirty="0" smtClean="0">
                <a:ln>
                  <a:noFill/>
                </a:ln>
                <a:effectLst/>
                <a:uLnTx/>
                <a:uFillTx/>
                <a:latin typeface="Cambria" pitchFamily="18" charset="0"/>
                <a:ea typeface="+mj-ea"/>
                <a:cs typeface="+mj-cs"/>
              </a:rPr>
              <a:t>RESIKO</a:t>
            </a:r>
            <a:endParaRPr kumimoji="0" lang="id-ID" sz="4800" b="0" i="0" u="none" strike="noStrike" kern="0" cap="none" spc="0" normalizeH="0" baseline="0" noProof="0" dirty="0">
              <a:ln>
                <a:noFill/>
              </a:ln>
              <a:effectLst/>
              <a:uLnTx/>
              <a:uFillTx/>
              <a:latin typeface="Cambria" pitchFamily="18" charset="0"/>
              <a:ea typeface="+mj-ea"/>
              <a:cs typeface="+mj-cs"/>
            </a:endParaRPr>
          </a:p>
        </p:txBody>
      </p:sp>
      <p:sp>
        <p:nvSpPr>
          <p:cNvPr id="8" name="Rectangle 3"/>
          <p:cNvSpPr txBox="1">
            <a:spLocks noChangeArrowheads="1"/>
          </p:cNvSpPr>
          <p:nvPr/>
        </p:nvSpPr>
        <p:spPr bwMode="auto">
          <a:xfrm>
            <a:off x="2786018" y="5000636"/>
            <a:ext cx="5786510" cy="1428760"/>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00000"/>
              </a:lnSpc>
              <a:spcBef>
                <a:spcPct val="20000"/>
              </a:spcBef>
              <a:spcAft>
                <a:spcPct val="0"/>
              </a:spcAft>
              <a:buClrTx/>
              <a:buSzTx/>
              <a:buFontTx/>
              <a:buNone/>
              <a:tabLst/>
              <a:defRPr/>
            </a:pPr>
            <a:endParaRPr kumimoji="0" lang="id-ID" sz="1600" b="1" i="0" u="none" strike="noStrike" kern="0" cap="none" spc="0" normalizeH="0" baseline="0" noProof="0" dirty="0" smtClean="0">
              <a:ln>
                <a:noFill/>
              </a:ln>
              <a:solidFill>
                <a:srgbClr val="FF0066"/>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Tx/>
              <a:buSzTx/>
              <a:buFont typeface="Wingdings" pitchFamily="2" charset="2"/>
              <a:buChar char="q"/>
              <a:tabLst/>
              <a:defRPr/>
            </a:pPr>
            <a:r>
              <a:rPr kumimoji="0" lang="id-ID" sz="1600" b="0" i="0" u="none" strike="noStrike" kern="0" cap="none" spc="0" normalizeH="0" baseline="0" noProof="0" dirty="0" smtClean="0">
                <a:ln>
                  <a:noFill/>
                </a:ln>
                <a:effectLst/>
                <a:uLnTx/>
                <a:uFillTx/>
                <a:latin typeface="Cambria" pitchFamily="18" charset="0"/>
                <a:ea typeface="+mn-ea"/>
                <a:cs typeface="+mn-cs"/>
              </a:rPr>
              <a:t>Efek bahaya bersifat tetap terdiri atas HIGH, MEDIUM, dan LOW</a:t>
            </a:r>
          </a:p>
          <a:p>
            <a:pPr marL="342900" marR="0" lvl="0" indent="-342900" algn="just" defTabSz="914400" rtl="0" eaLnBrk="1" fontAlgn="base" latinLnBrk="0" hangingPunct="1">
              <a:lnSpc>
                <a:spcPct val="100000"/>
              </a:lnSpc>
              <a:spcBef>
                <a:spcPct val="20000"/>
              </a:spcBef>
              <a:spcAft>
                <a:spcPct val="0"/>
              </a:spcAft>
              <a:buClrTx/>
              <a:buSzTx/>
              <a:buFont typeface="Wingdings" pitchFamily="2" charset="2"/>
              <a:buChar char="q"/>
              <a:tabLst/>
              <a:defRPr/>
            </a:pPr>
            <a:r>
              <a:rPr kumimoji="0" lang="id-ID" sz="1600" b="0" i="0" u="none" strike="noStrike" kern="0" cap="none" spc="0" normalizeH="0" baseline="0" noProof="0" dirty="0" smtClean="0">
                <a:ln>
                  <a:noFill/>
                </a:ln>
                <a:effectLst/>
                <a:uLnTx/>
                <a:uFillTx/>
                <a:latin typeface="Cambria" pitchFamily="18" charset="0"/>
                <a:ea typeface="+mn-ea"/>
                <a:cs typeface="+mn-cs"/>
              </a:rPr>
              <a:t>Tingkat kemungkinan bahaya terdiri atas HIGH, MEDIUM dan LOW</a:t>
            </a:r>
            <a:endParaRPr kumimoji="0" lang="id-ID" sz="1600" b="0" i="0" u="none" strike="noStrike" kern="0" cap="none" spc="0" normalizeH="0" baseline="0" noProof="0" dirty="0">
              <a:ln>
                <a:noFill/>
              </a:ln>
              <a:effectLst/>
              <a:uLnTx/>
              <a:uFillTx/>
              <a:latin typeface="Cambria" pitchFamily="18" charset="0"/>
              <a:ea typeface="+mn-ea"/>
              <a:cs typeface="+mn-cs"/>
            </a:endParaRPr>
          </a:p>
        </p:txBody>
      </p:sp>
      <p:sp>
        <p:nvSpPr>
          <p:cNvPr id="9" name="Rectangle 8"/>
          <p:cNvSpPr/>
          <p:nvPr/>
        </p:nvSpPr>
        <p:spPr>
          <a:xfrm>
            <a:off x="714348" y="4500570"/>
            <a:ext cx="6858048" cy="369332"/>
          </a:xfrm>
          <a:prstGeom prst="rect">
            <a:avLst/>
          </a:prstGeom>
        </p:spPr>
        <p:txBody>
          <a:bodyPr wrap="square">
            <a:spAutoFit/>
          </a:bodyPr>
          <a:lstStyle/>
          <a:p>
            <a:pPr marL="342900" lvl="0" indent="-342900" algn="ctr">
              <a:spcBef>
                <a:spcPct val="20000"/>
              </a:spcBef>
              <a:defRPr/>
            </a:pPr>
            <a:r>
              <a:rPr lang="id-ID" b="1" kern="0" dirty="0" smtClean="0"/>
              <a:t>RESIKO = EFEK BAHAYA X TINGKAT KEMUNGKINAN</a:t>
            </a:r>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ooter Placeholder 3"/>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6" name="Slide Number Placeholder 4"/>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61EB90A2-4C7E-4864-8019-799BA169DD4A}" type="slidenum">
              <a:rPr lang="en-GB" sz="1400">
                <a:solidFill>
                  <a:schemeClr val="tx2"/>
                </a:solidFill>
                <a:latin typeface="+mn-lt"/>
              </a:rPr>
              <a:pPr algn="r" eaLnBrk="1" hangingPunct="1">
                <a:defRPr/>
              </a:pPr>
              <a:t>60</a:t>
            </a:fld>
            <a:endParaRPr lang="en-GB" sz="1400">
              <a:solidFill>
                <a:schemeClr val="tx2"/>
              </a:solidFill>
              <a:latin typeface="+mn-lt"/>
            </a:endParaRPr>
          </a:p>
        </p:txBody>
      </p:sp>
      <p:grpSp>
        <p:nvGrpSpPr>
          <p:cNvPr id="2" name="Group 2"/>
          <p:cNvGrpSpPr>
            <a:grpSpLocks/>
          </p:cNvGrpSpPr>
          <p:nvPr/>
        </p:nvGrpSpPr>
        <p:grpSpPr bwMode="auto">
          <a:xfrm>
            <a:off x="762000" y="228600"/>
            <a:ext cx="8382000" cy="6248400"/>
            <a:chOff x="-3" y="-3"/>
            <a:chExt cx="6382" cy="3459"/>
          </a:xfrm>
        </p:grpSpPr>
        <p:grpSp>
          <p:nvGrpSpPr>
            <p:cNvPr id="3" name="Group 3"/>
            <p:cNvGrpSpPr>
              <a:grpSpLocks/>
            </p:cNvGrpSpPr>
            <p:nvPr/>
          </p:nvGrpSpPr>
          <p:grpSpPr bwMode="auto">
            <a:xfrm>
              <a:off x="0" y="0"/>
              <a:ext cx="6376" cy="3453"/>
              <a:chOff x="0" y="0"/>
              <a:chExt cx="6376" cy="3453"/>
            </a:xfrm>
          </p:grpSpPr>
          <p:grpSp>
            <p:nvGrpSpPr>
              <p:cNvPr id="4" name="Group 4"/>
              <p:cNvGrpSpPr>
                <a:grpSpLocks/>
              </p:cNvGrpSpPr>
              <p:nvPr/>
            </p:nvGrpSpPr>
            <p:grpSpPr bwMode="auto">
              <a:xfrm>
                <a:off x="0" y="0"/>
                <a:ext cx="316" cy="576"/>
                <a:chOff x="0" y="0"/>
                <a:chExt cx="316" cy="576"/>
              </a:xfrm>
            </p:grpSpPr>
            <p:sp>
              <p:nvSpPr>
                <p:cNvPr id="444423" name="Rectangle 5"/>
                <p:cNvSpPr>
                  <a:spLocks noChangeArrowheads="1"/>
                </p:cNvSpPr>
                <p:nvPr/>
              </p:nvSpPr>
              <p:spPr bwMode="auto">
                <a:xfrm>
                  <a:off x="43" y="0"/>
                  <a:ext cx="230" cy="576"/>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4424" name="Rectangle 6"/>
                <p:cNvSpPr>
                  <a:spLocks noChangeArrowheads="1"/>
                </p:cNvSpPr>
                <p:nvPr/>
              </p:nvSpPr>
              <p:spPr bwMode="auto">
                <a:xfrm>
                  <a:off x="0" y="0"/>
                  <a:ext cx="316"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576"/>
                <a:chOff x="316" y="0"/>
                <a:chExt cx="721" cy="576"/>
              </a:xfrm>
            </p:grpSpPr>
            <p:sp>
              <p:nvSpPr>
                <p:cNvPr id="444426" name="Rectangle 8"/>
                <p:cNvSpPr>
                  <a:spLocks noChangeArrowheads="1"/>
                </p:cNvSpPr>
                <p:nvPr/>
              </p:nvSpPr>
              <p:spPr bwMode="auto">
                <a:xfrm>
                  <a:off x="359" y="0"/>
                  <a:ext cx="635"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4427" name="Rectangle 9"/>
                <p:cNvSpPr>
                  <a:spLocks noChangeArrowheads="1"/>
                </p:cNvSpPr>
                <p:nvPr/>
              </p:nvSpPr>
              <p:spPr bwMode="auto">
                <a:xfrm>
                  <a:off x="316" y="0"/>
                  <a:ext cx="721"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576"/>
                <a:chOff x="1037" y="0"/>
                <a:chExt cx="746" cy="576"/>
              </a:xfrm>
            </p:grpSpPr>
            <p:sp>
              <p:nvSpPr>
                <p:cNvPr id="444429" name="Rectangle 11"/>
                <p:cNvSpPr>
                  <a:spLocks noChangeArrowheads="1"/>
                </p:cNvSpPr>
                <p:nvPr/>
              </p:nvSpPr>
              <p:spPr bwMode="auto">
                <a:xfrm>
                  <a:off x="1080" y="0"/>
                  <a:ext cx="660"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4430" name="Rectangle 12"/>
                <p:cNvSpPr>
                  <a:spLocks noChangeArrowheads="1"/>
                </p:cNvSpPr>
                <p:nvPr/>
              </p:nvSpPr>
              <p:spPr bwMode="auto">
                <a:xfrm>
                  <a:off x="1037" y="0"/>
                  <a:ext cx="746"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576"/>
                <a:chOff x="1783" y="0"/>
                <a:chExt cx="1089" cy="576"/>
              </a:xfrm>
            </p:grpSpPr>
            <p:sp>
              <p:nvSpPr>
                <p:cNvPr id="444432" name="Rectangle 14"/>
                <p:cNvSpPr>
                  <a:spLocks noChangeArrowheads="1"/>
                </p:cNvSpPr>
                <p:nvPr/>
              </p:nvSpPr>
              <p:spPr bwMode="auto">
                <a:xfrm>
                  <a:off x="1826" y="0"/>
                  <a:ext cx="1003"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4433" name="Rectangle 15"/>
                <p:cNvSpPr>
                  <a:spLocks noChangeArrowheads="1"/>
                </p:cNvSpPr>
                <p:nvPr/>
              </p:nvSpPr>
              <p:spPr bwMode="auto">
                <a:xfrm>
                  <a:off x="1783" y="0"/>
                  <a:ext cx="1089"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576"/>
                <a:chOff x="2872" y="0"/>
                <a:chExt cx="907" cy="576"/>
              </a:xfrm>
            </p:grpSpPr>
            <p:sp>
              <p:nvSpPr>
                <p:cNvPr id="444435" name="Rectangle 17"/>
                <p:cNvSpPr>
                  <a:spLocks noChangeArrowheads="1"/>
                </p:cNvSpPr>
                <p:nvPr/>
              </p:nvSpPr>
              <p:spPr bwMode="auto">
                <a:xfrm>
                  <a:off x="2915" y="0"/>
                  <a:ext cx="821"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4436" name="Rectangle 18"/>
                <p:cNvSpPr>
                  <a:spLocks noChangeArrowheads="1"/>
                </p:cNvSpPr>
                <p:nvPr/>
              </p:nvSpPr>
              <p:spPr bwMode="auto">
                <a:xfrm>
                  <a:off x="2872" y="0"/>
                  <a:ext cx="907"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576"/>
                <a:chOff x="3779" y="0"/>
                <a:chExt cx="793" cy="576"/>
              </a:xfrm>
            </p:grpSpPr>
            <p:sp>
              <p:nvSpPr>
                <p:cNvPr id="444438" name="Rectangle 20"/>
                <p:cNvSpPr>
                  <a:spLocks noChangeArrowheads="1"/>
                </p:cNvSpPr>
                <p:nvPr/>
              </p:nvSpPr>
              <p:spPr bwMode="auto">
                <a:xfrm>
                  <a:off x="3822" y="0"/>
                  <a:ext cx="707" cy="576"/>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4439" name="Rectangle 21"/>
                <p:cNvSpPr>
                  <a:spLocks noChangeArrowheads="1"/>
                </p:cNvSpPr>
                <p:nvPr/>
              </p:nvSpPr>
              <p:spPr bwMode="auto">
                <a:xfrm>
                  <a:off x="3779" y="0"/>
                  <a:ext cx="793"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576"/>
                <a:chOff x="4572" y="0"/>
                <a:chExt cx="793" cy="576"/>
              </a:xfrm>
            </p:grpSpPr>
            <p:sp>
              <p:nvSpPr>
                <p:cNvPr id="444441" name="Rectangle 23"/>
                <p:cNvSpPr>
                  <a:spLocks noChangeArrowheads="1"/>
                </p:cNvSpPr>
                <p:nvPr/>
              </p:nvSpPr>
              <p:spPr bwMode="auto">
                <a:xfrm>
                  <a:off x="4615" y="0"/>
                  <a:ext cx="707"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4442" name="Rectangle 24"/>
                <p:cNvSpPr>
                  <a:spLocks noChangeArrowheads="1"/>
                </p:cNvSpPr>
                <p:nvPr/>
              </p:nvSpPr>
              <p:spPr bwMode="auto">
                <a:xfrm>
                  <a:off x="4572" y="0"/>
                  <a:ext cx="793"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576"/>
                <a:chOff x="5365" y="0"/>
                <a:chExt cx="861" cy="576"/>
              </a:xfrm>
            </p:grpSpPr>
            <p:sp>
              <p:nvSpPr>
                <p:cNvPr id="444444" name="Rectangle 26"/>
                <p:cNvSpPr>
                  <a:spLocks noChangeArrowheads="1"/>
                </p:cNvSpPr>
                <p:nvPr/>
              </p:nvSpPr>
              <p:spPr bwMode="auto">
                <a:xfrm>
                  <a:off x="5408" y="0"/>
                  <a:ext cx="775" cy="576"/>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100">
                    <a:solidFill>
                      <a:srgbClr val="EC2914"/>
                    </a:solidFill>
                    <a:latin typeface="Arial" charset="0"/>
                  </a:endParaRPr>
                </a:p>
              </p:txBody>
            </p:sp>
            <p:sp>
              <p:nvSpPr>
                <p:cNvPr id="444445" name="Rectangle 27"/>
                <p:cNvSpPr>
                  <a:spLocks noChangeArrowheads="1"/>
                </p:cNvSpPr>
                <p:nvPr/>
              </p:nvSpPr>
              <p:spPr bwMode="auto">
                <a:xfrm>
                  <a:off x="5365" y="0"/>
                  <a:ext cx="861"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6226" y="0"/>
                <a:ext cx="150" cy="576"/>
                <a:chOff x="6226" y="0"/>
                <a:chExt cx="150" cy="576"/>
              </a:xfrm>
            </p:grpSpPr>
            <p:sp>
              <p:nvSpPr>
                <p:cNvPr id="444447" name="Rectangle 29"/>
                <p:cNvSpPr>
                  <a:spLocks noChangeArrowheads="1"/>
                </p:cNvSpPr>
                <p:nvPr/>
              </p:nvSpPr>
              <p:spPr bwMode="auto">
                <a:xfrm>
                  <a:off x="6226" y="0"/>
                  <a:ext cx="150" cy="576"/>
                </a:xfrm>
                <a:prstGeom prst="rect">
                  <a:avLst/>
                </a:prstGeom>
                <a:noFill/>
                <a:ln w="12700">
                  <a:noFill/>
                  <a:miter lim="800000"/>
                  <a:headEnd type="none" w="sm" len="sm"/>
                  <a:tailEnd type="none" w="sm" len="sm"/>
                </a:ln>
              </p:spPr>
              <p:txBody>
                <a:bodyPr anchor="ctr"/>
                <a:lstStyle/>
                <a:p>
                  <a:pPr eaLnBrk="1" hangingPunct="1"/>
                  <a:r>
                    <a:rPr lang="en-US" sz="1100">
                      <a:latin typeface="Arial" charset="0"/>
                      <a:cs typeface="Times New Roman" pitchFamily="18" charset="0"/>
                    </a:rPr>
                    <a:t> </a:t>
                  </a:r>
                </a:p>
                <a:p>
                  <a:endParaRPr lang="en-US" sz="1100">
                    <a:latin typeface="Arial" charset="0"/>
                  </a:endParaRPr>
                </a:p>
              </p:txBody>
            </p:sp>
            <p:sp>
              <p:nvSpPr>
                <p:cNvPr id="444448" name="Rectangle 30"/>
                <p:cNvSpPr>
                  <a:spLocks noChangeArrowheads="1"/>
                </p:cNvSpPr>
                <p:nvPr/>
              </p:nvSpPr>
              <p:spPr bwMode="auto">
                <a:xfrm>
                  <a:off x="6226" y="0"/>
                  <a:ext cx="150" cy="57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0" y="576"/>
                <a:ext cx="316" cy="1726"/>
                <a:chOff x="0" y="576"/>
                <a:chExt cx="316" cy="1726"/>
              </a:xfrm>
            </p:grpSpPr>
            <p:sp>
              <p:nvSpPr>
                <p:cNvPr id="444450" name="Rectangle 32"/>
                <p:cNvSpPr>
                  <a:spLocks noChangeArrowheads="1"/>
                </p:cNvSpPr>
                <p:nvPr/>
              </p:nvSpPr>
              <p:spPr bwMode="auto">
                <a:xfrm>
                  <a:off x="43" y="576"/>
                  <a:ext cx="230"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3.</a:t>
                  </a:r>
                  <a:endParaRPr lang="en-US" sz="1100">
                    <a:latin typeface="Arial" charset="0"/>
                    <a:cs typeface="Times New Roman" pitchFamily="18" charset="0"/>
                  </a:endParaRPr>
                </a:p>
                <a:p>
                  <a:pPr algn="ctr"/>
                  <a:endParaRPr lang="en-US" sz="1100">
                    <a:latin typeface="Arial" charset="0"/>
                  </a:endParaRPr>
                </a:p>
              </p:txBody>
            </p:sp>
            <p:sp>
              <p:nvSpPr>
                <p:cNvPr id="444451" name="Rectangle 33"/>
                <p:cNvSpPr>
                  <a:spLocks noChangeArrowheads="1"/>
                </p:cNvSpPr>
                <p:nvPr/>
              </p:nvSpPr>
              <p:spPr bwMode="auto">
                <a:xfrm>
                  <a:off x="0" y="576"/>
                  <a:ext cx="316"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316" y="576"/>
                <a:ext cx="721" cy="1726"/>
                <a:chOff x="316" y="576"/>
                <a:chExt cx="721" cy="1726"/>
              </a:xfrm>
            </p:grpSpPr>
            <p:sp>
              <p:nvSpPr>
                <p:cNvPr id="444453" name="Rectangle 35"/>
                <p:cNvSpPr>
                  <a:spLocks noChangeArrowheads="1"/>
                </p:cNvSpPr>
                <p:nvPr/>
              </p:nvSpPr>
              <p:spPr bwMode="auto">
                <a:xfrm>
                  <a:off x="359" y="576"/>
                  <a:ext cx="635"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Plant keseluruhan</a:t>
                  </a:r>
                  <a:endParaRPr lang="en-US" sz="1100">
                    <a:latin typeface="Arial" charset="0"/>
                    <a:cs typeface="Times New Roman" pitchFamily="18" charset="0"/>
                  </a:endParaRPr>
                </a:p>
                <a:p>
                  <a:pPr algn="ctr"/>
                  <a:endParaRPr lang="en-US" sz="1100">
                    <a:latin typeface="Arial" charset="0"/>
                  </a:endParaRPr>
                </a:p>
              </p:txBody>
            </p:sp>
            <p:sp>
              <p:nvSpPr>
                <p:cNvPr id="444454" name="Rectangle 36"/>
                <p:cNvSpPr>
                  <a:spLocks noChangeArrowheads="1"/>
                </p:cNvSpPr>
                <p:nvPr/>
              </p:nvSpPr>
              <p:spPr bwMode="auto">
                <a:xfrm>
                  <a:off x="316" y="576"/>
                  <a:ext cx="721"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037" y="576"/>
                <a:ext cx="746" cy="1726"/>
                <a:chOff x="1037" y="576"/>
                <a:chExt cx="746" cy="1726"/>
              </a:xfrm>
            </p:grpSpPr>
            <p:sp>
              <p:nvSpPr>
                <p:cNvPr id="444456" name="Rectangle 38"/>
                <p:cNvSpPr>
                  <a:spLocks noChangeArrowheads="1"/>
                </p:cNvSpPr>
                <p:nvPr/>
              </p:nvSpPr>
              <p:spPr bwMode="auto">
                <a:xfrm>
                  <a:off x="1080" y="576"/>
                  <a:ext cx="660"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Seluruh fasilitas operasi dan pendu-kung plant kebanji-ran</a:t>
                  </a:r>
                  <a:endParaRPr lang="en-US" sz="1100">
                    <a:latin typeface="Arial" charset="0"/>
                    <a:cs typeface="Times New Roman" pitchFamily="18" charset="0"/>
                  </a:endParaRPr>
                </a:p>
                <a:p>
                  <a:pPr algn="ctr"/>
                  <a:endParaRPr lang="en-US" sz="1100">
                    <a:latin typeface="Arial" charset="0"/>
                  </a:endParaRPr>
                </a:p>
              </p:txBody>
            </p:sp>
            <p:sp>
              <p:nvSpPr>
                <p:cNvPr id="444457" name="Rectangle 39"/>
                <p:cNvSpPr>
                  <a:spLocks noChangeArrowheads="1"/>
                </p:cNvSpPr>
                <p:nvPr/>
              </p:nvSpPr>
              <p:spPr bwMode="auto">
                <a:xfrm>
                  <a:off x="1037" y="576"/>
                  <a:ext cx="746"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1783" y="576"/>
                <a:ext cx="1089" cy="1726"/>
                <a:chOff x="1783" y="576"/>
                <a:chExt cx="1089" cy="1726"/>
              </a:xfrm>
            </p:grpSpPr>
            <p:sp>
              <p:nvSpPr>
                <p:cNvPr id="444459" name="Rectangle 41"/>
                <p:cNvSpPr>
                  <a:spLocks noChangeArrowheads="1"/>
                </p:cNvSpPr>
                <p:nvPr/>
              </p:nvSpPr>
              <p:spPr bwMode="auto">
                <a:xfrm>
                  <a:off x="1826" y="576"/>
                  <a:ext cx="1003"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*Tempat penampungan air (DAM) rusak, curah hujan terlalu tinggi dengan intensitas yang besar</a:t>
                  </a:r>
                  <a:endParaRPr lang="en-US" sz="1100">
                    <a:latin typeface="Arial" charset="0"/>
                    <a:cs typeface="Times New Roman" pitchFamily="18" charset="0"/>
                  </a:endParaRPr>
                </a:p>
                <a:p>
                  <a:pPr algn="ctr"/>
                  <a:endParaRPr lang="en-US" sz="1100">
                    <a:latin typeface="Arial" charset="0"/>
                  </a:endParaRPr>
                </a:p>
              </p:txBody>
            </p:sp>
            <p:sp>
              <p:nvSpPr>
                <p:cNvPr id="444460" name="Rectangle 42"/>
                <p:cNvSpPr>
                  <a:spLocks noChangeArrowheads="1"/>
                </p:cNvSpPr>
                <p:nvPr/>
              </p:nvSpPr>
              <p:spPr bwMode="auto">
                <a:xfrm>
                  <a:off x="1783" y="576"/>
                  <a:ext cx="1089"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2872" y="576"/>
                <a:ext cx="907" cy="1726"/>
                <a:chOff x="2872" y="576"/>
                <a:chExt cx="907" cy="1726"/>
              </a:xfrm>
            </p:grpSpPr>
            <p:sp>
              <p:nvSpPr>
                <p:cNvPr id="444462" name="Rectangle 44"/>
                <p:cNvSpPr>
                  <a:spLocks noChangeArrowheads="1"/>
                </p:cNvSpPr>
                <p:nvPr/>
              </p:nvSpPr>
              <p:spPr bwMode="auto">
                <a:xfrm>
                  <a:off x="2915" y="576"/>
                  <a:ext cx="821"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+Kebanjiran (dapat menyebab-kan alat-alat DAM rusak)</a:t>
                  </a:r>
                  <a:endParaRPr lang="en-US" sz="1100">
                    <a:latin typeface="Arial" charset="0"/>
                    <a:cs typeface="Times New Roman" pitchFamily="18" charset="0"/>
                  </a:endParaRPr>
                </a:p>
                <a:p>
                  <a:pPr algn="ctr"/>
                  <a:r>
                    <a:rPr lang="sv-SE" sz="1100">
                      <a:latin typeface="Arial" charset="0"/>
                      <a:cs typeface="Times New Roman" pitchFamily="18" charset="0"/>
                    </a:rPr>
                    <a:t>+Penyakit </a:t>
                  </a:r>
                  <a:endParaRPr lang="en-US" sz="1100">
                    <a:latin typeface="Arial" charset="0"/>
                    <a:cs typeface="Times New Roman" pitchFamily="18" charset="0"/>
                  </a:endParaRPr>
                </a:p>
                <a:p>
                  <a:pPr algn="ctr"/>
                  <a:r>
                    <a:rPr lang="sv-SE" sz="1100">
                      <a:latin typeface="Arial" charset="0"/>
                      <a:cs typeface="Times New Roman" pitchFamily="18" charset="0"/>
                    </a:rPr>
                    <a:t>+Plant Shut Down</a:t>
                  </a:r>
                  <a:endParaRPr lang="en-US" sz="1100">
                    <a:latin typeface="Arial" charset="0"/>
                    <a:cs typeface="Times New Roman" pitchFamily="18" charset="0"/>
                  </a:endParaRPr>
                </a:p>
                <a:p>
                  <a:pPr algn="ctr"/>
                  <a:endParaRPr lang="en-US" sz="1100">
                    <a:latin typeface="Arial" charset="0"/>
                  </a:endParaRPr>
                </a:p>
              </p:txBody>
            </p:sp>
            <p:sp>
              <p:nvSpPr>
                <p:cNvPr id="444463" name="Rectangle 45"/>
                <p:cNvSpPr>
                  <a:spLocks noChangeArrowheads="1"/>
                </p:cNvSpPr>
                <p:nvPr/>
              </p:nvSpPr>
              <p:spPr bwMode="auto">
                <a:xfrm>
                  <a:off x="2872" y="576"/>
                  <a:ext cx="907"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3779" y="576"/>
                <a:ext cx="793" cy="1726"/>
                <a:chOff x="3779" y="576"/>
                <a:chExt cx="793" cy="1726"/>
              </a:xfrm>
            </p:grpSpPr>
            <p:sp>
              <p:nvSpPr>
                <p:cNvPr id="444465" name="Rectangle 47"/>
                <p:cNvSpPr>
                  <a:spLocks noChangeArrowheads="1"/>
                </p:cNvSpPr>
                <p:nvPr/>
              </p:nvSpPr>
              <p:spPr bwMode="auto">
                <a:xfrm>
                  <a:off x="3822" y="576"/>
                  <a:ext cx="707" cy="1726"/>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 </a:t>
                  </a:r>
                  <a:endParaRPr lang="en-US" sz="1100">
                    <a:latin typeface="Arial" charset="0"/>
                    <a:cs typeface="Times New Roman" pitchFamily="18" charset="0"/>
                  </a:endParaRPr>
                </a:p>
                <a:p>
                  <a:pPr algn="ctr"/>
                  <a:r>
                    <a:rPr lang="sv-SE" sz="1100">
                      <a:latin typeface="Arial" charset="0"/>
                      <a:cs typeface="Times New Roman" pitchFamily="18" charset="0"/>
                    </a:rPr>
                    <a:t>Karena plant shut down kerugian perusaha-an besar</a:t>
                  </a:r>
                  <a:endParaRPr lang="en-US" sz="1100">
                    <a:latin typeface="Arial" charset="0"/>
                    <a:cs typeface="Times New Roman" pitchFamily="18" charset="0"/>
                  </a:endParaRPr>
                </a:p>
                <a:p>
                  <a:pPr algn="ctr"/>
                  <a:endParaRPr lang="en-US" sz="1100">
                    <a:latin typeface="Arial" charset="0"/>
                  </a:endParaRPr>
                </a:p>
              </p:txBody>
            </p:sp>
            <p:sp>
              <p:nvSpPr>
                <p:cNvPr id="444466" name="Rectangle 48"/>
                <p:cNvSpPr>
                  <a:spLocks noChangeArrowheads="1"/>
                </p:cNvSpPr>
                <p:nvPr/>
              </p:nvSpPr>
              <p:spPr bwMode="auto">
                <a:xfrm>
                  <a:off x="3779" y="576"/>
                  <a:ext cx="793"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4572" y="576"/>
                <a:ext cx="793" cy="1726"/>
                <a:chOff x="4572" y="576"/>
                <a:chExt cx="793" cy="1726"/>
              </a:xfrm>
            </p:grpSpPr>
            <p:sp>
              <p:nvSpPr>
                <p:cNvPr id="444468" name="Rectangle 50"/>
                <p:cNvSpPr>
                  <a:spLocks noChangeArrowheads="1"/>
                </p:cNvSpPr>
                <p:nvPr/>
              </p:nvSpPr>
              <p:spPr bwMode="auto">
                <a:xfrm>
                  <a:off x="4615" y="576"/>
                  <a:ext cx="707" cy="1726"/>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Most</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Karena daerah Bontang adalah daerah beriklim tropik basah dengan curah hujan yang  tinggi</a:t>
                  </a:r>
                  <a:endParaRPr lang="en-US" sz="1100">
                    <a:latin typeface="Arial" charset="0"/>
                    <a:cs typeface="Times New Roman" pitchFamily="18" charset="0"/>
                  </a:endParaRPr>
                </a:p>
                <a:p>
                  <a:pPr algn="ctr"/>
                  <a:endParaRPr lang="en-US" sz="1100">
                    <a:latin typeface="Arial" charset="0"/>
                  </a:endParaRPr>
                </a:p>
              </p:txBody>
            </p:sp>
            <p:sp>
              <p:nvSpPr>
                <p:cNvPr id="444469" name="Rectangle 51"/>
                <p:cNvSpPr>
                  <a:spLocks noChangeArrowheads="1"/>
                </p:cNvSpPr>
                <p:nvPr/>
              </p:nvSpPr>
              <p:spPr bwMode="auto">
                <a:xfrm>
                  <a:off x="4572" y="576"/>
                  <a:ext cx="793"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5365" y="576"/>
                <a:ext cx="861" cy="1726"/>
                <a:chOff x="5365" y="576"/>
                <a:chExt cx="861" cy="1726"/>
              </a:xfrm>
            </p:grpSpPr>
            <p:sp>
              <p:nvSpPr>
                <p:cNvPr id="444471" name="Rectangle 53"/>
                <p:cNvSpPr>
                  <a:spLocks noChangeArrowheads="1"/>
                </p:cNvSpPr>
                <p:nvPr/>
              </p:nvSpPr>
              <p:spPr bwMode="auto">
                <a:xfrm>
                  <a:off x="5408" y="576"/>
                  <a:ext cx="775" cy="1726"/>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Membuat waduk, DAM, membuang sampah pada tempatnya</a:t>
                  </a:r>
                  <a:endParaRPr lang="en-US" sz="1100">
                    <a:latin typeface="Arial" charset="0"/>
                    <a:cs typeface="Times New Roman" pitchFamily="18" charset="0"/>
                  </a:endParaRPr>
                </a:p>
                <a:p>
                  <a:pPr algn="ctr"/>
                  <a:endParaRPr lang="en-US" sz="1100">
                    <a:latin typeface="Arial" charset="0"/>
                  </a:endParaRPr>
                </a:p>
              </p:txBody>
            </p:sp>
            <p:sp>
              <p:nvSpPr>
                <p:cNvPr id="444472" name="Rectangle 54"/>
                <p:cNvSpPr>
                  <a:spLocks noChangeArrowheads="1"/>
                </p:cNvSpPr>
                <p:nvPr/>
              </p:nvSpPr>
              <p:spPr bwMode="auto">
                <a:xfrm>
                  <a:off x="5365" y="576"/>
                  <a:ext cx="861"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6226" y="576"/>
                <a:ext cx="150" cy="1726"/>
                <a:chOff x="6226" y="576"/>
                <a:chExt cx="150" cy="1726"/>
              </a:xfrm>
            </p:grpSpPr>
            <p:sp>
              <p:nvSpPr>
                <p:cNvPr id="444474" name="Rectangle 56"/>
                <p:cNvSpPr>
                  <a:spLocks noChangeArrowheads="1"/>
                </p:cNvSpPr>
                <p:nvPr/>
              </p:nvSpPr>
              <p:spPr bwMode="auto">
                <a:xfrm>
                  <a:off x="6226" y="576"/>
                  <a:ext cx="150" cy="1726"/>
                </a:xfrm>
                <a:prstGeom prst="rect">
                  <a:avLst/>
                </a:prstGeom>
                <a:noFill/>
                <a:ln w="12700">
                  <a:noFill/>
                  <a:miter lim="800000"/>
                  <a:headEnd type="none" w="sm" len="sm"/>
                  <a:tailEnd type="none" w="sm" len="sm"/>
                </a:ln>
              </p:spPr>
              <p:txBody>
                <a:bodyPr anchor="ctr"/>
                <a:lstStyle/>
                <a:p>
                  <a:pPr eaLnBrk="1" hangingPunct="1"/>
                  <a:r>
                    <a:rPr lang="en-US" sz="1100">
                      <a:latin typeface="Arial" charset="0"/>
                      <a:cs typeface="Times New Roman" pitchFamily="18" charset="0"/>
                    </a:rPr>
                    <a:t> </a:t>
                  </a:r>
                </a:p>
                <a:p>
                  <a:endParaRPr lang="en-US" sz="1100">
                    <a:latin typeface="Arial" charset="0"/>
                  </a:endParaRPr>
                </a:p>
              </p:txBody>
            </p:sp>
            <p:sp>
              <p:nvSpPr>
                <p:cNvPr id="444475" name="Rectangle 57"/>
                <p:cNvSpPr>
                  <a:spLocks noChangeArrowheads="1"/>
                </p:cNvSpPr>
                <p:nvPr/>
              </p:nvSpPr>
              <p:spPr bwMode="auto">
                <a:xfrm>
                  <a:off x="6226" y="576"/>
                  <a:ext cx="150" cy="1726"/>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0" y="2302"/>
                <a:ext cx="316" cy="1151"/>
                <a:chOff x="0" y="2302"/>
                <a:chExt cx="316" cy="1151"/>
              </a:xfrm>
            </p:grpSpPr>
            <p:sp>
              <p:nvSpPr>
                <p:cNvPr id="444477" name="Rectangle 59"/>
                <p:cNvSpPr>
                  <a:spLocks noChangeArrowheads="1"/>
                </p:cNvSpPr>
                <p:nvPr/>
              </p:nvSpPr>
              <p:spPr bwMode="auto">
                <a:xfrm>
                  <a:off x="43" y="2302"/>
                  <a:ext cx="230"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4.</a:t>
                  </a:r>
                  <a:endParaRPr lang="en-US" sz="1100">
                    <a:latin typeface="Arial" charset="0"/>
                    <a:cs typeface="Times New Roman" pitchFamily="18" charset="0"/>
                  </a:endParaRPr>
                </a:p>
                <a:p>
                  <a:pPr algn="ctr"/>
                  <a:endParaRPr lang="en-US" sz="1100">
                    <a:latin typeface="Arial" charset="0"/>
                  </a:endParaRPr>
                </a:p>
              </p:txBody>
            </p:sp>
            <p:sp>
              <p:nvSpPr>
                <p:cNvPr id="444478" name="Rectangle 60"/>
                <p:cNvSpPr>
                  <a:spLocks noChangeArrowheads="1"/>
                </p:cNvSpPr>
                <p:nvPr/>
              </p:nvSpPr>
              <p:spPr bwMode="auto">
                <a:xfrm>
                  <a:off x="0" y="2302"/>
                  <a:ext cx="316"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316" y="2302"/>
                <a:ext cx="721" cy="1151"/>
                <a:chOff x="316" y="2302"/>
                <a:chExt cx="721" cy="1151"/>
              </a:xfrm>
            </p:grpSpPr>
            <p:sp>
              <p:nvSpPr>
                <p:cNvPr id="444480" name="Rectangle 62"/>
                <p:cNvSpPr>
                  <a:spLocks noChangeArrowheads="1"/>
                </p:cNvSpPr>
                <p:nvPr/>
              </p:nvSpPr>
              <p:spPr bwMode="auto">
                <a:xfrm>
                  <a:off x="359" y="2302"/>
                  <a:ext cx="635"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LNG/ LPG Tank Storage Facilities</a:t>
                  </a:r>
                  <a:endParaRPr lang="en-US" sz="1100">
                    <a:latin typeface="Arial" charset="0"/>
                    <a:cs typeface="Times New Roman" pitchFamily="18" charset="0"/>
                  </a:endParaRPr>
                </a:p>
                <a:p>
                  <a:pPr algn="ctr"/>
                  <a:endParaRPr lang="en-US" sz="1100">
                    <a:latin typeface="Arial" charset="0"/>
                  </a:endParaRPr>
                </a:p>
              </p:txBody>
            </p:sp>
            <p:sp>
              <p:nvSpPr>
                <p:cNvPr id="444481" name="Rectangle 63"/>
                <p:cNvSpPr>
                  <a:spLocks noChangeArrowheads="1"/>
                </p:cNvSpPr>
                <p:nvPr/>
              </p:nvSpPr>
              <p:spPr bwMode="auto">
                <a:xfrm>
                  <a:off x="316" y="2302"/>
                  <a:ext cx="721"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1037" y="2302"/>
                <a:ext cx="746" cy="1151"/>
                <a:chOff x="1037" y="2302"/>
                <a:chExt cx="746" cy="1151"/>
              </a:xfrm>
            </p:grpSpPr>
            <p:sp>
              <p:nvSpPr>
                <p:cNvPr id="444483" name="Rectangle 65"/>
                <p:cNvSpPr>
                  <a:spLocks noChangeArrowheads="1"/>
                </p:cNvSpPr>
                <p:nvPr/>
              </p:nvSpPr>
              <p:spPr bwMode="auto">
                <a:xfrm>
                  <a:off x="1080" y="2302"/>
                  <a:ext cx="660"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Keboco-ran tank storage </a:t>
                  </a:r>
                  <a:endParaRPr lang="en-US" sz="1100">
                    <a:latin typeface="Arial" charset="0"/>
                    <a:cs typeface="Times New Roman" pitchFamily="18" charset="0"/>
                  </a:endParaRPr>
                </a:p>
                <a:p>
                  <a:pPr algn="ctr"/>
                  <a:endParaRPr lang="en-US" sz="1100">
                    <a:latin typeface="Arial" charset="0"/>
                  </a:endParaRPr>
                </a:p>
              </p:txBody>
            </p:sp>
            <p:sp>
              <p:nvSpPr>
                <p:cNvPr id="444484" name="Rectangle 66"/>
                <p:cNvSpPr>
                  <a:spLocks noChangeArrowheads="1"/>
                </p:cNvSpPr>
                <p:nvPr/>
              </p:nvSpPr>
              <p:spPr bwMode="auto">
                <a:xfrm>
                  <a:off x="1037" y="2302"/>
                  <a:ext cx="746"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1783" y="2302"/>
                <a:ext cx="1089" cy="1151"/>
                <a:chOff x="1783" y="2302"/>
                <a:chExt cx="1089" cy="1151"/>
              </a:xfrm>
            </p:grpSpPr>
            <p:sp>
              <p:nvSpPr>
                <p:cNvPr id="444486" name="Rectangle 68"/>
                <p:cNvSpPr>
                  <a:spLocks noChangeArrowheads="1"/>
                </p:cNvSpPr>
                <p:nvPr/>
              </p:nvSpPr>
              <p:spPr bwMode="auto">
                <a:xfrm>
                  <a:off x="1826" y="2302"/>
                  <a:ext cx="1003"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bencana alam seperti gempa bumi hebat, banjir</a:t>
                  </a:r>
                  <a:endParaRPr lang="en-US" sz="1100">
                    <a:latin typeface="Arial" charset="0"/>
                    <a:cs typeface="Times New Roman" pitchFamily="18" charset="0"/>
                  </a:endParaRPr>
                </a:p>
                <a:p>
                  <a:pPr algn="ctr"/>
                  <a:endParaRPr lang="en-US" sz="1100">
                    <a:latin typeface="Arial" charset="0"/>
                  </a:endParaRPr>
                </a:p>
              </p:txBody>
            </p:sp>
            <p:sp>
              <p:nvSpPr>
                <p:cNvPr id="444487" name="Rectangle 69"/>
                <p:cNvSpPr>
                  <a:spLocks noChangeArrowheads="1"/>
                </p:cNvSpPr>
                <p:nvPr/>
              </p:nvSpPr>
              <p:spPr bwMode="auto">
                <a:xfrm>
                  <a:off x="1783" y="2302"/>
                  <a:ext cx="1089"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2872" y="2302"/>
                <a:ext cx="907" cy="1151"/>
                <a:chOff x="2872" y="2302"/>
                <a:chExt cx="907" cy="1151"/>
              </a:xfrm>
            </p:grpSpPr>
            <p:sp>
              <p:nvSpPr>
                <p:cNvPr id="444489" name="Rectangle 71"/>
                <p:cNvSpPr>
                  <a:spLocks noChangeArrowheads="1"/>
                </p:cNvSpPr>
                <p:nvPr/>
              </p:nvSpPr>
              <p:spPr bwMode="auto">
                <a:xfrm>
                  <a:off x="2915" y="2302"/>
                  <a:ext cx="821"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+Dapat terjadi ledakan karena LNG/LPG mudah meledak, +kematian </a:t>
                  </a:r>
                  <a:endParaRPr lang="en-US" sz="1100">
                    <a:latin typeface="Arial" charset="0"/>
                    <a:cs typeface="Times New Roman" pitchFamily="18" charset="0"/>
                  </a:endParaRPr>
                </a:p>
                <a:p>
                  <a:pPr algn="ctr"/>
                  <a:endParaRPr lang="en-US" sz="1100">
                    <a:latin typeface="Arial" charset="0"/>
                  </a:endParaRPr>
                </a:p>
              </p:txBody>
            </p:sp>
            <p:sp>
              <p:nvSpPr>
                <p:cNvPr id="444490" name="Rectangle 72"/>
                <p:cNvSpPr>
                  <a:spLocks noChangeArrowheads="1"/>
                </p:cNvSpPr>
                <p:nvPr/>
              </p:nvSpPr>
              <p:spPr bwMode="auto">
                <a:xfrm>
                  <a:off x="2872" y="2302"/>
                  <a:ext cx="907"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3779" y="2302"/>
                <a:ext cx="793" cy="1151"/>
                <a:chOff x="3779" y="2302"/>
                <a:chExt cx="793" cy="1151"/>
              </a:xfrm>
            </p:grpSpPr>
            <p:sp>
              <p:nvSpPr>
                <p:cNvPr id="444492" name="Rectangle 74"/>
                <p:cNvSpPr>
                  <a:spLocks noChangeArrowheads="1"/>
                </p:cNvSpPr>
                <p:nvPr/>
              </p:nvSpPr>
              <p:spPr bwMode="auto">
                <a:xfrm>
                  <a:off x="3822" y="2302"/>
                  <a:ext cx="707" cy="1151"/>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 Fatality kerugian produk yang hilang serta image perusaha-an turun</a:t>
                  </a:r>
                  <a:endParaRPr lang="en-US" sz="1100">
                    <a:latin typeface="Arial" charset="0"/>
                  </a:endParaRPr>
                </a:p>
              </p:txBody>
            </p:sp>
            <p:sp>
              <p:nvSpPr>
                <p:cNvPr id="444493" name="Rectangle 75"/>
                <p:cNvSpPr>
                  <a:spLocks noChangeArrowheads="1"/>
                </p:cNvSpPr>
                <p:nvPr/>
              </p:nvSpPr>
              <p:spPr bwMode="auto">
                <a:xfrm>
                  <a:off x="3779" y="2302"/>
                  <a:ext cx="793"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 name="Group 76"/>
              <p:cNvGrpSpPr>
                <a:grpSpLocks/>
              </p:cNvGrpSpPr>
              <p:nvPr/>
            </p:nvGrpSpPr>
            <p:grpSpPr bwMode="auto">
              <a:xfrm>
                <a:off x="4572" y="2302"/>
                <a:ext cx="793" cy="1151"/>
                <a:chOff x="4572" y="2302"/>
                <a:chExt cx="793" cy="1151"/>
              </a:xfrm>
            </p:grpSpPr>
            <p:sp>
              <p:nvSpPr>
                <p:cNvPr id="444495" name="Rectangle 77"/>
                <p:cNvSpPr>
                  <a:spLocks noChangeArrowheads="1"/>
                </p:cNvSpPr>
                <p:nvPr/>
              </p:nvSpPr>
              <p:spPr bwMode="auto">
                <a:xfrm>
                  <a:off x="4615" y="2302"/>
                  <a:ext cx="707" cy="1151"/>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a:latin typeface="Arial" charset="0"/>
                  </a:endParaRPr>
                </a:p>
              </p:txBody>
            </p:sp>
            <p:sp>
              <p:nvSpPr>
                <p:cNvPr id="444496" name="Rectangle 78"/>
                <p:cNvSpPr>
                  <a:spLocks noChangeArrowheads="1"/>
                </p:cNvSpPr>
                <p:nvPr/>
              </p:nvSpPr>
              <p:spPr bwMode="auto">
                <a:xfrm>
                  <a:off x="4572" y="2302"/>
                  <a:ext cx="793"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9" name="Group 79"/>
              <p:cNvGrpSpPr>
                <a:grpSpLocks/>
              </p:cNvGrpSpPr>
              <p:nvPr/>
            </p:nvGrpSpPr>
            <p:grpSpPr bwMode="auto">
              <a:xfrm>
                <a:off x="5365" y="2302"/>
                <a:ext cx="1011" cy="1151"/>
                <a:chOff x="5365" y="2302"/>
                <a:chExt cx="1011" cy="1151"/>
              </a:xfrm>
            </p:grpSpPr>
            <p:sp>
              <p:nvSpPr>
                <p:cNvPr id="444498" name="Rectangle 80"/>
                <p:cNvSpPr>
                  <a:spLocks noChangeArrowheads="1"/>
                </p:cNvSpPr>
                <p:nvPr/>
              </p:nvSpPr>
              <p:spPr bwMode="auto">
                <a:xfrm>
                  <a:off x="5408" y="2302"/>
                  <a:ext cx="925" cy="1151"/>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Peremajaan tank, pemerikasaan rutin, penyimpanan storage tank di gedung atau ruangan tertutup</a:t>
                  </a:r>
                  <a:endParaRPr lang="en-US" sz="1100">
                    <a:latin typeface="Arial" charset="0"/>
                    <a:cs typeface="Times New Roman" pitchFamily="18" charset="0"/>
                  </a:endParaRPr>
                </a:p>
                <a:p>
                  <a:pPr algn="ctr"/>
                  <a:endParaRPr lang="en-US" sz="1100">
                    <a:latin typeface="Arial" charset="0"/>
                  </a:endParaRPr>
                </a:p>
              </p:txBody>
            </p:sp>
            <p:sp>
              <p:nvSpPr>
                <p:cNvPr id="444499" name="Rectangle 81"/>
                <p:cNvSpPr>
                  <a:spLocks noChangeArrowheads="1"/>
                </p:cNvSpPr>
                <p:nvPr/>
              </p:nvSpPr>
              <p:spPr bwMode="auto">
                <a:xfrm>
                  <a:off x="5365" y="2302"/>
                  <a:ext cx="1011" cy="1151"/>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4500" name="Rectangle 82"/>
            <p:cNvSpPr>
              <a:spLocks noChangeArrowheads="1"/>
            </p:cNvSpPr>
            <p:nvPr/>
          </p:nvSpPr>
          <p:spPr bwMode="auto">
            <a:xfrm>
              <a:off x="-3" y="-3"/>
              <a:ext cx="6382" cy="3459"/>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89171" name="Rectangle 83"/>
          <p:cNvSpPr>
            <a:spLocks noChangeArrowheads="1"/>
          </p:cNvSpPr>
          <p:nvPr/>
        </p:nvSpPr>
        <p:spPr bwMode="auto">
          <a:xfrm>
            <a:off x="762000" y="569913"/>
            <a:ext cx="371475" cy="260350"/>
          </a:xfrm>
          <a:prstGeom prst="rect">
            <a:avLst/>
          </a:prstGeom>
          <a:noFill/>
          <a:ln w="12700">
            <a:noFill/>
            <a:miter lim="800000"/>
            <a:headEnd type="none" w="sm" len="sm"/>
            <a:tailEnd type="none" w="sm" len="sm"/>
          </a:ln>
          <a:effectLst/>
        </p:spPr>
        <p:txBody>
          <a:bodyPr>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4502" name="Picture 84"/>
          <p:cNvPicPr>
            <a:picLocks noChangeAspect="1" noChangeArrowheads="1"/>
          </p:cNvPicPr>
          <p:nvPr/>
        </p:nvPicPr>
        <p:blipFill>
          <a:blip r:embed="rId2" cstate="print"/>
          <a:srcRect/>
          <a:stretch>
            <a:fillRect/>
          </a:stretch>
        </p:blipFill>
        <p:spPr bwMode="auto">
          <a:xfrm>
            <a:off x="0" y="0"/>
            <a:ext cx="762000" cy="54451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3"/>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0" name="Slide Number Placeholder 4"/>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9BBA386D-28DF-4406-B7F7-1355476D7F58}" type="slidenum">
              <a:rPr lang="en-GB" sz="1400">
                <a:solidFill>
                  <a:schemeClr val="tx2"/>
                </a:solidFill>
                <a:latin typeface="+mn-lt"/>
              </a:rPr>
              <a:pPr algn="r" eaLnBrk="1" hangingPunct="1">
                <a:defRPr/>
              </a:pPr>
              <a:t>61</a:t>
            </a:fld>
            <a:endParaRPr lang="en-GB" sz="1400">
              <a:solidFill>
                <a:schemeClr val="tx2"/>
              </a:solidFill>
              <a:latin typeface="+mn-lt"/>
            </a:endParaRPr>
          </a:p>
        </p:txBody>
      </p:sp>
      <p:grpSp>
        <p:nvGrpSpPr>
          <p:cNvPr id="2" name="Group 2"/>
          <p:cNvGrpSpPr>
            <a:grpSpLocks/>
          </p:cNvGrpSpPr>
          <p:nvPr/>
        </p:nvGrpSpPr>
        <p:grpSpPr bwMode="auto">
          <a:xfrm>
            <a:off x="838200" y="228600"/>
            <a:ext cx="8305800" cy="6248400"/>
            <a:chOff x="-3" y="-3"/>
            <a:chExt cx="6232" cy="5588"/>
          </a:xfrm>
        </p:grpSpPr>
        <p:grpSp>
          <p:nvGrpSpPr>
            <p:cNvPr id="3" name="Group 3"/>
            <p:cNvGrpSpPr>
              <a:grpSpLocks/>
            </p:cNvGrpSpPr>
            <p:nvPr/>
          </p:nvGrpSpPr>
          <p:grpSpPr bwMode="auto">
            <a:xfrm>
              <a:off x="0" y="0"/>
              <a:ext cx="6226" cy="5582"/>
              <a:chOff x="0" y="0"/>
              <a:chExt cx="6226" cy="5582"/>
            </a:xfrm>
          </p:grpSpPr>
          <p:grpSp>
            <p:nvGrpSpPr>
              <p:cNvPr id="4" name="Group 4"/>
              <p:cNvGrpSpPr>
                <a:grpSpLocks/>
              </p:cNvGrpSpPr>
              <p:nvPr/>
            </p:nvGrpSpPr>
            <p:grpSpPr bwMode="auto">
              <a:xfrm>
                <a:off x="0" y="0"/>
                <a:ext cx="316" cy="693"/>
                <a:chOff x="0" y="0"/>
                <a:chExt cx="316" cy="693"/>
              </a:xfrm>
            </p:grpSpPr>
            <p:sp>
              <p:nvSpPr>
                <p:cNvPr id="445447"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5448"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45450"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5451"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45453"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5454"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45456"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5457"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45459"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5460"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45462"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5463"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45465"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5466"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45468"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5469"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2079"/>
                <a:chOff x="0" y="693"/>
                <a:chExt cx="316" cy="2079"/>
              </a:xfrm>
            </p:grpSpPr>
            <p:sp>
              <p:nvSpPr>
                <p:cNvPr id="445471" name="Rectangle 29"/>
                <p:cNvSpPr>
                  <a:spLocks noChangeArrowheads="1"/>
                </p:cNvSpPr>
                <p:nvPr/>
              </p:nvSpPr>
              <p:spPr bwMode="auto">
                <a:xfrm>
                  <a:off x="43" y="693"/>
                  <a:ext cx="230" cy="2079"/>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5472" name="Rectangle 30"/>
                <p:cNvSpPr>
                  <a:spLocks noChangeArrowheads="1"/>
                </p:cNvSpPr>
                <p:nvPr/>
              </p:nvSpPr>
              <p:spPr bwMode="auto">
                <a:xfrm>
                  <a:off x="0" y="693"/>
                  <a:ext cx="316"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2079"/>
                <a:chOff x="316" y="693"/>
                <a:chExt cx="721" cy="2079"/>
              </a:xfrm>
            </p:grpSpPr>
            <p:sp>
              <p:nvSpPr>
                <p:cNvPr id="445474" name="Rectangle 32"/>
                <p:cNvSpPr>
                  <a:spLocks noChangeArrowheads="1"/>
                </p:cNvSpPr>
                <p:nvPr/>
              </p:nvSpPr>
              <p:spPr bwMode="auto">
                <a:xfrm>
                  <a:off x="359" y="693"/>
                  <a:ext cx="635" cy="207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LNG/ LPG Tank Storage Facilities</a:t>
                  </a:r>
                  <a:endParaRPr lang="en-US" sz="1100">
                    <a:latin typeface="Arial" charset="0"/>
                    <a:cs typeface="Times New Roman" pitchFamily="18" charset="0"/>
                  </a:endParaRPr>
                </a:p>
                <a:p>
                  <a:pPr algn="ctr"/>
                  <a:endParaRPr lang="en-US" sz="1100">
                    <a:latin typeface="Arial" charset="0"/>
                  </a:endParaRPr>
                </a:p>
              </p:txBody>
            </p:sp>
            <p:sp>
              <p:nvSpPr>
                <p:cNvPr id="445475" name="Rectangle 33"/>
                <p:cNvSpPr>
                  <a:spLocks noChangeArrowheads="1"/>
                </p:cNvSpPr>
                <p:nvPr/>
              </p:nvSpPr>
              <p:spPr bwMode="auto">
                <a:xfrm>
                  <a:off x="316" y="693"/>
                  <a:ext cx="721"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2079"/>
                <a:chOff x="1037" y="693"/>
                <a:chExt cx="746" cy="2079"/>
              </a:xfrm>
            </p:grpSpPr>
            <p:sp>
              <p:nvSpPr>
                <p:cNvPr id="445477" name="Rectangle 35"/>
                <p:cNvSpPr>
                  <a:spLocks noChangeArrowheads="1"/>
                </p:cNvSpPr>
                <p:nvPr/>
              </p:nvSpPr>
              <p:spPr bwMode="auto">
                <a:xfrm>
                  <a:off x="1080" y="693"/>
                  <a:ext cx="660" cy="207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Pressure Regulator pd tangki tidak berfungsi dengan baik sehingga tekanan tidak terkontrol</a:t>
                  </a:r>
                  <a:endParaRPr lang="en-US" sz="1100">
                    <a:latin typeface="Arial" charset="0"/>
                  </a:endParaRPr>
                </a:p>
              </p:txBody>
            </p:sp>
            <p:sp>
              <p:nvSpPr>
                <p:cNvPr id="445478" name="Rectangle 36"/>
                <p:cNvSpPr>
                  <a:spLocks noChangeArrowheads="1"/>
                </p:cNvSpPr>
                <p:nvPr/>
              </p:nvSpPr>
              <p:spPr bwMode="auto">
                <a:xfrm>
                  <a:off x="1037" y="693"/>
                  <a:ext cx="746"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2079"/>
                <a:chOff x="1783" y="693"/>
                <a:chExt cx="1089" cy="2079"/>
              </a:xfrm>
            </p:grpSpPr>
            <p:sp>
              <p:nvSpPr>
                <p:cNvPr id="445480" name="Rectangle 38"/>
                <p:cNvSpPr>
                  <a:spLocks noChangeArrowheads="1"/>
                </p:cNvSpPr>
                <p:nvPr/>
              </p:nvSpPr>
              <p:spPr bwMode="auto">
                <a:xfrm>
                  <a:off x="1826" y="693"/>
                  <a:ext cx="1003" cy="207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*Tidak rutin memeriksa keadaan tangki khususnya Pressure Regulator.</a:t>
                  </a:r>
                  <a:endParaRPr lang="en-US" sz="1100">
                    <a:latin typeface="Arial" charset="0"/>
                    <a:cs typeface="Times New Roman" pitchFamily="18" charset="0"/>
                  </a:endParaRPr>
                </a:p>
                <a:p>
                  <a:pPr algn="ctr"/>
                  <a:endParaRPr lang="en-US" sz="1100">
                    <a:latin typeface="Arial" charset="0"/>
                  </a:endParaRPr>
                </a:p>
              </p:txBody>
            </p:sp>
            <p:sp>
              <p:nvSpPr>
                <p:cNvPr id="445481" name="Rectangle 39"/>
                <p:cNvSpPr>
                  <a:spLocks noChangeArrowheads="1"/>
                </p:cNvSpPr>
                <p:nvPr/>
              </p:nvSpPr>
              <p:spPr bwMode="auto">
                <a:xfrm>
                  <a:off x="1783" y="693"/>
                  <a:ext cx="1089"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2079"/>
                <a:chOff x="2872" y="693"/>
                <a:chExt cx="907" cy="2079"/>
              </a:xfrm>
            </p:grpSpPr>
            <p:sp>
              <p:nvSpPr>
                <p:cNvPr id="445483" name="Rectangle 41"/>
                <p:cNvSpPr>
                  <a:spLocks noChangeArrowheads="1"/>
                </p:cNvSpPr>
                <p:nvPr/>
              </p:nvSpPr>
              <p:spPr bwMode="auto">
                <a:xfrm>
                  <a:off x="2915" y="693"/>
                  <a:ext cx="821" cy="207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+Kebakaran dan ledakan besar (karena tekanan terlalu tinggi shg suhunya lebih tinggi daripada suhu ignitation)</a:t>
                  </a:r>
                  <a:endParaRPr lang="en-US" sz="1100">
                    <a:latin typeface="Arial" charset="0"/>
                  </a:endParaRPr>
                </a:p>
              </p:txBody>
            </p:sp>
            <p:sp>
              <p:nvSpPr>
                <p:cNvPr id="445484" name="Rectangle 42"/>
                <p:cNvSpPr>
                  <a:spLocks noChangeArrowheads="1"/>
                </p:cNvSpPr>
                <p:nvPr/>
              </p:nvSpPr>
              <p:spPr bwMode="auto">
                <a:xfrm>
                  <a:off x="2872" y="693"/>
                  <a:ext cx="907"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2079"/>
                <a:chOff x="3779" y="693"/>
                <a:chExt cx="793" cy="2079"/>
              </a:xfrm>
            </p:grpSpPr>
            <p:sp>
              <p:nvSpPr>
                <p:cNvPr id="445486" name="Rectangle 44"/>
                <p:cNvSpPr>
                  <a:spLocks noChangeArrowheads="1"/>
                </p:cNvSpPr>
                <p:nvPr/>
              </p:nvSpPr>
              <p:spPr bwMode="auto">
                <a:xfrm>
                  <a:off x="3822" y="693"/>
                  <a:ext cx="707" cy="2079"/>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 Fatality kerugian dalam jumlah besar </a:t>
                  </a:r>
                  <a:endParaRPr lang="en-US" sz="1100">
                    <a:latin typeface="Arial" charset="0"/>
                    <a:cs typeface="Times New Roman" pitchFamily="18" charset="0"/>
                  </a:endParaRPr>
                </a:p>
                <a:p>
                  <a:pPr algn="ctr"/>
                  <a:endParaRPr lang="en-US" sz="1100">
                    <a:latin typeface="Arial" charset="0"/>
                  </a:endParaRPr>
                </a:p>
              </p:txBody>
            </p:sp>
            <p:sp>
              <p:nvSpPr>
                <p:cNvPr id="445487" name="Rectangle 45"/>
                <p:cNvSpPr>
                  <a:spLocks noChangeArrowheads="1"/>
                </p:cNvSpPr>
                <p:nvPr/>
              </p:nvSpPr>
              <p:spPr bwMode="auto">
                <a:xfrm>
                  <a:off x="3779" y="693"/>
                  <a:ext cx="793"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2079"/>
                <a:chOff x="4572" y="693"/>
                <a:chExt cx="793" cy="2079"/>
              </a:xfrm>
            </p:grpSpPr>
            <p:sp>
              <p:nvSpPr>
                <p:cNvPr id="445489" name="Rectangle 47"/>
                <p:cNvSpPr>
                  <a:spLocks noChangeArrowheads="1"/>
                </p:cNvSpPr>
                <p:nvPr/>
              </p:nvSpPr>
              <p:spPr bwMode="auto">
                <a:xfrm>
                  <a:off x="4615" y="693"/>
                  <a:ext cx="707" cy="2079"/>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a:latin typeface="Arial" charset="0"/>
                  </a:endParaRPr>
                </a:p>
              </p:txBody>
            </p:sp>
            <p:sp>
              <p:nvSpPr>
                <p:cNvPr id="445490" name="Rectangle 48"/>
                <p:cNvSpPr>
                  <a:spLocks noChangeArrowheads="1"/>
                </p:cNvSpPr>
                <p:nvPr/>
              </p:nvSpPr>
              <p:spPr bwMode="auto">
                <a:xfrm>
                  <a:off x="4572" y="693"/>
                  <a:ext cx="793"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2079"/>
                <a:chOff x="5365" y="693"/>
                <a:chExt cx="861" cy="2079"/>
              </a:xfrm>
            </p:grpSpPr>
            <p:sp>
              <p:nvSpPr>
                <p:cNvPr id="445492" name="Rectangle 50"/>
                <p:cNvSpPr>
                  <a:spLocks noChangeArrowheads="1"/>
                </p:cNvSpPr>
                <p:nvPr/>
              </p:nvSpPr>
              <p:spPr bwMode="auto">
                <a:xfrm>
                  <a:off x="5408" y="693"/>
                  <a:ext cx="775" cy="207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Peremajaan fasilitas yang sudah rusak, rutin memeriksa tekanan pada tangki</a:t>
                  </a:r>
                  <a:endParaRPr lang="en-US" sz="1100">
                    <a:latin typeface="Arial" charset="0"/>
                    <a:cs typeface="Times New Roman" pitchFamily="18" charset="0"/>
                  </a:endParaRPr>
                </a:p>
                <a:p>
                  <a:pPr algn="ctr"/>
                  <a:endParaRPr lang="en-US" sz="1100">
                    <a:latin typeface="Arial" charset="0"/>
                  </a:endParaRPr>
                </a:p>
              </p:txBody>
            </p:sp>
            <p:sp>
              <p:nvSpPr>
                <p:cNvPr id="445493" name="Rectangle 51"/>
                <p:cNvSpPr>
                  <a:spLocks noChangeArrowheads="1"/>
                </p:cNvSpPr>
                <p:nvPr/>
              </p:nvSpPr>
              <p:spPr bwMode="auto">
                <a:xfrm>
                  <a:off x="5365" y="693"/>
                  <a:ext cx="861" cy="207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2772"/>
                <a:ext cx="316" cy="2810"/>
                <a:chOff x="0" y="2772"/>
                <a:chExt cx="316" cy="2810"/>
              </a:xfrm>
            </p:grpSpPr>
            <p:sp>
              <p:nvSpPr>
                <p:cNvPr id="445495" name="Rectangle 53"/>
                <p:cNvSpPr>
                  <a:spLocks noChangeArrowheads="1"/>
                </p:cNvSpPr>
                <p:nvPr/>
              </p:nvSpPr>
              <p:spPr bwMode="auto">
                <a:xfrm>
                  <a:off x="43" y="2772"/>
                  <a:ext cx="230" cy="2810"/>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5. </a:t>
                  </a:r>
                </a:p>
                <a:p>
                  <a:pPr algn="ctr"/>
                  <a:endParaRPr lang="en-US" sz="1100">
                    <a:latin typeface="Arial" charset="0"/>
                  </a:endParaRPr>
                </a:p>
              </p:txBody>
            </p:sp>
            <p:sp>
              <p:nvSpPr>
                <p:cNvPr id="445496" name="Rectangle 54"/>
                <p:cNvSpPr>
                  <a:spLocks noChangeArrowheads="1"/>
                </p:cNvSpPr>
                <p:nvPr/>
              </p:nvSpPr>
              <p:spPr bwMode="auto">
                <a:xfrm>
                  <a:off x="0" y="2772"/>
                  <a:ext cx="316"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2772"/>
                <a:ext cx="721" cy="2810"/>
                <a:chOff x="316" y="2772"/>
                <a:chExt cx="721" cy="2810"/>
              </a:xfrm>
            </p:grpSpPr>
            <p:sp>
              <p:nvSpPr>
                <p:cNvPr id="445498" name="Rectangle 56"/>
                <p:cNvSpPr>
                  <a:spLocks noChangeArrowheads="1"/>
                </p:cNvSpPr>
                <p:nvPr/>
              </p:nvSpPr>
              <p:spPr bwMode="auto">
                <a:xfrm>
                  <a:off x="359" y="2772"/>
                  <a:ext cx="635" cy="2810"/>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Small Refinery Facilities       (Fasilitas pendu-kung operasi)</a:t>
                  </a:r>
                </a:p>
                <a:p>
                  <a:pPr algn="ctr"/>
                  <a:endParaRPr lang="en-US" sz="1100">
                    <a:latin typeface="Arial" charset="0"/>
                  </a:endParaRPr>
                </a:p>
              </p:txBody>
            </p:sp>
            <p:sp>
              <p:nvSpPr>
                <p:cNvPr id="445499" name="Rectangle 57"/>
                <p:cNvSpPr>
                  <a:spLocks noChangeArrowheads="1"/>
                </p:cNvSpPr>
                <p:nvPr/>
              </p:nvSpPr>
              <p:spPr bwMode="auto">
                <a:xfrm>
                  <a:off x="316" y="2772"/>
                  <a:ext cx="721"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2772"/>
                <a:ext cx="746" cy="2810"/>
                <a:chOff x="1037" y="2772"/>
                <a:chExt cx="746" cy="2810"/>
              </a:xfrm>
            </p:grpSpPr>
            <p:sp>
              <p:nvSpPr>
                <p:cNvPr id="445501" name="Rectangle 59"/>
                <p:cNvSpPr>
                  <a:spLocks noChangeArrowheads="1"/>
                </p:cNvSpPr>
                <p:nvPr/>
              </p:nvSpPr>
              <p:spPr bwMode="auto">
                <a:xfrm>
                  <a:off x="1080" y="2772"/>
                  <a:ext cx="660" cy="2810"/>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Kebocoran pompa atau pompa tidak dapat bekerja dengan baik</a:t>
                  </a:r>
                  <a:endParaRPr lang="en-US" sz="1100">
                    <a:latin typeface="Arial" charset="0"/>
                    <a:cs typeface="Times New Roman" pitchFamily="18" charset="0"/>
                  </a:endParaRPr>
                </a:p>
                <a:p>
                  <a:pPr algn="ctr"/>
                  <a:endParaRPr lang="en-US" sz="1100">
                    <a:latin typeface="Arial" charset="0"/>
                  </a:endParaRPr>
                </a:p>
              </p:txBody>
            </p:sp>
            <p:sp>
              <p:nvSpPr>
                <p:cNvPr id="445502" name="Rectangle 60"/>
                <p:cNvSpPr>
                  <a:spLocks noChangeArrowheads="1"/>
                </p:cNvSpPr>
                <p:nvPr/>
              </p:nvSpPr>
              <p:spPr bwMode="auto">
                <a:xfrm>
                  <a:off x="1037" y="2772"/>
                  <a:ext cx="746"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2772"/>
                <a:ext cx="1089" cy="2810"/>
                <a:chOff x="1783" y="2772"/>
                <a:chExt cx="1089" cy="2810"/>
              </a:xfrm>
            </p:grpSpPr>
            <p:sp>
              <p:nvSpPr>
                <p:cNvPr id="445504" name="Rectangle 62"/>
                <p:cNvSpPr>
                  <a:spLocks noChangeArrowheads="1"/>
                </p:cNvSpPr>
                <p:nvPr/>
              </p:nvSpPr>
              <p:spPr bwMode="auto">
                <a:xfrm>
                  <a:off x="1826" y="2772"/>
                  <a:ext cx="1003" cy="2810"/>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adanya fraksi uap (gelembung-gelembung udara) pada aliran inlet pompa sehingga pompa rusak</a:t>
                  </a:r>
                  <a:endParaRPr lang="en-US" sz="1100">
                    <a:latin typeface="Arial" charset="0"/>
                    <a:cs typeface="Times New Roman" pitchFamily="18" charset="0"/>
                  </a:endParaRPr>
                </a:p>
                <a:p>
                  <a:pPr algn="ctr"/>
                  <a:endParaRPr lang="en-US" sz="1100">
                    <a:latin typeface="Arial" charset="0"/>
                  </a:endParaRPr>
                </a:p>
              </p:txBody>
            </p:sp>
            <p:sp>
              <p:nvSpPr>
                <p:cNvPr id="445505" name="Rectangle 63"/>
                <p:cNvSpPr>
                  <a:spLocks noChangeArrowheads="1"/>
                </p:cNvSpPr>
                <p:nvPr/>
              </p:nvSpPr>
              <p:spPr bwMode="auto">
                <a:xfrm>
                  <a:off x="1783" y="2772"/>
                  <a:ext cx="1089"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2772"/>
                <a:ext cx="907" cy="2810"/>
                <a:chOff x="2872" y="2772"/>
                <a:chExt cx="907" cy="2810"/>
              </a:xfrm>
            </p:grpSpPr>
            <p:sp>
              <p:nvSpPr>
                <p:cNvPr id="445507" name="Rectangle 65"/>
                <p:cNvSpPr>
                  <a:spLocks noChangeArrowheads="1"/>
                </p:cNvSpPr>
                <p:nvPr/>
              </p:nvSpPr>
              <p:spPr bwMode="auto">
                <a:xfrm>
                  <a:off x="2915" y="2772"/>
                  <a:ext cx="821" cy="2810"/>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materi yang terbuang, pompa yang rusak </a:t>
                  </a:r>
                  <a:endParaRPr lang="en-US" sz="1100">
                    <a:latin typeface="Arial" charset="0"/>
                    <a:cs typeface="Times New Roman" pitchFamily="18" charset="0"/>
                  </a:endParaRPr>
                </a:p>
                <a:p>
                  <a:pPr algn="ctr"/>
                  <a:endParaRPr lang="en-US" sz="1100">
                    <a:latin typeface="Arial" charset="0"/>
                  </a:endParaRPr>
                </a:p>
              </p:txBody>
            </p:sp>
            <p:sp>
              <p:nvSpPr>
                <p:cNvPr id="445508" name="Rectangle 66"/>
                <p:cNvSpPr>
                  <a:spLocks noChangeArrowheads="1"/>
                </p:cNvSpPr>
                <p:nvPr/>
              </p:nvSpPr>
              <p:spPr bwMode="auto">
                <a:xfrm>
                  <a:off x="2872" y="2772"/>
                  <a:ext cx="907"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2772"/>
                <a:ext cx="793" cy="2810"/>
                <a:chOff x="3779" y="2772"/>
                <a:chExt cx="793" cy="2810"/>
              </a:xfrm>
            </p:grpSpPr>
            <p:sp>
              <p:nvSpPr>
                <p:cNvPr id="445510" name="Rectangle 68"/>
                <p:cNvSpPr>
                  <a:spLocks noChangeArrowheads="1"/>
                </p:cNvSpPr>
                <p:nvPr/>
              </p:nvSpPr>
              <p:spPr bwMode="auto">
                <a:xfrm>
                  <a:off x="3822" y="2772"/>
                  <a:ext cx="707" cy="2810"/>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Minor</a:t>
                  </a:r>
                  <a:endParaRPr lang="en-US" sz="1100" b="1">
                    <a:latin typeface="Arial" charset="0"/>
                    <a:cs typeface="Times New Roman" pitchFamily="18" charset="0"/>
                  </a:endParaRPr>
                </a:p>
                <a:p>
                  <a:pPr algn="ctr"/>
                  <a:endParaRPr lang="en-US" sz="1100">
                    <a:latin typeface="Arial" charset="0"/>
                  </a:endParaRPr>
                </a:p>
              </p:txBody>
            </p:sp>
            <p:sp>
              <p:nvSpPr>
                <p:cNvPr id="445511" name="Rectangle 69"/>
                <p:cNvSpPr>
                  <a:spLocks noChangeArrowheads="1"/>
                </p:cNvSpPr>
                <p:nvPr/>
              </p:nvSpPr>
              <p:spPr bwMode="auto">
                <a:xfrm>
                  <a:off x="3779" y="2772"/>
                  <a:ext cx="793"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2772"/>
                <a:ext cx="793" cy="2810"/>
                <a:chOff x="4572" y="2772"/>
                <a:chExt cx="793" cy="2810"/>
              </a:xfrm>
            </p:grpSpPr>
            <p:sp>
              <p:nvSpPr>
                <p:cNvPr id="445513" name="Rectangle 71"/>
                <p:cNvSpPr>
                  <a:spLocks noChangeArrowheads="1"/>
                </p:cNvSpPr>
                <p:nvPr/>
              </p:nvSpPr>
              <p:spPr bwMode="auto">
                <a:xfrm>
                  <a:off x="4615" y="2772"/>
                  <a:ext cx="707" cy="2810"/>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Most</a:t>
                  </a:r>
                  <a:endParaRPr lang="en-US" sz="1100" b="1">
                    <a:latin typeface="Arial" charset="0"/>
                    <a:cs typeface="Times New Roman" pitchFamily="18" charset="0"/>
                  </a:endParaRPr>
                </a:p>
                <a:p>
                  <a:pPr algn="ctr"/>
                  <a:endParaRPr lang="en-US" sz="1100">
                    <a:latin typeface="Arial" charset="0"/>
                  </a:endParaRPr>
                </a:p>
              </p:txBody>
            </p:sp>
            <p:sp>
              <p:nvSpPr>
                <p:cNvPr id="445514" name="Rectangle 72"/>
                <p:cNvSpPr>
                  <a:spLocks noChangeArrowheads="1"/>
                </p:cNvSpPr>
                <p:nvPr/>
              </p:nvSpPr>
              <p:spPr bwMode="auto">
                <a:xfrm>
                  <a:off x="4572" y="2772"/>
                  <a:ext cx="793"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2772"/>
                <a:ext cx="861" cy="2810"/>
                <a:chOff x="5365" y="2772"/>
                <a:chExt cx="861" cy="2810"/>
              </a:xfrm>
            </p:grpSpPr>
            <p:sp>
              <p:nvSpPr>
                <p:cNvPr id="445516" name="Rectangle 74"/>
                <p:cNvSpPr>
                  <a:spLocks noChangeArrowheads="1"/>
                </p:cNvSpPr>
                <p:nvPr/>
              </p:nvSpPr>
              <p:spPr bwMode="auto">
                <a:xfrm>
                  <a:off x="5408" y="2772"/>
                  <a:ext cx="775" cy="2810"/>
                </a:xfrm>
                <a:prstGeom prst="rect">
                  <a:avLst/>
                </a:prstGeom>
                <a:noFill/>
                <a:ln w="12700">
                  <a:noFill/>
                  <a:miter lim="800000"/>
                  <a:headEnd type="none" w="sm" len="sm"/>
                  <a:tailEnd type="none" w="sm" len="sm"/>
                </a:ln>
              </p:spPr>
              <p:txBody>
                <a:bodyPr anchor="ctr"/>
                <a:lstStyle/>
                <a:p>
                  <a:pPr algn="ctr" eaLnBrk="1" hangingPunct="1"/>
                  <a:r>
                    <a:rPr lang="sv-SE" sz="1100">
                      <a:latin typeface="Arial Narrow" pitchFamily="34" charset="0"/>
                      <a:cs typeface="Times New Roman" pitchFamily="18" charset="0"/>
                    </a:rPr>
                    <a:t>Memeriksakan pompa secara rutin, pengecekan dan pengauditan kondisi pompa, menutup aliran ke pompa dan mengaktifkan bypass line</a:t>
                  </a:r>
                  <a:endParaRPr lang="en-US" sz="1100">
                    <a:latin typeface="Arial Narrow" pitchFamily="34" charset="0"/>
                  </a:endParaRPr>
                </a:p>
              </p:txBody>
            </p:sp>
            <p:sp>
              <p:nvSpPr>
                <p:cNvPr id="445517" name="Rectangle 75"/>
                <p:cNvSpPr>
                  <a:spLocks noChangeArrowheads="1"/>
                </p:cNvSpPr>
                <p:nvPr/>
              </p:nvSpPr>
              <p:spPr bwMode="auto">
                <a:xfrm>
                  <a:off x="5365" y="2772"/>
                  <a:ext cx="861" cy="2810"/>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5518" name="Rectangle 76"/>
            <p:cNvSpPr>
              <a:spLocks noChangeArrowheads="1"/>
            </p:cNvSpPr>
            <p:nvPr/>
          </p:nvSpPr>
          <p:spPr bwMode="auto">
            <a:xfrm>
              <a:off x="-3" y="-3"/>
              <a:ext cx="6232" cy="5588"/>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0189" name="Rectangle 77"/>
          <p:cNvSpPr>
            <a:spLocks noChangeArrowheads="1"/>
          </p:cNvSpPr>
          <p:nvPr/>
        </p:nvSpPr>
        <p:spPr bwMode="auto">
          <a:xfrm>
            <a:off x="838200" y="457200"/>
            <a:ext cx="387350" cy="274638"/>
          </a:xfrm>
          <a:prstGeom prst="rect">
            <a:avLst/>
          </a:prstGeom>
          <a:noFill/>
          <a:ln w="12700">
            <a:noFill/>
            <a:miter lim="800000"/>
            <a:headEnd type="none" w="sm" len="sm"/>
            <a:tailEnd type="none" w="sm" len="sm"/>
          </a:ln>
          <a:effectLst/>
        </p:spPr>
        <p:txBody>
          <a:bodyPr>
            <a:spAutoFit/>
          </a:bodyPr>
          <a:lstStyle/>
          <a:p>
            <a:pPr>
              <a:defRPr/>
            </a:pPr>
            <a:r>
              <a:rPr lang="en-US" sz="1200" b="1">
                <a:solidFill>
                  <a:srgbClr val="EC2914"/>
                </a:solidFill>
                <a:effectLst>
                  <a:outerShdw blurRad="38100" dist="38100" dir="2700000" algn="tl">
                    <a:srgbClr val="000000"/>
                  </a:outerShdw>
                </a:effectLst>
                <a:latin typeface="Arial" pitchFamily="34" charset="0"/>
              </a:rPr>
              <a:t>No</a:t>
            </a:r>
            <a:endParaRPr lang="en-GB" sz="1200" b="1">
              <a:solidFill>
                <a:srgbClr val="EC2914"/>
              </a:solidFill>
              <a:effectLst>
                <a:outerShdw blurRad="38100" dist="38100" dir="2700000" algn="tl">
                  <a:srgbClr val="000000"/>
                </a:outerShdw>
              </a:effectLst>
              <a:latin typeface="Arial" pitchFamily="34" charset="0"/>
            </a:endParaRPr>
          </a:p>
        </p:txBody>
      </p:sp>
      <p:pic>
        <p:nvPicPr>
          <p:cNvPr id="445520" name="Picture 78"/>
          <p:cNvPicPr>
            <a:picLocks noChangeAspect="1" noChangeArrowheads="1"/>
          </p:cNvPicPr>
          <p:nvPr/>
        </p:nvPicPr>
        <p:blipFill>
          <a:blip r:embed="rId2" cstate="print"/>
          <a:srcRect/>
          <a:stretch>
            <a:fillRect/>
          </a:stretch>
        </p:blipFill>
        <p:spPr bwMode="auto">
          <a:xfrm>
            <a:off x="0" y="0"/>
            <a:ext cx="838200" cy="598488"/>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3"/>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1" name="Slide Number Placeholder 4"/>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33DF6162-E4F8-4112-A826-E4977BF67518}" type="slidenum">
              <a:rPr lang="en-GB" sz="1400">
                <a:solidFill>
                  <a:schemeClr val="tx2"/>
                </a:solidFill>
                <a:latin typeface="+mn-lt"/>
              </a:rPr>
              <a:pPr algn="r" eaLnBrk="1" hangingPunct="1">
                <a:defRPr/>
              </a:pPr>
              <a:t>62</a:t>
            </a:fld>
            <a:endParaRPr lang="en-GB" sz="1400">
              <a:solidFill>
                <a:schemeClr val="tx2"/>
              </a:solidFill>
              <a:latin typeface="+mn-lt"/>
            </a:endParaRPr>
          </a:p>
        </p:txBody>
      </p:sp>
      <p:grpSp>
        <p:nvGrpSpPr>
          <p:cNvPr id="2" name="Group 2"/>
          <p:cNvGrpSpPr>
            <a:grpSpLocks/>
          </p:cNvGrpSpPr>
          <p:nvPr/>
        </p:nvGrpSpPr>
        <p:grpSpPr bwMode="auto">
          <a:xfrm>
            <a:off x="762000" y="187325"/>
            <a:ext cx="8382000" cy="6289675"/>
            <a:chOff x="-3" y="-3"/>
            <a:chExt cx="6232" cy="4202"/>
          </a:xfrm>
        </p:grpSpPr>
        <p:grpSp>
          <p:nvGrpSpPr>
            <p:cNvPr id="3" name="Group 3"/>
            <p:cNvGrpSpPr>
              <a:grpSpLocks/>
            </p:cNvGrpSpPr>
            <p:nvPr/>
          </p:nvGrpSpPr>
          <p:grpSpPr bwMode="auto">
            <a:xfrm>
              <a:off x="0" y="0"/>
              <a:ext cx="6226" cy="4196"/>
              <a:chOff x="0" y="0"/>
              <a:chExt cx="6226" cy="4196"/>
            </a:xfrm>
          </p:grpSpPr>
          <p:grpSp>
            <p:nvGrpSpPr>
              <p:cNvPr id="4" name="Group 4"/>
              <p:cNvGrpSpPr>
                <a:grpSpLocks/>
              </p:cNvGrpSpPr>
              <p:nvPr/>
            </p:nvGrpSpPr>
            <p:grpSpPr bwMode="auto">
              <a:xfrm>
                <a:off x="0" y="0"/>
                <a:ext cx="316" cy="693"/>
                <a:chOff x="0" y="0"/>
                <a:chExt cx="316" cy="693"/>
              </a:xfrm>
            </p:grpSpPr>
            <p:sp>
              <p:nvSpPr>
                <p:cNvPr id="446471"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r>
                    <a:rPr lang="en-US" sz="1100">
                      <a:latin typeface="Arial" charset="0"/>
                      <a:cs typeface="Times New Roman" pitchFamily="18" charset="0"/>
                    </a:rPr>
                    <a:t> </a:t>
                  </a:r>
                </a:p>
                <a:p>
                  <a:pPr algn="ctr"/>
                  <a:endParaRPr lang="en-US" sz="1100">
                    <a:latin typeface="Arial" charset="0"/>
                  </a:endParaRPr>
                </a:p>
              </p:txBody>
            </p:sp>
            <p:sp>
              <p:nvSpPr>
                <p:cNvPr id="446472"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46474"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6475"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46477"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6478"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46480"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6481"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46483"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6484"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46486"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6487"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46489"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6490"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46492"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solidFill>
                      <a:srgbClr val="EC2914"/>
                    </a:solidFill>
                    <a:latin typeface="Haettenschweiler" pitchFamily="34" charset="0"/>
                  </a:endParaRPr>
                </a:p>
              </p:txBody>
            </p:sp>
            <p:sp>
              <p:nvSpPr>
                <p:cNvPr id="446493"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1578"/>
                <a:chOff x="0" y="693"/>
                <a:chExt cx="316" cy="1578"/>
              </a:xfrm>
            </p:grpSpPr>
            <p:sp>
              <p:nvSpPr>
                <p:cNvPr id="446495" name="Rectangle 29"/>
                <p:cNvSpPr>
                  <a:spLocks noChangeArrowheads="1"/>
                </p:cNvSpPr>
                <p:nvPr/>
              </p:nvSpPr>
              <p:spPr bwMode="auto">
                <a:xfrm>
                  <a:off x="43" y="693"/>
                  <a:ext cx="230" cy="1578"/>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r>
                    <a:rPr lang="en-US" sz="1100">
                      <a:latin typeface="Arial" charset="0"/>
                    </a:rPr>
                    <a:t>5</a:t>
                  </a:r>
                </a:p>
              </p:txBody>
            </p:sp>
            <p:sp>
              <p:nvSpPr>
                <p:cNvPr id="446496" name="Rectangle 30"/>
                <p:cNvSpPr>
                  <a:spLocks noChangeArrowheads="1"/>
                </p:cNvSpPr>
                <p:nvPr/>
              </p:nvSpPr>
              <p:spPr bwMode="auto">
                <a:xfrm>
                  <a:off x="0" y="693"/>
                  <a:ext cx="316"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1578"/>
                <a:chOff x="316" y="693"/>
                <a:chExt cx="721" cy="1578"/>
              </a:xfrm>
            </p:grpSpPr>
            <p:sp>
              <p:nvSpPr>
                <p:cNvPr id="446498" name="Rectangle 32"/>
                <p:cNvSpPr>
                  <a:spLocks noChangeArrowheads="1"/>
                </p:cNvSpPr>
                <p:nvPr/>
              </p:nvSpPr>
              <p:spPr bwMode="auto">
                <a:xfrm>
                  <a:off x="359" y="693"/>
                  <a:ext cx="635" cy="1578"/>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r>
                    <a:rPr lang="en-US" sz="1100">
                      <a:latin typeface="Arial" charset="0"/>
                      <a:cs typeface="Times New Roman" pitchFamily="18" charset="0"/>
                    </a:rPr>
                    <a:t>Small Refinery Facilities       (Fasilitas pendu-kung operasi)</a:t>
                  </a:r>
                </a:p>
              </p:txBody>
            </p:sp>
            <p:sp>
              <p:nvSpPr>
                <p:cNvPr id="446499" name="Rectangle 33"/>
                <p:cNvSpPr>
                  <a:spLocks noChangeArrowheads="1"/>
                </p:cNvSpPr>
                <p:nvPr/>
              </p:nvSpPr>
              <p:spPr bwMode="auto">
                <a:xfrm>
                  <a:off x="316" y="693"/>
                  <a:ext cx="721"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1578"/>
                <a:chOff x="1037" y="693"/>
                <a:chExt cx="746" cy="1578"/>
              </a:xfrm>
            </p:grpSpPr>
            <p:sp>
              <p:nvSpPr>
                <p:cNvPr id="446501" name="Rectangle 35"/>
                <p:cNvSpPr>
                  <a:spLocks noChangeArrowheads="1"/>
                </p:cNvSpPr>
                <p:nvPr/>
              </p:nvSpPr>
              <p:spPr bwMode="auto">
                <a:xfrm>
                  <a:off x="1080" y="693"/>
                  <a:ext cx="660" cy="157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Kerusakan boiler</a:t>
                  </a:r>
                  <a:endParaRPr lang="en-US" sz="1100">
                    <a:latin typeface="Arial" charset="0"/>
                    <a:cs typeface="Times New Roman" pitchFamily="18" charset="0"/>
                  </a:endParaRPr>
                </a:p>
                <a:p>
                  <a:pPr algn="ctr"/>
                  <a:endParaRPr lang="en-US" sz="1100">
                    <a:latin typeface="Arial" charset="0"/>
                  </a:endParaRPr>
                </a:p>
              </p:txBody>
            </p:sp>
            <p:sp>
              <p:nvSpPr>
                <p:cNvPr id="446502" name="Rectangle 36"/>
                <p:cNvSpPr>
                  <a:spLocks noChangeArrowheads="1"/>
                </p:cNvSpPr>
                <p:nvPr/>
              </p:nvSpPr>
              <p:spPr bwMode="auto">
                <a:xfrm>
                  <a:off x="1037" y="693"/>
                  <a:ext cx="746"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1578"/>
                <a:chOff x="1783" y="693"/>
                <a:chExt cx="1089" cy="1578"/>
              </a:xfrm>
            </p:grpSpPr>
            <p:sp>
              <p:nvSpPr>
                <p:cNvPr id="446504" name="Rectangle 38"/>
                <p:cNvSpPr>
                  <a:spLocks noChangeArrowheads="1"/>
                </p:cNvSpPr>
                <p:nvPr/>
              </p:nvSpPr>
              <p:spPr bwMode="auto">
                <a:xfrm>
                  <a:off x="1826" y="693"/>
                  <a:ext cx="1003" cy="157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*Suhu operasi terlalu tinggi melebihi suhu maksimal boiler</a:t>
                  </a:r>
                  <a:endParaRPr lang="en-US" sz="1100">
                    <a:latin typeface="Arial" charset="0"/>
                    <a:cs typeface="Times New Roman" pitchFamily="18" charset="0"/>
                  </a:endParaRPr>
                </a:p>
                <a:p>
                  <a:pPr algn="ctr"/>
                  <a:endParaRPr lang="en-US" sz="1100">
                    <a:latin typeface="Arial" charset="0"/>
                  </a:endParaRPr>
                </a:p>
              </p:txBody>
            </p:sp>
            <p:sp>
              <p:nvSpPr>
                <p:cNvPr id="446505" name="Rectangle 39"/>
                <p:cNvSpPr>
                  <a:spLocks noChangeArrowheads="1"/>
                </p:cNvSpPr>
                <p:nvPr/>
              </p:nvSpPr>
              <p:spPr bwMode="auto">
                <a:xfrm>
                  <a:off x="1783" y="693"/>
                  <a:ext cx="1089"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1578"/>
                <a:chOff x="2872" y="693"/>
                <a:chExt cx="907" cy="1578"/>
              </a:xfrm>
            </p:grpSpPr>
            <p:sp>
              <p:nvSpPr>
                <p:cNvPr id="446507" name="Rectangle 41"/>
                <p:cNvSpPr>
                  <a:spLocks noChangeArrowheads="1"/>
                </p:cNvSpPr>
                <p:nvPr/>
              </p:nvSpPr>
              <p:spPr bwMode="auto">
                <a:xfrm>
                  <a:off x="2915" y="693"/>
                  <a:ext cx="821" cy="157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+Gangguan produksi, turbin rusak (tidak dapat berfungsi secara maksimal)</a:t>
                  </a:r>
                  <a:endParaRPr lang="en-US" sz="1100">
                    <a:latin typeface="Arial" charset="0"/>
                  </a:endParaRPr>
                </a:p>
              </p:txBody>
            </p:sp>
            <p:sp>
              <p:nvSpPr>
                <p:cNvPr id="446508" name="Rectangle 42"/>
                <p:cNvSpPr>
                  <a:spLocks noChangeArrowheads="1"/>
                </p:cNvSpPr>
                <p:nvPr/>
              </p:nvSpPr>
              <p:spPr bwMode="auto">
                <a:xfrm>
                  <a:off x="2872" y="693"/>
                  <a:ext cx="907"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1578"/>
                <a:chOff x="3779" y="693"/>
                <a:chExt cx="793" cy="1578"/>
              </a:xfrm>
            </p:grpSpPr>
            <p:sp>
              <p:nvSpPr>
                <p:cNvPr id="446510" name="Rectangle 44"/>
                <p:cNvSpPr>
                  <a:spLocks noChangeArrowheads="1"/>
                </p:cNvSpPr>
                <p:nvPr/>
              </p:nvSpPr>
              <p:spPr bwMode="auto">
                <a:xfrm>
                  <a:off x="3822" y="693"/>
                  <a:ext cx="707" cy="1578"/>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Minor</a:t>
                  </a:r>
                  <a:endParaRPr lang="en-US" sz="1100" b="1">
                    <a:latin typeface="Arial" charset="0"/>
                    <a:cs typeface="Times New Roman" pitchFamily="18" charset="0"/>
                  </a:endParaRPr>
                </a:p>
                <a:p>
                  <a:pPr algn="ctr"/>
                  <a:endParaRPr lang="en-US" sz="1100" b="1">
                    <a:latin typeface="Arial" charset="0"/>
                  </a:endParaRPr>
                </a:p>
              </p:txBody>
            </p:sp>
            <p:sp>
              <p:nvSpPr>
                <p:cNvPr id="446511" name="Rectangle 45"/>
                <p:cNvSpPr>
                  <a:spLocks noChangeArrowheads="1"/>
                </p:cNvSpPr>
                <p:nvPr/>
              </p:nvSpPr>
              <p:spPr bwMode="auto">
                <a:xfrm>
                  <a:off x="3779" y="693"/>
                  <a:ext cx="793"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1578"/>
                <a:chOff x="4572" y="693"/>
                <a:chExt cx="793" cy="1578"/>
              </a:xfrm>
            </p:grpSpPr>
            <p:sp>
              <p:nvSpPr>
                <p:cNvPr id="446513" name="Rectangle 47"/>
                <p:cNvSpPr>
                  <a:spLocks noChangeArrowheads="1"/>
                </p:cNvSpPr>
                <p:nvPr/>
              </p:nvSpPr>
              <p:spPr bwMode="auto">
                <a:xfrm>
                  <a:off x="4615" y="693"/>
                  <a:ext cx="707" cy="1578"/>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b="1">
                    <a:latin typeface="Arial" charset="0"/>
                  </a:endParaRPr>
                </a:p>
              </p:txBody>
            </p:sp>
            <p:sp>
              <p:nvSpPr>
                <p:cNvPr id="446514" name="Rectangle 48"/>
                <p:cNvSpPr>
                  <a:spLocks noChangeArrowheads="1"/>
                </p:cNvSpPr>
                <p:nvPr/>
              </p:nvSpPr>
              <p:spPr bwMode="auto">
                <a:xfrm>
                  <a:off x="4572" y="693"/>
                  <a:ext cx="793"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1578"/>
                <a:chOff x="5365" y="693"/>
                <a:chExt cx="861" cy="1578"/>
              </a:xfrm>
            </p:grpSpPr>
            <p:sp>
              <p:nvSpPr>
                <p:cNvPr id="446516" name="Rectangle 50"/>
                <p:cNvSpPr>
                  <a:spLocks noChangeArrowheads="1"/>
                </p:cNvSpPr>
                <p:nvPr/>
              </p:nvSpPr>
              <p:spPr bwMode="auto">
                <a:xfrm>
                  <a:off x="5408" y="693"/>
                  <a:ext cx="775" cy="157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Membeli boiler dengan pertaha-nan yang tinggi</a:t>
                  </a:r>
                  <a:endParaRPr lang="en-US" sz="1100">
                    <a:latin typeface="Arial" charset="0"/>
                    <a:cs typeface="Times New Roman" pitchFamily="18" charset="0"/>
                  </a:endParaRPr>
                </a:p>
                <a:p>
                  <a:pPr algn="ctr"/>
                  <a:endParaRPr lang="en-US" sz="1100">
                    <a:latin typeface="Arial" charset="0"/>
                  </a:endParaRPr>
                </a:p>
              </p:txBody>
            </p:sp>
            <p:sp>
              <p:nvSpPr>
                <p:cNvPr id="446517" name="Rectangle 51"/>
                <p:cNvSpPr>
                  <a:spLocks noChangeArrowheads="1"/>
                </p:cNvSpPr>
                <p:nvPr/>
              </p:nvSpPr>
              <p:spPr bwMode="auto">
                <a:xfrm>
                  <a:off x="5365" y="693"/>
                  <a:ext cx="861" cy="157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2271"/>
                <a:ext cx="316" cy="1925"/>
                <a:chOff x="0" y="2271"/>
                <a:chExt cx="316" cy="1925"/>
              </a:xfrm>
            </p:grpSpPr>
            <p:sp>
              <p:nvSpPr>
                <p:cNvPr id="446519" name="Rectangle 53"/>
                <p:cNvSpPr>
                  <a:spLocks noChangeArrowheads="1"/>
                </p:cNvSpPr>
                <p:nvPr/>
              </p:nvSpPr>
              <p:spPr bwMode="auto">
                <a:xfrm>
                  <a:off x="43" y="2271"/>
                  <a:ext cx="230" cy="192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6520" name="Rectangle 54"/>
                <p:cNvSpPr>
                  <a:spLocks noChangeArrowheads="1"/>
                </p:cNvSpPr>
                <p:nvPr/>
              </p:nvSpPr>
              <p:spPr bwMode="auto">
                <a:xfrm>
                  <a:off x="0" y="2271"/>
                  <a:ext cx="316"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2271"/>
                <a:ext cx="721" cy="1925"/>
                <a:chOff x="316" y="2271"/>
                <a:chExt cx="721" cy="1925"/>
              </a:xfrm>
            </p:grpSpPr>
            <p:sp>
              <p:nvSpPr>
                <p:cNvPr id="446522" name="Rectangle 56"/>
                <p:cNvSpPr>
                  <a:spLocks noChangeArrowheads="1"/>
                </p:cNvSpPr>
                <p:nvPr/>
              </p:nvSpPr>
              <p:spPr bwMode="auto">
                <a:xfrm>
                  <a:off x="359" y="2271"/>
                  <a:ext cx="635" cy="192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6523" name="Rectangle 57"/>
                <p:cNvSpPr>
                  <a:spLocks noChangeArrowheads="1"/>
                </p:cNvSpPr>
                <p:nvPr/>
              </p:nvSpPr>
              <p:spPr bwMode="auto">
                <a:xfrm>
                  <a:off x="316" y="2271"/>
                  <a:ext cx="721"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2271"/>
                <a:ext cx="746" cy="1925"/>
                <a:chOff x="1037" y="2271"/>
                <a:chExt cx="746" cy="1925"/>
              </a:xfrm>
            </p:grpSpPr>
            <p:sp>
              <p:nvSpPr>
                <p:cNvPr id="446525" name="Rectangle 59"/>
                <p:cNvSpPr>
                  <a:spLocks noChangeArrowheads="1"/>
                </p:cNvSpPr>
                <p:nvPr/>
              </p:nvSpPr>
              <p:spPr bwMode="auto">
                <a:xfrm>
                  <a:off x="1080" y="2271"/>
                  <a:ext cx="660"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Valve/ka-tup macet (aliran tidak dapat dibuka atau ditutup dengan baik)</a:t>
                  </a:r>
                  <a:endParaRPr lang="en-US" sz="1100">
                    <a:latin typeface="Arial" charset="0"/>
                    <a:cs typeface="Times New Roman" pitchFamily="18" charset="0"/>
                  </a:endParaRPr>
                </a:p>
                <a:p>
                  <a:pPr algn="ctr"/>
                  <a:endParaRPr lang="en-US" sz="1100">
                    <a:latin typeface="Arial" charset="0"/>
                  </a:endParaRPr>
                </a:p>
              </p:txBody>
            </p:sp>
            <p:sp>
              <p:nvSpPr>
                <p:cNvPr id="446526" name="Rectangle 60"/>
                <p:cNvSpPr>
                  <a:spLocks noChangeArrowheads="1"/>
                </p:cNvSpPr>
                <p:nvPr/>
              </p:nvSpPr>
              <p:spPr bwMode="auto">
                <a:xfrm>
                  <a:off x="1037" y="2271"/>
                  <a:ext cx="746"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2271"/>
                <a:ext cx="1089" cy="1925"/>
                <a:chOff x="1783" y="2271"/>
                <a:chExt cx="1089" cy="1925"/>
              </a:xfrm>
            </p:grpSpPr>
            <p:sp>
              <p:nvSpPr>
                <p:cNvPr id="446528" name="Rectangle 62"/>
                <p:cNvSpPr>
                  <a:spLocks noChangeArrowheads="1"/>
                </p:cNvSpPr>
                <p:nvPr/>
              </p:nvSpPr>
              <p:spPr bwMode="auto">
                <a:xfrm>
                  <a:off x="1826" y="2271"/>
                  <a:ext cx="1003"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friksi terlalu besar</a:t>
                  </a:r>
                  <a:endParaRPr lang="en-US" sz="1100">
                    <a:latin typeface="Arial" charset="0"/>
                    <a:cs typeface="Times New Roman" pitchFamily="18" charset="0"/>
                  </a:endParaRPr>
                </a:p>
                <a:p>
                  <a:pPr algn="ctr"/>
                  <a:endParaRPr lang="en-US" sz="1100">
                    <a:latin typeface="Arial" charset="0"/>
                  </a:endParaRPr>
                </a:p>
              </p:txBody>
            </p:sp>
            <p:sp>
              <p:nvSpPr>
                <p:cNvPr id="446529" name="Rectangle 63"/>
                <p:cNvSpPr>
                  <a:spLocks noChangeArrowheads="1"/>
                </p:cNvSpPr>
                <p:nvPr/>
              </p:nvSpPr>
              <p:spPr bwMode="auto">
                <a:xfrm>
                  <a:off x="1783" y="2271"/>
                  <a:ext cx="1089"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2271"/>
                <a:ext cx="907" cy="1925"/>
                <a:chOff x="2872" y="2271"/>
                <a:chExt cx="907" cy="1925"/>
              </a:xfrm>
            </p:grpSpPr>
            <p:sp>
              <p:nvSpPr>
                <p:cNvPr id="446531" name="Rectangle 65"/>
                <p:cNvSpPr>
                  <a:spLocks noChangeArrowheads="1"/>
                </p:cNvSpPr>
                <p:nvPr/>
              </p:nvSpPr>
              <p:spPr bwMode="auto">
                <a:xfrm>
                  <a:off x="2915" y="2271"/>
                  <a:ext cx="821"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+Plant Shut Down (tidak ada aliran atau aliran tidak dapat ditahan sehingga menimbul-kan kerusakan alat lain)</a:t>
                  </a:r>
                  <a:endParaRPr lang="en-US" sz="1100">
                    <a:latin typeface="Arial" charset="0"/>
                  </a:endParaRPr>
                </a:p>
              </p:txBody>
            </p:sp>
            <p:sp>
              <p:nvSpPr>
                <p:cNvPr id="446532" name="Rectangle 66"/>
                <p:cNvSpPr>
                  <a:spLocks noChangeArrowheads="1"/>
                </p:cNvSpPr>
                <p:nvPr/>
              </p:nvSpPr>
              <p:spPr bwMode="auto">
                <a:xfrm>
                  <a:off x="2872" y="2271"/>
                  <a:ext cx="907"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2271"/>
                <a:ext cx="793" cy="1925"/>
                <a:chOff x="3779" y="2271"/>
                <a:chExt cx="793" cy="1925"/>
              </a:xfrm>
            </p:grpSpPr>
            <p:sp>
              <p:nvSpPr>
                <p:cNvPr id="446534" name="Rectangle 68"/>
                <p:cNvSpPr>
                  <a:spLocks noChangeArrowheads="1"/>
                </p:cNvSpPr>
                <p:nvPr/>
              </p:nvSpPr>
              <p:spPr bwMode="auto">
                <a:xfrm>
                  <a:off x="3822" y="2271"/>
                  <a:ext cx="707" cy="1925"/>
                </a:xfrm>
                <a:prstGeom prst="rect">
                  <a:avLst/>
                </a:prstGeom>
                <a:noFill/>
                <a:ln w="12700">
                  <a:noFill/>
                  <a:miter lim="800000"/>
                  <a:headEnd type="none" w="sm" len="sm"/>
                  <a:tailEnd type="none" w="sm" len="sm"/>
                </a:ln>
              </p:spPr>
              <p:txBody>
                <a:bodyPr anchor="ctr"/>
                <a:lstStyle/>
                <a:p>
                  <a:pPr algn="ctr" eaLnBrk="1" hangingPunct="1"/>
                  <a:r>
                    <a:rPr lang="en-US" sz="1100" b="1">
                      <a:latin typeface="Arial" charset="0"/>
                      <a:cs typeface="Times New Roman" pitchFamily="18" charset="0"/>
                    </a:rPr>
                    <a:t>Major</a:t>
                  </a:r>
                  <a:r>
                    <a:rPr lang="en-US" sz="1100">
                      <a:latin typeface="Arial" charset="0"/>
                      <a:cs typeface="Times New Roman" pitchFamily="18" charset="0"/>
                    </a:rPr>
                    <a:t>: </a:t>
                  </a:r>
                </a:p>
                <a:p>
                  <a:pPr algn="ctr"/>
                  <a:r>
                    <a:rPr lang="en-US" sz="1100">
                      <a:latin typeface="Arial" charset="0"/>
                      <a:cs typeface="Times New Roman" pitchFamily="18" charset="0"/>
                    </a:rPr>
                    <a:t>dapat terjadi Plant Shut Down</a:t>
                  </a:r>
                </a:p>
                <a:p>
                  <a:pPr algn="ctr"/>
                  <a:endParaRPr lang="en-US" sz="1100">
                    <a:latin typeface="Arial" charset="0"/>
                  </a:endParaRPr>
                </a:p>
              </p:txBody>
            </p:sp>
            <p:sp>
              <p:nvSpPr>
                <p:cNvPr id="446535" name="Rectangle 69"/>
                <p:cNvSpPr>
                  <a:spLocks noChangeArrowheads="1"/>
                </p:cNvSpPr>
                <p:nvPr/>
              </p:nvSpPr>
              <p:spPr bwMode="auto">
                <a:xfrm>
                  <a:off x="3779" y="2271"/>
                  <a:ext cx="793"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2271"/>
                <a:ext cx="793" cy="1925"/>
                <a:chOff x="4572" y="2271"/>
                <a:chExt cx="793" cy="1925"/>
              </a:xfrm>
            </p:grpSpPr>
            <p:sp>
              <p:nvSpPr>
                <p:cNvPr id="446537" name="Rectangle 71"/>
                <p:cNvSpPr>
                  <a:spLocks noChangeArrowheads="1"/>
                </p:cNvSpPr>
                <p:nvPr/>
              </p:nvSpPr>
              <p:spPr bwMode="auto">
                <a:xfrm>
                  <a:off x="4615" y="2271"/>
                  <a:ext cx="707" cy="1925"/>
                </a:xfrm>
                <a:prstGeom prst="rect">
                  <a:avLst/>
                </a:prstGeom>
                <a:noFill/>
                <a:ln w="12700">
                  <a:noFill/>
                  <a:miter lim="800000"/>
                  <a:headEnd type="none" w="sm" len="sm"/>
                  <a:tailEnd type="none" w="sm" len="sm"/>
                </a:ln>
              </p:spPr>
              <p:txBody>
                <a:bodyPr anchor="ctr"/>
                <a:lstStyle/>
                <a:p>
                  <a:pPr algn="ctr" eaLnBrk="1" hangingPunct="1"/>
                  <a:r>
                    <a:rPr lang="en-US" sz="1100" b="1">
                      <a:latin typeface="Arial" charset="0"/>
                      <a:cs typeface="Times New Roman" pitchFamily="18" charset="0"/>
                    </a:rPr>
                    <a:t>Likely</a:t>
                  </a:r>
                </a:p>
                <a:p>
                  <a:pPr algn="ctr"/>
                  <a:endParaRPr lang="en-US" sz="1100">
                    <a:latin typeface="Arial" charset="0"/>
                  </a:endParaRPr>
                </a:p>
              </p:txBody>
            </p:sp>
            <p:sp>
              <p:nvSpPr>
                <p:cNvPr id="446538" name="Rectangle 72"/>
                <p:cNvSpPr>
                  <a:spLocks noChangeArrowheads="1"/>
                </p:cNvSpPr>
                <p:nvPr/>
              </p:nvSpPr>
              <p:spPr bwMode="auto">
                <a:xfrm>
                  <a:off x="4572" y="2271"/>
                  <a:ext cx="793"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2271"/>
                <a:ext cx="861" cy="1925"/>
                <a:chOff x="5365" y="2271"/>
                <a:chExt cx="861" cy="1925"/>
              </a:xfrm>
            </p:grpSpPr>
            <p:sp>
              <p:nvSpPr>
                <p:cNvPr id="446540" name="Rectangle 74"/>
                <p:cNvSpPr>
                  <a:spLocks noChangeArrowheads="1"/>
                </p:cNvSpPr>
                <p:nvPr/>
              </p:nvSpPr>
              <p:spPr bwMode="auto">
                <a:xfrm>
                  <a:off x="5408" y="2271"/>
                  <a:ext cx="775"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Ada aliran bypass atau aliran cabang yang dapat digunakan pada plant</a:t>
                  </a:r>
                  <a:endParaRPr lang="en-US" sz="1100">
                    <a:latin typeface="Arial" charset="0"/>
                    <a:cs typeface="Times New Roman" pitchFamily="18" charset="0"/>
                  </a:endParaRPr>
                </a:p>
                <a:p>
                  <a:pPr algn="ctr"/>
                  <a:endParaRPr lang="en-US" sz="1100">
                    <a:latin typeface="Arial" charset="0"/>
                  </a:endParaRPr>
                </a:p>
              </p:txBody>
            </p:sp>
            <p:sp>
              <p:nvSpPr>
                <p:cNvPr id="446541" name="Rectangle 75"/>
                <p:cNvSpPr>
                  <a:spLocks noChangeArrowheads="1"/>
                </p:cNvSpPr>
                <p:nvPr/>
              </p:nvSpPr>
              <p:spPr bwMode="auto">
                <a:xfrm>
                  <a:off x="5365" y="2271"/>
                  <a:ext cx="861"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6542" name="Rectangle 76"/>
            <p:cNvSpPr>
              <a:spLocks noChangeArrowheads="1"/>
            </p:cNvSpPr>
            <p:nvPr/>
          </p:nvSpPr>
          <p:spPr bwMode="auto">
            <a:xfrm>
              <a:off x="-3" y="-3"/>
              <a:ext cx="6232" cy="4202"/>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1213" name="Rectangle 77"/>
          <p:cNvSpPr>
            <a:spLocks noChangeArrowheads="1"/>
          </p:cNvSpPr>
          <p:nvPr/>
        </p:nvSpPr>
        <p:spPr bwMode="auto">
          <a:xfrm>
            <a:off x="762000" y="546100"/>
            <a:ext cx="371475" cy="260350"/>
          </a:xfrm>
          <a:prstGeom prst="rect">
            <a:avLst/>
          </a:prstGeom>
          <a:noFill/>
          <a:ln w="12700">
            <a:noFill/>
            <a:miter lim="800000"/>
            <a:headEnd type="none" w="sm" len="sm"/>
            <a:tailEnd type="none" w="sm" len="sm"/>
          </a:ln>
          <a:effectLst/>
        </p:spPr>
        <p:txBody>
          <a:bodyPr wrap="none">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6544" name="Picture 78"/>
          <p:cNvPicPr>
            <a:picLocks noChangeAspect="1" noChangeArrowheads="1"/>
          </p:cNvPicPr>
          <p:nvPr/>
        </p:nvPicPr>
        <p:blipFill>
          <a:blip r:embed="rId2" cstate="print"/>
          <a:srcRect/>
          <a:stretch>
            <a:fillRect/>
          </a:stretch>
        </p:blipFill>
        <p:spPr bwMode="auto">
          <a:xfrm>
            <a:off x="0" y="0"/>
            <a:ext cx="838200" cy="598488"/>
          </a:xfrm>
          <a:prstGeom prst="rect">
            <a:avLst/>
          </a:prstGeom>
          <a:noFill/>
          <a:ln w="12700">
            <a:noFill/>
            <a:miter lim="800000"/>
            <a:headEnd type="none" w="sm" len="sm"/>
            <a:tailEnd type="none" w="sm" len="sm"/>
          </a:ln>
        </p:spPr>
      </p:pic>
      <p:sp>
        <p:nvSpPr>
          <p:cNvPr id="446545" name="Rectangle 79"/>
          <p:cNvSpPr>
            <a:spLocks noChangeArrowheads="1"/>
          </p:cNvSpPr>
          <p:nvPr/>
        </p:nvSpPr>
        <p:spPr bwMode="auto">
          <a:xfrm>
            <a:off x="1295400" y="4114800"/>
            <a:ext cx="768350" cy="1438275"/>
          </a:xfrm>
          <a:prstGeom prst="rect">
            <a:avLst/>
          </a:prstGeom>
          <a:noFill/>
          <a:ln w="9525">
            <a:noFill/>
            <a:miter lim="800000"/>
            <a:headEnd/>
            <a:tailEnd/>
          </a:ln>
        </p:spPr>
        <p:txBody>
          <a:bodyPr>
            <a:spAutoFit/>
          </a:bodyPr>
          <a:lstStyle/>
          <a:p>
            <a:pPr eaLnBrk="1" hangingPunct="1"/>
            <a:r>
              <a:rPr lang="en-US" sz="1100">
                <a:latin typeface="Arial" charset="0"/>
                <a:cs typeface="Times New Roman" pitchFamily="18" charset="0"/>
              </a:rPr>
              <a:t>Small Refinery Facilities       (Fasili-tas pendu-kung operasi</a:t>
            </a:r>
            <a:endParaRPr lang="en-GB" sz="1100">
              <a:latin typeface="Arial" charset="0"/>
              <a:cs typeface="Times New Roman" pitchFamily="18" charset="0"/>
            </a:endParaRP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3"/>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1" name="Slide Number Placeholder 4"/>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E9763FC0-CC97-4408-A807-65DB9EF9A0DD}" type="slidenum">
              <a:rPr lang="en-GB" sz="1400">
                <a:solidFill>
                  <a:schemeClr val="tx2"/>
                </a:solidFill>
                <a:latin typeface="+mn-lt"/>
              </a:rPr>
              <a:pPr algn="r" eaLnBrk="1" hangingPunct="1">
                <a:defRPr/>
              </a:pPr>
              <a:t>63</a:t>
            </a:fld>
            <a:endParaRPr lang="en-GB" sz="1400">
              <a:solidFill>
                <a:schemeClr val="tx2"/>
              </a:solidFill>
              <a:latin typeface="+mn-lt"/>
            </a:endParaRPr>
          </a:p>
        </p:txBody>
      </p:sp>
      <p:grpSp>
        <p:nvGrpSpPr>
          <p:cNvPr id="2" name="Group 2"/>
          <p:cNvGrpSpPr>
            <a:grpSpLocks/>
          </p:cNvGrpSpPr>
          <p:nvPr/>
        </p:nvGrpSpPr>
        <p:grpSpPr bwMode="auto">
          <a:xfrm>
            <a:off x="762000" y="228600"/>
            <a:ext cx="8382000" cy="6096000"/>
            <a:chOff x="-3" y="-3"/>
            <a:chExt cx="6232" cy="6512"/>
          </a:xfrm>
        </p:grpSpPr>
        <p:grpSp>
          <p:nvGrpSpPr>
            <p:cNvPr id="3" name="Group 3"/>
            <p:cNvGrpSpPr>
              <a:grpSpLocks/>
            </p:cNvGrpSpPr>
            <p:nvPr/>
          </p:nvGrpSpPr>
          <p:grpSpPr bwMode="auto">
            <a:xfrm>
              <a:off x="0" y="0"/>
              <a:ext cx="6226" cy="6506"/>
              <a:chOff x="0" y="0"/>
              <a:chExt cx="6226" cy="6506"/>
            </a:xfrm>
          </p:grpSpPr>
          <p:grpSp>
            <p:nvGrpSpPr>
              <p:cNvPr id="4" name="Group 4"/>
              <p:cNvGrpSpPr>
                <a:grpSpLocks/>
              </p:cNvGrpSpPr>
              <p:nvPr/>
            </p:nvGrpSpPr>
            <p:grpSpPr bwMode="auto">
              <a:xfrm>
                <a:off x="0" y="0"/>
                <a:ext cx="316" cy="693"/>
                <a:chOff x="0" y="0"/>
                <a:chExt cx="316" cy="693"/>
              </a:xfrm>
            </p:grpSpPr>
            <p:sp>
              <p:nvSpPr>
                <p:cNvPr id="447495"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7496"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47498"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7499"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47501"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7502"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47504"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Cause</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7505"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47507"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7508"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47510"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7511"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47513"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endParaRPr lang="en-US" sz="1600" b="1">
                    <a:solidFill>
                      <a:srgbClr val="EC2914"/>
                    </a:solidFill>
                    <a:latin typeface="Haettenschweiler" pitchFamily="34" charset="0"/>
                    <a:cs typeface="Times New Roman" pitchFamily="18" charset="0"/>
                  </a:endParaRPr>
                </a:p>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600">
                    <a:latin typeface="Arial" charset="0"/>
                  </a:endParaRPr>
                </a:p>
              </p:txBody>
            </p:sp>
            <p:sp>
              <p:nvSpPr>
                <p:cNvPr id="447514"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47516"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100">
                    <a:solidFill>
                      <a:srgbClr val="EC2914"/>
                    </a:solidFill>
                    <a:latin typeface="Arial" charset="0"/>
                  </a:endParaRPr>
                </a:p>
              </p:txBody>
            </p:sp>
            <p:sp>
              <p:nvSpPr>
                <p:cNvPr id="447517"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2348"/>
                <a:chOff x="0" y="693"/>
                <a:chExt cx="316" cy="2348"/>
              </a:xfrm>
            </p:grpSpPr>
            <p:sp>
              <p:nvSpPr>
                <p:cNvPr id="447519" name="Rectangle 29"/>
                <p:cNvSpPr>
                  <a:spLocks noChangeArrowheads="1"/>
                </p:cNvSpPr>
                <p:nvPr/>
              </p:nvSpPr>
              <p:spPr bwMode="auto">
                <a:xfrm>
                  <a:off x="43" y="693"/>
                  <a:ext cx="230"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6.</a:t>
                  </a:r>
                  <a:endParaRPr lang="en-US" sz="1100">
                    <a:latin typeface="Arial" charset="0"/>
                    <a:cs typeface="Times New Roman" pitchFamily="18" charset="0"/>
                  </a:endParaRPr>
                </a:p>
                <a:p>
                  <a:pPr algn="ctr"/>
                  <a:endParaRPr lang="en-US" sz="1100">
                    <a:latin typeface="Arial" charset="0"/>
                  </a:endParaRPr>
                </a:p>
              </p:txBody>
            </p:sp>
            <p:sp>
              <p:nvSpPr>
                <p:cNvPr id="447520" name="Rectangle 30"/>
                <p:cNvSpPr>
                  <a:spLocks noChangeArrowheads="1"/>
                </p:cNvSpPr>
                <p:nvPr/>
              </p:nvSpPr>
              <p:spPr bwMode="auto">
                <a:xfrm>
                  <a:off x="0" y="693"/>
                  <a:ext cx="316"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2348"/>
                <a:chOff x="316" y="693"/>
                <a:chExt cx="721" cy="2348"/>
              </a:xfrm>
            </p:grpSpPr>
            <p:sp>
              <p:nvSpPr>
                <p:cNvPr id="447522" name="Rectangle 32"/>
                <p:cNvSpPr>
                  <a:spLocks noChangeArrowheads="1"/>
                </p:cNvSpPr>
                <p:nvPr/>
              </p:nvSpPr>
              <p:spPr bwMode="auto">
                <a:xfrm>
                  <a:off x="359" y="693"/>
                  <a:ext cx="635"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Main utilities</a:t>
                  </a:r>
                  <a:endParaRPr lang="en-US" sz="1100">
                    <a:latin typeface="Arial" charset="0"/>
                    <a:cs typeface="Times New Roman" pitchFamily="18" charset="0"/>
                  </a:endParaRPr>
                </a:p>
                <a:p>
                  <a:pPr algn="ctr"/>
                  <a:endParaRPr lang="en-US" sz="1100">
                    <a:latin typeface="Arial" charset="0"/>
                  </a:endParaRPr>
                </a:p>
              </p:txBody>
            </p:sp>
            <p:sp>
              <p:nvSpPr>
                <p:cNvPr id="447523" name="Rectangle 33"/>
                <p:cNvSpPr>
                  <a:spLocks noChangeArrowheads="1"/>
                </p:cNvSpPr>
                <p:nvPr/>
              </p:nvSpPr>
              <p:spPr bwMode="auto">
                <a:xfrm>
                  <a:off x="316" y="693"/>
                  <a:ext cx="721"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2348"/>
                <a:chOff x="1037" y="693"/>
                <a:chExt cx="746" cy="2348"/>
              </a:xfrm>
            </p:grpSpPr>
            <p:sp>
              <p:nvSpPr>
                <p:cNvPr id="447525" name="Rectangle 35"/>
                <p:cNvSpPr>
                  <a:spLocks noChangeArrowheads="1"/>
                </p:cNvSpPr>
                <p:nvPr/>
              </p:nvSpPr>
              <p:spPr bwMode="auto">
                <a:xfrm>
                  <a:off x="1080" y="693"/>
                  <a:ext cx="660"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Kebocoran </a:t>
                  </a:r>
                  <a:r>
                    <a:rPr lang="sv-SE" sz="1100" i="1">
                      <a:latin typeface="Arial" charset="0"/>
                      <a:cs typeface="Times New Roman" pitchFamily="18" charset="0"/>
                    </a:rPr>
                    <a:t>knock out</a:t>
                  </a:r>
                  <a:r>
                    <a:rPr lang="sv-SE" sz="1100">
                      <a:latin typeface="Arial" charset="0"/>
                      <a:cs typeface="Times New Roman" pitchFamily="18" charset="0"/>
                    </a:rPr>
                    <a:t> drum sehingga kondesat liquid tidak terpisah dari feed gas</a:t>
                  </a:r>
                  <a:endParaRPr lang="en-US" sz="1100">
                    <a:latin typeface="Arial" charset="0"/>
                    <a:cs typeface="Times New Roman" pitchFamily="18" charset="0"/>
                  </a:endParaRPr>
                </a:p>
                <a:p>
                  <a:pPr algn="ctr"/>
                  <a:endParaRPr lang="en-US" sz="1100">
                    <a:latin typeface="Arial" charset="0"/>
                  </a:endParaRPr>
                </a:p>
              </p:txBody>
            </p:sp>
            <p:sp>
              <p:nvSpPr>
                <p:cNvPr id="447526" name="Rectangle 36"/>
                <p:cNvSpPr>
                  <a:spLocks noChangeArrowheads="1"/>
                </p:cNvSpPr>
                <p:nvPr/>
              </p:nvSpPr>
              <p:spPr bwMode="auto">
                <a:xfrm>
                  <a:off x="1037" y="693"/>
                  <a:ext cx="746"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2348"/>
                <a:chOff x="1783" y="693"/>
                <a:chExt cx="1089" cy="2348"/>
              </a:xfrm>
            </p:grpSpPr>
            <p:sp>
              <p:nvSpPr>
                <p:cNvPr id="447528" name="Rectangle 38"/>
                <p:cNvSpPr>
                  <a:spLocks noChangeArrowheads="1"/>
                </p:cNvSpPr>
                <p:nvPr/>
              </p:nvSpPr>
              <p:spPr bwMode="auto">
                <a:xfrm>
                  <a:off x="1826" y="693"/>
                  <a:ext cx="1003"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*KOD (knock out drum) mengalami fracture atau fatique karena pemakaian yang terus menerus dengan perawatan yang minim</a:t>
                  </a:r>
                  <a:endParaRPr lang="en-US" sz="1100">
                    <a:latin typeface="Arial" charset="0"/>
                    <a:cs typeface="Times New Roman" pitchFamily="18" charset="0"/>
                  </a:endParaRPr>
                </a:p>
                <a:p>
                  <a:pPr algn="ctr"/>
                  <a:endParaRPr lang="en-US" sz="1100">
                    <a:latin typeface="Arial" charset="0"/>
                  </a:endParaRPr>
                </a:p>
              </p:txBody>
            </p:sp>
            <p:sp>
              <p:nvSpPr>
                <p:cNvPr id="447529" name="Rectangle 39"/>
                <p:cNvSpPr>
                  <a:spLocks noChangeArrowheads="1"/>
                </p:cNvSpPr>
                <p:nvPr/>
              </p:nvSpPr>
              <p:spPr bwMode="auto">
                <a:xfrm>
                  <a:off x="1783" y="693"/>
                  <a:ext cx="1089"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2348"/>
                <a:chOff x="2872" y="693"/>
                <a:chExt cx="907" cy="2348"/>
              </a:xfrm>
            </p:grpSpPr>
            <p:sp>
              <p:nvSpPr>
                <p:cNvPr id="447531" name="Rectangle 41"/>
                <p:cNvSpPr>
                  <a:spLocks noChangeArrowheads="1"/>
                </p:cNvSpPr>
                <p:nvPr/>
              </p:nvSpPr>
              <p:spPr bwMode="auto">
                <a:xfrm>
                  <a:off x="2915" y="693"/>
                  <a:ext cx="821"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+Kualitas produk LNG turun, kemungki-nan terjadi kerusakan alat lain krn masih adanya kondesat liquid</a:t>
                  </a:r>
                  <a:endParaRPr lang="en-US" sz="1100">
                    <a:latin typeface="Arial" charset="0"/>
                    <a:cs typeface="Times New Roman" pitchFamily="18" charset="0"/>
                  </a:endParaRPr>
                </a:p>
                <a:p>
                  <a:pPr algn="ctr"/>
                  <a:r>
                    <a:rPr lang="sv-SE" sz="1100">
                      <a:latin typeface="Arial" charset="0"/>
                      <a:cs typeface="Times New Roman" pitchFamily="18" charset="0"/>
                    </a:rPr>
                    <a:t> </a:t>
                  </a:r>
                  <a:endParaRPr lang="en-US" sz="1100">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7532" name="Rectangle 42"/>
                <p:cNvSpPr>
                  <a:spLocks noChangeArrowheads="1"/>
                </p:cNvSpPr>
                <p:nvPr/>
              </p:nvSpPr>
              <p:spPr bwMode="auto">
                <a:xfrm>
                  <a:off x="2872" y="693"/>
                  <a:ext cx="907"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2348"/>
                <a:chOff x="3779" y="693"/>
                <a:chExt cx="793" cy="2348"/>
              </a:xfrm>
            </p:grpSpPr>
            <p:sp>
              <p:nvSpPr>
                <p:cNvPr id="447534" name="Rectangle 44"/>
                <p:cNvSpPr>
                  <a:spLocks noChangeArrowheads="1"/>
                </p:cNvSpPr>
                <p:nvPr/>
              </p:nvSpPr>
              <p:spPr bwMode="auto">
                <a:xfrm>
                  <a:off x="3822" y="693"/>
                  <a:ext cx="707" cy="2348"/>
                </a:xfrm>
                <a:prstGeom prst="rect">
                  <a:avLst/>
                </a:prstGeom>
                <a:noFill/>
                <a:ln w="12700">
                  <a:noFill/>
                  <a:miter lim="800000"/>
                  <a:headEnd type="none" w="sm" len="sm"/>
                  <a:tailEnd type="none" w="sm" len="sm"/>
                </a:ln>
              </p:spPr>
              <p:txBody>
                <a:bodyPr anchor="ctr"/>
                <a:lstStyle/>
                <a:p>
                  <a:pPr algn="ctr" eaLnBrk="1" hangingPunct="1"/>
                  <a:r>
                    <a:rPr lang="en-US" sz="1100" b="1">
                      <a:latin typeface="Arial" charset="0"/>
                      <a:cs typeface="Times New Roman" pitchFamily="18" charset="0"/>
                    </a:rPr>
                    <a:t>Major</a:t>
                  </a:r>
                  <a:r>
                    <a:rPr lang="en-US" sz="1100">
                      <a:latin typeface="Arial" charset="0"/>
                      <a:cs typeface="Times New Roman" pitchFamily="18" charset="0"/>
                    </a:rPr>
                    <a:t>: </a:t>
                  </a:r>
                </a:p>
                <a:p>
                  <a:pPr algn="ctr"/>
                  <a:r>
                    <a:rPr lang="en-US" sz="1100">
                      <a:latin typeface="Arial" charset="0"/>
                      <a:cs typeface="Times New Roman" pitchFamily="18" charset="0"/>
                    </a:rPr>
                    <a:t>Image perusaha-an turun, kerugian material yang terbuang</a:t>
                  </a:r>
                </a:p>
                <a:p>
                  <a:pPr algn="ctr"/>
                  <a:endParaRPr lang="en-US" sz="1100">
                    <a:latin typeface="Arial" charset="0"/>
                  </a:endParaRPr>
                </a:p>
              </p:txBody>
            </p:sp>
            <p:sp>
              <p:nvSpPr>
                <p:cNvPr id="447535" name="Rectangle 45"/>
                <p:cNvSpPr>
                  <a:spLocks noChangeArrowheads="1"/>
                </p:cNvSpPr>
                <p:nvPr/>
              </p:nvSpPr>
              <p:spPr bwMode="auto">
                <a:xfrm>
                  <a:off x="3779" y="693"/>
                  <a:ext cx="793"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2348"/>
                <a:chOff x="4572" y="693"/>
                <a:chExt cx="793" cy="2348"/>
              </a:xfrm>
            </p:grpSpPr>
            <p:sp>
              <p:nvSpPr>
                <p:cNvPr id="447537" name="Rectangle 47"/>
                <p:cNvSpPr>
                  <a:spLocks noChangeArrowheads="1"/>
                </p:cNvSpPr>
                <p:nvPr/>
              </p:nvSpPr>
              <p:spPr bwMode="auto">
                <a:xfrm>
                  <a:off x="4615" y="693"/>
                  <a:ext cx="707" cy="2348"/>
                </a:xfrm>
                <a:prstGeom prst="rect">
                  <a:avLst/>
                </a:prstGeom>
                <a:noFill/>
                <a:ln w="12700">
                  <a:noFill/>
                  <a:miter lim="800000"/>
                  <a:headEnd type="none" w="sm" len="sm"/>
                  <a:tailEnd type="none" w="sm" len="sm"/>
                </a:ln>
              </p:spPr>
              <p:txBody>
                <a:bodyPr anchor="ctr"/>
                <a:lstStyle/>
                <a:p>
                  <a:pPr algn="ctr" eaLnBrk="1" hangingPunct="1"/>
                  <a:r>
                    <a:rPr lang="en-US" sz="1100" b="1">
                      <a:latin typeface="Arial" charset="0"/>
                      <a:cs typeface="Times New Roman" pitchFamily="18" charset="0"/>
                    </a:rPr>
                    <a:t>Unlikely</a:t>
                  </a:r>
                </a:p>
                <a:p>
                  <a:pPr algn="ctr"/>
                  <a:endParaRPr lang="en-US" sz="1100">
                    <a:latin typeface="Arial" charset="0"/>
                  </a:endParaRPr>
                </a:p>
              </p:txBody>
            </p:sp>
            <p:sp>
              <p:nvSpPr>
                <p:cNvPr id="447538" name="Rectangle 48"/>
                <p:cNvSpPr>
                  <a:spLocks noChangeArrowheads="1"/>
                </p:cNvSpPr>
                <p:nvPr/>
              </p:nvSpPr>
              <p:spPr bwMode="auto">
                <a:xfrm>
                  <a:off x="4572" y="693"/>
                  <a:ext cx="793"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2348"/>
                <a:chOff x="5365" y="693"/>
                <a:chExt cx="861" cy="2348"/>
              </a:xfrm>
            </p:grpSpPr>
            <p:sp>
              <p:nvSpPr>
                <p:cNvPr id="447540" name="Rectangle 50"/>
                <p:cNvSpPr>
                  <a:spLocks noChangeArrowheads="1"/>
                </p:cNvSpPr>
                <p:nvPr/>
              </p:nvSpPr>
              <p:spPr bwMode="auto">
                <a:xfrm>
                  <a:off x="5408" y="693"/>
                  <a:ext cx="775" cy="234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Peremajaan alat KOD dan pemeriksa-an secara rutin sesuai dengan SOP </a:t>
                  </a:r>
                  <a:endParaRPr lang="en-US" sz="1100">
                    <a:latin typeface="Arial" charset="0"/>
                    <a:cs typeface="Times New Roman" pitchFamily="18" charset="0"/>
                  </a:endParaRPr>
                </a:p>
                <a:p>
                  <a:pPr algn="ctr"/>
                  <a:endParaRPr lang="en-US" sz="1100">
                    <a:latin typeface="Arial" charset="0"/>
                  </a:endParaRPr>
                </a:p>
              </p:txBody>
            </p:sp>
            <p:sp>
              <p:nvSpPr>
                <p:cNvPr id="447541" name="Rectangle 51"/>
                <p:cNvSpPr>
                  <a:spLocks noChangeArrowheads="1"/>
                </p:cNvSpPr>
                <p:nvPr/>
              </p:nvSpPr>
              <p:spPr bwMode="auto">
                <a:xfrm>
                  <a:off x="5365" y="693"/>
                  <a:ext cx="861" cy="234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3041"/>
                <a:ext cx="316" cy="3465"/>
                <a:chOff x="0" y="3041"/>
                <a:chExt cx="316" cy="3465"/>
              </a:xfrm>
            </p:grpSpPr>
            <p:sp>
              <p:nvSpPr>
                <p:cNvPr id="447543" name="Rectangle 53"/>
                <p:cNvSpPr>
                  <a:spLocks noChangeArrowheads="1"/>
                </p:cNvSpPr>
                <p:nvPr/>
              </p:nvSpPr>
              <p:spPr bwMode="auto">
                <a:xfrm>
                  <a:off x="43" y="3041"/>
                  <a:ext cx="230" cy="346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7544" name="Rectangle 54"/>
                <p:cNvSpPr>
                  <a:spLocks noChangeArrowheads="1"/>
                </p:cNvSpPr>
                <p:nvPr/>
              </p:nvSpPr>
              <p:spPr bwMode="auto">
                <a:xfrm>
                  <a:off x="0" y="3041"/>
                  <a:ext cx="316"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3041"/>
                <a:ext cx="721" cy="3465"/>
                <a:chOff x="316" y="3041"/>
                <a:chExt cx="721" cy="3465"/>
              </a:xfrm>
            </p:grpSpPr>
            <p:sp>
              <p:nvSpPr>
                <p:cNvPr id="447546" name="Rectangle 56"/>
                <p:cNvSpPr>
                  <a:spLocks noChangeArrowheads="1"/>
                </p:cNvSpPr>
                <p:nvPr/>
              </p:nvSpPr>
              <p:spPr bwMode="auto">
                <a:xfrm>
                  <a:off x="359" y="3041"/>
                  <a:ext cx="635" cy="346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7547" name="Rectangle 57"/>
                <p:cNvSpPr>
                  <a:spLocks noChangeArrowheads="1"/>
                </p:cNvSpPr>
                <p:nvPr/>
              </p:nvSpPr>
              <p:spPr bwMode="auto">
                <a:xfrm>
                  <a:off x="316" y="3041"/>
                  <a:ext cx="721"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3041"/>
                <a:ext cx="746" cy="3465"/>
                <a:chOff x="1037" y="3041"/>
                <a:chExt cx="746" cy="3465"/>
              </a:xfrm>
            </p:grpSpPr>
            <p:sp>
              <p:nvSpPr>
                <p:cNvPr id="447549" name="Rectangle 59"/>
                <p:cNvSpPr>
                  <a:spLocks noChangeArrowheads="1"/>
                </p:cNvSpPr>
                <p:nvPr/>
              </p:nvSpPr>
              <p:spPr bwMode="auto">
                <a:xfrm>
                  <a:off x="1080" y="3041"/>
                  <a:ext cx="660" cy="346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CO</a:t>
                  </a:r>
                  <a:r>
                    <a:rPr lang="sv-SE" sz="1100" baseline="-30000">
                      <a:latin typeface="Arial" charset="0"/>
                      <a:cs typeface="Times New Roman" pitchFamily="18" charset="0"/>
                    </a:rPr>
                    <a:t>2</a:t>
                  </a:r>
                  <a:r>
                    <a:rPr lang="sv-SE" sz="1100" baseline="30000">
                      <a:latin typeface="Arial" charset="0"/>
                      <a:cs typeface="Times New Roman" pitchFamily="18" charset="0"/>
                    </a:rPr>
                    <a:t> </a:t>
                  </a:r>
                  <a:r>
                    <a:rPr lang="sv-SE" sz="1100">
                      <a:latin typeface="Arial" charset="0"/>
                      <a:cs typeface="Times New Roman" pitchFamily="18" charset="0"/>
                    </a:rPr>
                    <a:t>absorber mengalami kerusa-kan </a:t>
                  </a:r>
                  <a:endParaRPr lang="en-US" sz="1100">
                    <a:latin typeface="Arial" charset="0"/>
                    <a:cs typeface="Times New Roman" pitchFamily="18" charset="0"/>
                  </a:endParaRPr>
                </a:p>
                <a:p>
                  <a:pPr algn="ctr"/>
                  <a:endParaRPr lang="en-US" sz="1100">
                    <a:latin typeface="Arial" charset="0"/>
                  </a:endParaRPr>
                </a:p>
              </p:txBody>
            </p:sp>
            <p:sp>
              <p:nvSpPr>
                <p:cNvPr id="447550" name="Rectangle 60"/>
                <p:cNvSpPr>
                  <a:spLocks noChangeArrowheads="1"/>
                </p:cNvSpPr>
                <p:nvPr/>
              </p:nvSpPr>
              <p:spPr bwMode="auto">
                <a:xfrm>
                  <a:off x="1037" y="3041"/>
                  <a:ext cx="746"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3041"/>
                <a:ext cx="1089" cy="3465"/>
                <a:chOff x="1783" y="3041"/>
                <a:chExt cx="1089" cy="3465"/>
              </a:xfrm>
            </p:grpSpPr>
            <p:sp>
              <p:nvSpPr>
                <p:cNvPr id="447552" name="Rectangle 62"/>
                <p:cNvSpPr>
                  <a:spLocks noChangeArrowheads="1"/>
                </p:cNvSpPr>
                <p:nvPr/>
              </p:nvSpPr>
              <p:spPr bwMode="auto">
                <a:xfrm>
                  <a:off x="1826" y="3041"/>
                  <a:ext cx="1003" cy="346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*Amine yang mengabsorb CO</a:t>
                  </a:r>
                  <a:r>
                    <a:rPr lang="sv-SE" sz="1100" baseline="-30000">
                      <a:latin typeface="Arial" charset="0"/>
                      <a:cs typeface="Times New Roman" pitchFamily="18" charset="0"/>
                    </a:rPr>
                    <a:t>2</a:t>
                  </a:r>
                  <a:r>
                    <a:rPr lang="sv-SE" sz="1100">
                      <a:latin typeface="Arial" charset="0"/>
                      <a:cs typeface="Times New Roman" pitchFamily="18" charset="0"/>
                    </a:rPr>
                    <a:t> terkontaminasi sehingga kadar CO</a:t>
                  </a:r>
                  <a:r>
                    <a:rPr lang="sv-SE" sz="1100" baseline="-30000">
                      <a:latin typeface="Arial" charset="0"/>
                      <a:cs typeface="Times New Roman" pitchFamily="18" charset="0"/>
                    </a:rPr>
                    <a:t>2</a:t>
                  </a:r>
                  <a:r>
                    <a:rPr lang="sv-SE" sz="1100">
                      <a:latin typeface="Arial" charset="0"/>
                      <a:cs typeface="Times New Roman" pitchFamily="18" charset="0"/>
                    </a:rPr>
                    <a:t> yang dapat diserap kecil, feed gas tercemar</a:t>
                  </a:r>
                  <a:endParaRPr lang="en-US" sz="1100">
                    <a:latin typeface="Arial" charset="0"/>
                    <a:cs typeface="Times New Roman" pitchFamily="18" charset="0"/>
                  </a:endParaRPr>
                </a:p>
                <a:p>
                  <a:pPr algn="ctr"/>
                  <a:r>
                    <a:rPr lang="sv-SE" sz="1100">
                      <a:latin typeface="Arial" charset="0"/>
                      <a:cs typeface="Times New Roman" pitchFamily="18" charset="0"/>
                    </a:rPr>
                    <a:t>*Korosi lebih besar dari korosi allowance absorber (3,2mm)</a:t>
                  </a:r>
                  <a:endParaRPr lang="en-US" sz="1100">
                    <a:latin typeface="Arial" charset="0"/>
                    <a:cs typeface="Times New Roman" pitchFamily="18" charset="0"/>
                  </a:endParaRPr>
                </a:p>
                <a:p>
                  <a:pPr algn="ctr"/>
                  <a:endParaRPr lang="en-US" sz="1100">
                    <a:latin typeface="Arial" charset="0"/>
                  </a:endParaRPr>
                </a:p>
              </p:txBody>
            </p:sp>
            <p:sp>
              <p:nvSpPr>
                <p:cNvPr id="447553" name="Rectangle 63"/>
                <p:cNvSpPr>
                  <a:spLocks noChangeArrowheads="1"/>
                </p:cNvSpPr>
                <p:nvPr/>
              </p:nvSpPr>
              <p:spPr bwMode="auto">
                <a:xfrm>
                  <a:off x="1783" y="3041"/>
                  <a:ext cx="1089"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3041"/>
                <a:ext cx="907" cy="3465"/>
                <a:chOff x="2872" y="3041"/>
                <a:chExt cx="907" cy="3465"/>
              </a:xfrm>
            </p:grpSpPr>
            <p:sp>
              <p:nvSpPr>
                <p:cNvPr id="447555" name="Rectangle 65"/>
                <p:cNvSpPr>
                  <a:spLocks noChangeArrowheads="1"/>
                </p:cNvSpPr>
                <p:nvPr/>
              </p:nvSpPr>
              <p:spPr bwMode="auto">
                <a:xfrm>
                  <a:off x="2915" y="3041"/>
                  <a:ext cx="821" cy="346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+Kualitas LNG turun karena adanya kontaminan  dapat menyebab-kan kerusakan alat lain</a:t>
                  </a:r>
                  <a:endParaRPr lang="en-US" sz="1100">
                    <a:latin typeface="Arial" charset="0"/>
                    <a:cs typeface="Times New Roman" pitchFamily="18" charset="0"/>
                  </a:endParaRPr>
                </a:p>
                <a:p>
                  <a:pPr algn="ctr"/>
                  <a:r>
                    <a:rPr lang="sv-SE" sz="1100">
                      <a:latin typeface="Arial" charset="0"/>
                      <a:cs typeface="Times New Roman" pitchFamily="18" charset="0"/>
                    </a:rPr>
                    <a:t>+Pd P dan T yang terlalu tinggi absorber dapat meledak</a:t>
                  </a:r>
                  <a:endParaRPr lang="en-US" sz="1100">
                    <a:latin typeface="Arial" charset="0"/>
                    <a:cs typeface="Times New Roman" pitchFamily="18" charset="0"/>
                  </a:endParaRPr>
                </a:p>
                <a:p>
                  <a:pPr algn="ctr"/>
                  <a:endParaRPr lang="en-US" sz="1100">
                    <a:latin typeface="Arial" charset="0"/>
                  </a:endParaRPr>
                </a:p>
              </p:txBody>
            </p:sp>
            <p:sp>
              <p:nvSpPr>
                <p:cNvPr id="447556" name="Rectangle 66"/>
                <p:cNvSpPr>
                  <a:spLocks noChangeArrowheads="1"/>
                </p:cNvSpPr>
                <p:nvPr/>
              </p:nvSpPr>
              <p:spPr bwMode="auto">
                <a:xfrm>
                  <a:off x="2872" y="3041"/>
                  <a:ext cx="907"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3041"/>
                <a:ext cx="793" cy="3465"/>
                <a:chOff x="3779" y="3041"/>
                <a:chExt cx="793" cy="3465"/>
              </a:xfrm>
            </p:grpSpPr>
            <p:sp>
              <p:nvSpPr>
                <p:cNvPr id="447558" name="Rectangle 68"/>
                <p:cNvSpPr>
                  <a:spLocks noChangeArrowheads="1"/>
                </p:cNvSpPr>
                <p:nvPr/>
              </p:nvSpPr>
              <p:spPr bwMode="auto">
                <a:xfrm>
                  <a:off x="3822" y="3041"/>
                  <a:ext cx="707" cy="3465"/>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Major</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 Image perusahaan turun, kerugian asset (absorber dan alat-alat lain) </a:t>
                  </a:r>
                  <a:endParaRPr lang="en-US" sz="1100">
                    <a:latin typeface="Arial" charset="0"/>
                    <a:cs typeface="Times New Roman" pitchFamily="18" charset="0"/>
                  </a:endParaRPr>
                </a:p>
                <a:p>
                  <a:pPr algn="ctr"/>
                  <a:endParaRPr lang="en-US" sz="1100">
                    <a:latin typeface="Arial" charset="0"/>
                  </a:endParaRPr>
                </a:p>
              </p:txBody>
            </p:sp>
            <p:sp>
              <p:nvSpPr>
                <p:cNvPr id="447559" name="Rectangle 69"/>
                <p:cNvSpPr>
                  <a:spLocks noChangeArrowheads="1"/>
                </p:cNvSpPr>
                <p:nvPr/>
              </p:nvSpPr>
              <p:spPr bwMode="auto">
                <a:xfrm>
                  <a:off x="3779" y="3041"/>
                  <a:ext cx="793"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3041"/>
                <a:ext cx="793" cy="3465"/>
                <a:chOff x="4572" y="3041"/>
                <a:chExt cx="793" cy="3465"/>
              </a:xfrm>
            </p:grpSpPr>
            <p:sp>
              <p:nvSpPr>
                <p:cNvPr id="447561" name="Rectangle 71"/>
                <p:cNvSpPr>
                  <a:spLocks noChangeArrowheads="1"/>
                </p:cNvSpPr>
                <p:nvPr/>
              </p:nvSpPr>
              <p:spPr bwMode="auto">
                <a:xfrm>
                  <a:off x="4615" y="3041"/>
                  <a:ext cx="707" cy="3465"/>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a:latin typeface="Arial" charset="0"/>
                  </a:endParaRPr>
                </a:p>
              </p:txBody>
            </p:sp>
            <p:sp>
              <p:nvSpPr>
                <p:cNvPr id="447562" name="Rectangle 72"/>
                <p:cNvSpPr>
                  <a:spLocks noChangeArrowheads="1"/>
                </p:cNvSpPr>
                <p:nvPr/>
              </p:nvSpPr>
              <p:spPr bwMode="auto">
                <a:xfrm>
                  <a:off x="4572" y="3041"/>
                  <a:ext cx="793"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3041"/>
                <a:ext cx="861" cy="3465"/>
                <a:chOff x="5365" y="3041"/>
                <a:chExt cx="861" cy="3465"/>
              </a:xfrm>
            </p:grpSpPr>
            <p:sp>
              <p:nvSpPr>
                <p:cNvPr id="447564" name="Rectangle 74"/>
                <p:cNvSpPr>
                  <a:spLocks noChangeArrowheads="1"/>
                </p:cNvSpPr>
                <p:nvPr/>
              </p:nvSpPr>
              <p:spPr bwMode="auto">
                <a:xfrm>
                  <a:off x="5408" y="3041"/>
                  <a:ext cx="775" cy="346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Sebelum masuk LNG plant amine mengalami proses pemurnian terlebih dahulu, pemeriksa-an rutin temperatur dan tekanan indikator dan kontroler</a:t>
                  </a:r>
                  <a:endParaRPr lang="en-US" sz="1100">
                    <a:latin typeface="Arial" charset="0"/>
                    <a:cs typeface="Times New Roman" pitchFamily="18" charset="0"/>
                  </a:endParaRPr>
                </a:p>
                <a:p>
                  <a:pPr algn="ctr"/>
                  <a:endParaRPr lang="en-US" sz="1100">
                    <a:latin typeface="Arial" charset="0"/>
                  </a:endParaRPr>
                </a:p>
              </p:txBody>
            </p:sp>
            <p:sp>
              <p:nvSpPr>
                <p:cNvPr id="447565" name="Rectangle 75"/>
                <p:cNvSpPr>
                  <a:spLocks noChangeArrowheads="1"/>
                </p:cNvSpPr>
                <p:nvPr/>
              </p:nvSpPr>
              <p:spPr bwMode="auto">
                <a:xfrm>
                  <a:off x="5365" y="3041"/>
                  <a:ext cx="861" cy="346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7566" name="Rectangle 76"/>
            <p:cNvSpPr>
              <a:spLocks noChangeArrowheads="1"/>
            </p:cNvSpPr>
            <p:nvPr/>
          </p:nvSpPr>
          <p:spPr bwMode="auto">
            <a:xfrm>
              <a:off x="-3" y="-3"/>
              <a:ext cx="6232" cy="6512"/>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2237" name="Rectangle 77"/>
          <p:cNvSpPr>
            <a:spLocks noChangeArrowheads="1"/>
          </p:cNvSpPr>
          <p:nvPr/>
        </p:nvSpPr>
        <p:spPr bwMode="auto">
          <a:xfrm>
            <a:off x="762000" y="381000"/>
            <a:ext cx="371475" cy="260350"/>
          </a:xfrm>
          <a:prstGeom prst="rect">
            <a:avLst/>
          </a:prstGeom>
          <a:noFill/>
          <a:ln w="12700">
            <a:noFill/>
            <a:miter lim="800000"/>
            <a:headEnd type="none" w="sm" len="sm"/>
            <a:tailEnd type="none" w="sm" len="sm"/>
          </a:ln>
          <a:effectLst/>
        </p:spPr>
        <p:txBody>
          <a:bodyPr wrap="none" anchor="ctr">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7568" name="Picture 78"/>
          <p:cNvPicPr>
            <a:picLocks noChangeAspect="1" noChangeArrowheads="1"/>
          </p:cNvPicPr>
          <p:nvPr/>
        </p:nvPicPr>
        <p:blipFill>
          <a:blip r:embed="rId2" cstate="print"/>
          <a:srcRect/>
          <a:stretch>
            <a:fillRect/>
          </a:stretch>
        </p:blipFill>
        <p:spPr bwMode="auto">
          <a:xfrm>
            <a:off x="0" y="0"/>
            <a:ext cx="762000" cy="544513"/>
          </a:xfrm>
          <a:prstGeom prst="rect">
            <a:avLst/>
          </a:prstGeom>
          <a:noFill/>
          <a:ln w="12700">
            <a:noFill/>
            <a:miter lim="800000"/>
            <a:headEnd type="none" w="sm" len="sm"/>
            <a:tailEnd type="none" w="sm" len="sm"/>
          </a:ln>
        </p:spPr>
      </p:pic>
      <p:sp>
        <p:nvSpPr>
          <p:cNvPr id="447569" name="Rectangle 79"/>
          <p:cNvSpPr>
            <a:spLocks noChangeArrowheads="1"/>
          </p:cNvSpPr>
          <p:nvPr/>
        </p:nvSpPr>
        <p:spPr bwMode="auto">
          <a:xfrm>
            <a:off x="1371600" y="4038600"/>
            <a:ext cx="612775" cy="428625"/>
          </a:xfrm>
          <a:prstGeom prst="rect">
            <a:avLst/>
          </a:prstGeom>
          <a:noFill/>
          <a:ln w="9525">
            <a:noFill/>
            <a:miter lim="800000"/>
            <a:headEnd/>
            <a:tailEnd/>
          </a:ln>
        </p:spPr>
        <p:txBody>
          <a:bodyPr wrap="none">
            <a:spAutoFit/>
          </a:bodyPr>
          <a:lstStyle/>
          <a:p>
            <a:pPr eaLnBrk="1" hangingPunct="1"/>
            <a:r>
              <a:rPr lang="sv-SE" sz="1100">
                <a:latin typeface="Arial" charset="0"/>
                <a:cs typeface="Times New Roman" pitchFamily="18" charset="0"/>
              </a:rPr>
              <a:t>Main </a:t>
            </a:r>
          </a:p>
          <a:p>
            <a:pPr eaLnBrk="1" hangingPunct="1"/>
            <a:r>
              <a:rPr lang="sv-SE" sz="1100">
                <a:latin typeface="Arial" charset="0"/>
                <a:cs typeface="Times New Roman" pitchFamily="18" charset="0"/>
              </a:rPr>
              <a:t>utilities</a:t>
            </a:r>
            <a:endParaRPr lang="en-GB" sz="1100">
              <a:latin typeface="Arial" charset="0"/>
              <a:cs typeface="Times New Roman" pitchFamily="18"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Footer Placeholder 2"/>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1" name="Slide Number Placeholder 3"/>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324E7A2B-E428-415E-A52D-57975A248141}" type="slidenum">
              <a:rPr lang="en-GB" sz="1400">
                <a:solidFill>
                  <a:schemeClr val="tx2"/>
                </a:solidFill>
                <a:latin typeface="+mn-lt"/>
              </a:rPr>
              <a:pPr algn="r" eaLnBrk="1" hangingPunct="1">
                <a:defRPr/>
              </a:pPr>
              <a:t>64</a:t>
            </a:fld>
            <a:endParaRPr lang="en-GB" sz="1400">
              <a:solidFill>
                <a:schemeClr val="tx2"/>
              </a:solidFill>
              <a:latin typeface="+mn-lt"/>
            </a:endParaRPr>
          </a:p>
        </p:txBody>
      </p:sp>
      <p:grpSp>
        <p:nvGrpSpPr>
          <p:cNvPr id="2" name="Group 2"/>
          <p:cNvGrpSpPr>
            <a:grpSpLocks/>
          </p:cNvGrpSpPr>
          <p:nvPr/>
        </p:nvGrpSpPr>
        <p:grpSpPr bwMode="auto">
          <a:xfrm>
            <a:off x="990600" y="457200"/>
            <a:ext cx="8153400" cy="5715000"/>
            <a:chOff x="-3" y="-3"/>
            <a:chExt cx="6232" cy="6050"/>
          </a:xfrm>
        </p:grpSpPr>
        <p:grpSp>
          <p:nvGrpSpPr>
            <p:cNvPr id="3" name="Group 3"/>
            <p:cNvGrpSpPr>
              <a:grpSpLocks/>
            </p:cNvGrpSpPr>
            <p:nvPr/>
          </p:nvGrpSpPr>
          <p:grpSpPr bwMode="auto">
            <a:xfrm>
              <a:off x="0" y="0"/>
              <a:ext cx="6226" cy="6044"/>
              <a:chOff x="0" y="0"/>
              <a:chExt cx="6226" cy="6044"/>
            </a:xfrm>
          </p:grpSpPr>
          <p:grpSp>
            <p:nvGrpSpPr>
              <p:cNvPr id="4" name="Group 4"/>
              <p:cNvGrpSpPr>
                <a:grpSpLocks/>
              </p:cNvGrpSpPr>
              <p:nvPr/>
            </p:nvGrpSpPr>
            <p:grpSpPr bwMode="auto">
              <a:xfrm>
                <a:off x="0" y="0"/>
                <a:ext cx="316" cy="693"/>
                <a:chOff x="0" y="0"/>
                <a:chExt cx="316" cy="693"/>
              </a:xfrm>
            </p:grpSpPr>
            <p:sp>
              <p:nvSpPr>
                <p:cNvPr id="448519"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solidFill>
                        <a:srgbClr val="EC2914"/>
                      </a:solidFill>
                      <a:latin typeface="Arial" charset="0"/>
                      <a:cs typeface="Times New Roman" pitchFamily="18" charset="0"/>
                    </a:rPr>
                    <a:t> </a:t>
                  </a:r>
                </a:p>
                <a:p>
                  <a:pPr algn="ctr"/>
                  <a:endParaRPr lang="en-US" sz="1100">
                    <a:solidFill>
                      <a:srgbClr val="EC2914"/>
                    </a:solidFill>
                    <a:latin typeface="Arial" charset="0"/>
                  </a:endParaRPr>
                </a:p>
              </p:txBody>
            </p:sp>
            <p:sp>
              <p:nvSpPr>
                <p:cNvPr id="448520"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48522"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8523"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48525"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8526"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48528"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8529"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48531"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8532"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48534"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8535"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48537"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8538"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48540"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solidFill>
                      <a:srgbClr val="EC2914"/>
                    </a:solidFill>
                    <a:latin typeface="Arial" charset="0"/>
                  </a:endParaRPr>
                </a:p>
              </p:txBody>
            </p:sp>
            <p:sp>
              <p:nvSpPr>
                <p:cNvPr id="448541"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2502"/>
                <a:chOff x="0" y="693"/>
                <a:chExt cx="316" cy="2502"/>
              </a:xfrm>
            </p:grpSpPr>
            <p:sp>
              <p:nvSpPr>
                <p:cNvPr id="448543" name="Rectangle 29"/>
                <p:cNvSpPr>
                  <a:spLocks noChangeArrowheads="1"/>
                </p:cNvSpPr>
                <p:nvPr/>
              </p:nvSpPr>
              <p:spPr bwMode="auto">
                <a:xfrm>
                  <a:off x="43" y="693"/>
                  <a:ext cx="230" cy="2502"/>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8544" name="Rectangle 30"/>
                <p:cNvSpPr>
                  <a:spLocks noChangeArrowheads="1"/>
                </p:cNvSpPr>
                <p:nvPr/>
              </p:nvSpPr>
              <p:spPr bwMode="auto">
                <a:xfrm>
                  <a:off x="0" y="693"/>
                  <a:ext cx="316"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2502"/>
                <a:chOff x="316" y="693"/>
                <a:chExt cx="721" cy="2502"/>
              </a:xfrm>
            </p:grpSpPr>
            <p:sp>
              <p:nvSpPr>
                <p:cNvPr id="448546" name="Rectangle 32"/>
                <p:cNvSpPr>
                  <a:spLocks noChangeArrowheads="1"/>
                </p:cNvSpPr>
                <p:nvPr/>
              </p:nvSpPr>
              <p:spPr bwMode="auto">
                <a:xfrm>
                  <a:off x="359" y="693"/>
                  <a:ext cx="635" cy="2502"/>
                </a:xfrm>
                <a:prstGeom prst="rect">
                  <a:avLst/>
                </a:prstGeom>
                <a:noFill/>
                <a:ln w="12700">
                  <a:noFill/>
                  <a:miter lim="800000"/>
                  <a:headEnd type="none" w="sm" len="sm"/>
                  <a:tailEnd type="none" w="sm" len="sm"/>
                </a:ln>
              </p:spPr>
              <p:txBody>
                <a:bodyPr anchor="ctr"/>
                <a:lstStyle/>
                <a:p>
                  <a:pPr eaLnBrk="1" hangingPunct="1"/>
                  <a:r>
                    <a:rPr lang="sv-SE" sz="1100">
                      <a:latin typeface="Arial" charset="0"/>
                      <a:cs typeface="Times New Roman" pitchFamily="18" charset="0"/>
                    </a:rPr>
                    <a:t>Main </a:t>
                  </a:r>
                </a:p>
                <a:p>
                  <a:pPr eaLnBrk="1" hangingPunct="1"/>
                  <a:r>
                    <a:rPr lang="sv-SE" sz="1100">
                      <a:latin typeface="Arial" charset="0"/>
                      <a:cs typeface="Times New Roman" pitchFamily="18" charset="0"/>
                    </a:rPr>
                    <a:t>utilities</a:t>
                  </a:r>
                  <a:endParaRPr lang="en-GB" sz="1100">
                    <a:latin typeface="Arial" charset="0"/>
                    <a:cs typeface="Times New Roman" pitchFamily="18" charset="0"/>
                  </a:endParaRPr>
                </a:p>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8547" name="Rectangle 33"/>
                <p:cNvSpPr>
                  <a:spLocks noChangeArrowheads="1"/>
                </p:cNvSpPr>
                <p:nvPr/>
              </p:nvSpPr>
              <p:spPr bwMode="auto">
                <a:xfrm>
                  <a:off x="316" y="693"/>
                  <a:ext cx="721"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2502"/>
                <a:chOff x="1037" y="693"/>
                <a:chExt cx="746" cy="2502"/>
              </a:xfrm>
            </p:grpSpPr>
            <p:sp>
              <p:nvSpPr>
                <p:cNvPr id="448549" name="Rectangle 35"/>
                <p:cNvSpPr>
                  <a:spLocks noChangeArrowheads="1"/>
                </p:cNvSpPr>
                <p:nvPr/>
              </p:nvSpPr>
              <p:spPr bwMode="auto">
                <a:xfrm>
                  <a:off x="1080" y="693"/>
                  <a:ext cx="660" cy="2502"/>
                </a:xfrm>
                <a:prstGeom prst="rect">
                  <a:avLst/>
                </a:prstGeom>
                <a:noFill/>
                <a:ln w="12700">
                  <a:noFill/>
                  <a:miter lim="800000"/>
                  <a:headEnd type="none" w="sm" len="sm"/>
                  <a:tailEnd type="none" w="sm" len="sm"/>
                </a:ln>
              </p:spPr>
              <p:txBody>
                <a:bodyPr anchor="ctr"/>
                <a:lstStyle/>
                <a:p>
                  <a:pPr algn="ctr" eaLnBrk="1" hangingPunct="1"/>
                  <a:endParaRPr lang="sv-SE" sz="1100">
                    <a:latin typeface="Arial" charset="0"/>
                    <a:cs typeface="Times New Roman" pitchFamily="18" charset="0"/>
                  </a:endParaRPr>
                </a:p>
                <a:p>
                  <a:pPr algn="ctr" eaLnBrk="1" hangingPunct="1"/>
                  <a:endParaRPr lang="sv-SE" sz="1100">
                    <a:latin typeface="Arial" charset="0"/>
                    <a:cs typeface="Times New Roman" pitchFamily="18" charset="0"/>
                  </a:endParaRPr>
                </a:p>
                <a:p>
                  <a:pPr algn="ctr" eaLnBrk="1" hangingPunct="1"/>
                  <a:endParaRPr lang="sv-SE" sz="1100">
                    <a:latin typeface="Arial" charset="0"/>
                    <a:cs typeface="Times New Roman" pitchFamily="18" charset="0"/>
                  </a:endParaRPr>
                </a:p>
                <a:p>
                  <a:pPr algn="ctr" eaLnBrk="1" hangingPunct="1"/>
                  <a:r>
                    <a:rPr lang="sv-SE" sz="1100">
                      <a:latin typeface="Arial" charset="0"/>
                      <a:cs typeface="Times New Roman" pitchFamily="18" charset="0"/>
                    </a:rPr>
                    <a:t>Amine regenerator tidak dapat berfungsi dengan baik sehingga regenerasi amine tidak dapat dilakukan</a:t>
                  </a:r>
                  <a:endParaRPr lang="en-US" sz="1100">
                    <a:latin typeface="Arial" charset="0"/>
                    <a:cs typeface="Times New Roman" pitchFamily="18" charset="0"/>
                  </a:endParaRPr>
                </a:p>
                <a:p>
                  <a:pPr algn="ctr"/>
                  <a:r>
                    <a:rPr lang="sv-SE" sz="1100">
                      <a:latin typeface="Arial" charset="0"/>
                      <a:cs typeface="Times New Roman" pitchFamily="18" charset="0"/>
                    </a:rPr>
                    <a:t> </a:t>
                  </a:r>
                  <a:endParaRPr lang="en-US" sz="1100">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8550" name="Rectangle 36"/>
                <p:cNvSpPr>
                  <a:spLocks noChangeArrowheads="1"/>
                </p:cNvSpPr>
                <p:nvPr/>
              </p:nvSpPr>
              <p:spPr bwMode="auto">
                <a:xfrm>
                  <a:off x="1037" y="693"/>
                  <a:ext cx="746"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2502"/>
                <a:chOff x="1783" y="693"/>
                <a:chExt cx="1089" cy="2502"/>
              </a:xfrm>
            </p:grpSpPr>
            <p:sp>
              <p:nvSpPr>
                <p:cNvPr id="448552" name="Rectangle 38"/>
                <p:cNvSpPr>
                  <a:spLocks noChangeArrowheads="1"/>
                </p:cNvSpPr>
                <p:nvPr/>
              </p:nvSpPr>
              <p:spPr bwMode="auto">
                <a:xfrm>
                  <a:off x="1826" y="693"/>
                  <a:ext cx="1003" cy="250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kadar CO</a:t>
                  </a:r>
                  <a:r>
                    <a:rPr lang="sv-SE" sz="1100" baseline="-30000">
                      <a:latin typeface="Arial" charset="0"/>
                      <a:cs typeface="Times New Roman" pitchFamily="18" charset="0"/>
                    </a:rPr>
                    <a:t>2</a:t>
                  </a:r>
                  <a:r>
                    <a:rPr lang="sv-SE" sz="1100">
                      <a:latin typeface="Arial" charset="0"/>
                      <a:cs typeface="Times New Roman" pitchFamily="18" charset="0"/>
                    </a:rPr>
                    <a:t> yang diabsorb amine terlalu besar sehingga larutan MDEA tidak teregenerasi dengan baik</a:t>
                  </a:r>
                  <a:endParaRPr lang="en-US" sz="1100">
                    <a:latin typeface="Arial" charset="0"/>
                    <a:cs typeface="Times New Roman" pitchFamily="18" charset="0"/>
                  </a:endParaRPr>
                </a:p>
                <a:p>
                  <a:pPr algn="ctr"/>
                  <a:endParaRPr lang="en-US" sz="1100">
                    <a:latin typeface="Arial" charset="0"/>
                  </a:endParaRPr>
                </a:p>
              </p:txBody>
            </p:sp>
            <p:sp>
              <p:nvSpPr>
                <p:cNvPr id="448553" name="Rectangle 39"/>
                <p:cNvSpPr>
                  <a:spLocks noChangeArrowheads="1"/>
                </p:cNvSpPr>
                <p:nvPr/>
              </p:nvSpPr>
              <p:spPr bwMode="auto">
                <a:xfrm>
                  <a:off x="1783" y="693"/>
                  <a:ext cx="1089"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2502"/>
                <a:chOff x="2872" y="693"/>
                <a:chExt cx="907" cy="2502"/>
              </a:xfrm>
            </p:grpSpPr>
            <p:sp>
              <p:nvSpPr>
                <p:cNvPr id="448555" name="Rectangle 41"/>
                <p:cNvSpPr>
                  <a:spLocks noChangeArrowheads="1"/>
                </p:cNvSpPr>
                <p:nvPr/>
              </p:nvSpPr>
              <p:spPr bwMode="auto">
                <a:xfrm>
                  <a:off x="2915" y="693"/>
                  <a:ext cx="821" cy="250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+Masih adanya kandungan CO</a:t>
                  </a:r>
                  <a:r>
                    <a:rPr lang="sv-SE" sz="1100" baseline="-30000">
                      <a:latin typeface="Arial" charset="0"/>
                      <a:cs typeface="Times New Roman" pitchFamily="18" charset="0"/>
                    </a:rPr>
                    <a:t>2</a:t>
                  </a:r>
                  <a:r>
                    <a:rPr lang="sv-SE" sz="1100">
                      <a:latin typeface="Arial" charset="0"/>
                      <a:cs typeface="Times New Roman" pitchFamily="18" charset="0"/>
                    </a:rPr>
                    <a:t> pada LNG/LPG (kualitas LNG/LPG turun)</a:t>
                  </a:r>
                  <a:endParaRPr lang="en-US" sz="1100">
                    <a:latin typeface="Arial" charset="0"/>
                    <a:cs typeface="Times New Roman" pitchFamily="18" charset="0"/>
                  </a:endParaRPr>
                </a:p>
                <a:p>
                  <a:pPr algn="ctr"/>
                  <a:endParaRPr lang="en-US" sz="1100">
                    <a:latin typeface="Arial" charset="0"/>
                  </a:endParaRPr>
                </a:p>
              </p:txBody>
            </p:sp>
            <p:sp>
              <p:nvSpPr>
                <p:cNvPr id="448556" name="Rectangle 42"/>
                <p:cNvSpPr>
                  <a:spLocks noChangeArrowheads="1"/>
                </p:cNvSpPr>
                <p:nvPr/>
              </p:nvSpPr>
              <p:spPr bwMode="auto">
                <a:xfrm>
                  <a:off x="2872" y="693"/>
                  <a:ext cx="907"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2502"/>
                <a:chOff x="3779" y="693"/>
                <a:chExt cx="793" cy="2502"/>
              </a:xfrm>
            </p:grpSpPr>
            <p:sp>
              <p:nvSpPr>
                <p:cNvPr id="448558" name="Rectangle 44"/>
                <p:cNvSpPr>
                  <a:spLocks noChangeArrowheads="1"/>
                </p:cNvSpPr>
                <p:nvPr/>
              </p:nvSpPr>
              <p:spPr bwMode="auto">
                <a:xfrm>
                  <a:off x="3822" y="693"/>
                  <a:ext cx="707" cy="250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Minor</a:t>
                  </a:r>
                  <a:endParaRPr lang="en-US" sz="1100" b="1">
                    <a:latin typeface="Arial" charset="0"/>
                    <a:cs typeface="Times New Roman" pitchFamily="18" charset="0"/>
                  </a:endParaRPr>
                </a:p>
                <a:p>
                  <a:pPr algn="ctr"/>
                  <a:endParaRPr lang="en-US" sz="1100" b="1">
                    <a:latin typeface="Arial" charset="0"/>
                  </a:endParaRPr>
                </a:p>
              </p:txBody>
            </p:sp>
            <p:sp>
              <p:nvSpPr>
                <p:cNvPr id="448559" name="Rectangle 45"/>
                <p:cNvSpPr>
                  <a:spLocks noChangeArrowheads="1"/>
                </p:cNvSpPr>
                <p:nvPr/>
              </p:nvSpPr>
              <p:spPr bwMode="auto">
                <a:xfrm>
                  <a:off x="3779" y="693"/>
                  <a:ext cx="793"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2502"/>
                <a:chOff x="4572" y="693"/>
                <a:chExt cx="793" cy="2502"/>
              </a:xfrm>
            </p:grpSpPr>
            <p:sp>
              <p:nvSpPr>
                <p:cNvPr id="448561" name="Rectangle 47"/>
                <p:cNvSpPr>
                  <a:spLocks noChangeArrowheads="1"/>
                </p:cNvSpPr>
                <p:nvPr/>
              </p:nvSpPr>
              <p:spPr bwMode="auto">
                <a:xfrm>
                  <a:off x="4615" y="693"/>
                  <a:ext cx="707" cy="250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b="1">
                    <a:latin typeface="Arial" charset="0"/>
                  </a:endParaRPr>
                </a:p>
              </p:txBody>
            </p:sp>
            <p:sp>
              <p:nvSpPr>
                <p:cNvPr id="448562" name="Rectangle 48"/>
                <p:cNvSpPr>
                  <a:spLocks noChangeArrowheads="1"/>
                </p:cNvSpPr>
                <p:nvPr/>
              </p:nvSpPr>
              <p:spPr bwMode="auto">
                <a:xfrm>
                  <a:off x="4572" y="693"/>
                  <a:ext cx="793"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2502"/>
                <a:chOff x="5365" y="693"/>
                <a:chExt cx="861" cy="2502"/>
              </a:xfrm>
            </p:grpSpPr>
            <p:sp>
              <p:nvSpPr>
                <p:cNvPr id="448564" name="Rectangle 50"/>
                <p:cNvSpPr>
                  <a:spLocks noChangeArrowheads="1"/>
                </p:cNvSpPr>
                <p:nvPr/>
              </p:nvSpPr>
              <p:spPr bwMode="auto">
                <a:xfrm>
                  <a:off x="5408" y="693"/>
                  <a:ext cx="775" cy="250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Peremajaan alat, adanya regenerator bertahap</a:t>
                  </a:r>
                  <a:endParaRPr lang="en-US" sz="1100">
                    <a:latin typeface="Arial" charset="0"/>
                    <a:cs typeface="Times New Roman" pitchFamily="18" charset="0"/>
                  </a:endParaRPr>
                </a:p>
                <a:p>
                  <a:pPr algn="ctr"/>
                  <a:endParaRPr lang="en-US" sz="1100">
                    <a:latin typeface="Arial" charset="0"/>
                  </a:endParaRPr>
                </a:p>
              </p:txBody>
            </p:sp>
            <p:sp>
              <p:nvSpPr>
                <p:cNvPr id="448565" name="Rectangle 51"/>
                <p:cNvSpPr>
                  <a:spLocks noChangeArrowheads="1"/>
                </p:cNvSpPr>
                <p:nvPr/>
              </p:nvSpPr>
              <p:spPr bwMode="auto">
                <a:xfrm>
                  <a:off x="5365" y="693"/>
                  <a:ext cx="861" cy="250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3195"/>
                <a:ext cx="316" cy="2849"/>
                <a:chOff x="0" y="3195"/>
                <a:chExt cx="316" cy="2849"/>
              </a:xfrm>
            </p:grpSpPr>
            <p:sp>
              <p:nvSpPr>
                <p:cNvPr id="448567" name="Rectangle 53"/>
                <p:cNvSpPr>
                  <a:spLocks noChangeArrowheads="1"/>
                </p:cNvSpPr>
                <p:nvPr/>
              </p:nvSpPr>
              <p:spPr bwMode="auto">
                <a:xfrm>
                  <a:off x="43" y="3195"/>
                  <a:ext cx="230" cy="2849"/>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8568" name="Rectangle 54"/>
                <p:cNvSpPr>
                  <a:spLocks noChangeArrowheads="1"/>
                </p:cNvSpPr>
                <p:nvPr/>
              </p:nvSpPr>
              <p:spPr bwMode="auto">
                <a:xfrm>
                  <a:off x="0" y="3195"/>
                  <a:ext cx="316"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3195"/>
                <a:ext cx="721" cy="2849"/>
                <a:chOff x="316" y="3195"/>
                <a:chExt cx="721" cy="2849"/>
              </a:xfrm>
            </p:grpSpPr>
            <p:sp>
              <p:nvSpPr>
                <p:cNvPr id="448570" name="Rectangle 56"/>
                <p:cNvSpPr>
                  <a:spLocks noChangeArrowheads="1"/>
                </p:cNvSpPr>
                <p:nvPr/>
              </p:nvSpPr>
              <p:spPr bwMode="auto">
                <a:xfrm>
                  <a:off x="359" y="3195"/>
                  <a:ext cx="635" cy="2849"/>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8571" name="Rectangle 57"/>
                <p:cNvSpPr>
                  <a:spLocks noChangeArrowheads="1"/>
                </p:cNvSpPr>
                <p:nvPr/>
              </p:nvSpPr>
              <p:spPr bwMode="auto">
                <a:xfrm>
                  <a:off x="316" y="3195"/>
                  <a:ext cx="721"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3195"/>
                <a:ext cx="746" cy="2849"/>
                <a:chOff x="1037" y="3195"/>
                <a:chExt cx="746" cy="2849"/>
              </a:xfrm>
            </p:grpSpPr>
            <p:sp>
              <p:nvSpPr>
                <p:cNvPr id="448573" name="Rectangle 59"/>
                <p:cNvSpPr>
                  <a:spLocks noChangeArrowheads="1"/>
                </p:cNvSpPr>
                <p:nvPr/>
              </p:nvSpPr>
              <p:spPr bwMode="auto">
                <a:xfrm>
                  <a:off x="1080" y="3195"/>
                  <a:ext cx="660" cy="284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Kerusakan feed dryer sehingga kandung-an outletnya masih mengan-dung kadar H</a:t>
                  </a:r>
                  <a:r>
                    <a:rPr lang="sv-SE" sz="1100" baseline="-30000">
                      <a:latin typeface="Arial" charset="0"/>
                      <a:cs typeface="Times New Roman" pitchFamily="18" charset="0"/>
                    </a:rPr>
                    <a:t>2</a:t>
                  </a:r>
                  <a:r>
                    <a:rPr lang="sv-SE" sz="1100">
                      <a:latin typeface="Arial" charset="0"/>
                      <a:cs typeface="Times New Roman" pitchFamily="18" charset="0"/>
                    </a:rPr>
                    <a:t>O cukup tinggi</a:t>
                  </a:r>
                  <a:endParaRPr lang="en-US" sz="1100">
                    <a:latin typeface="Arial" charset="0"/>
                    <a:cs typeface="Times New Roman" pitchFamily="18" charset="0"/>
                  </a:endParaRPr>
                </a:p>
                <a:p>
                  <a:pPr algn="ctr"/>
                  <a:endParaRPr lang="en-US" sz="1100">
                    <a:latin typeface="Arial" charset="0"/>
                  </a:endParaRPr>
                </a:p>
              </p:txBody>
            </p:sp>
            <p:sp>
              <p:nvSpPr>
                <p:cNvPr id="448574" name="Rectangle 60"/>
                <p:cNvSpPr>
                  <a:spLocks noChangeArrowheads="1"/>
                </p:cNvSpPr>
                <p:nvPr/>
              </p:nvSpPr>
              <p:spPr bwMode="auto">
                <a:xfrm>
                  <a:off x="1037" y="3195"/>
                  <a:ext cx="746"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3195"/>
                <a:ext cx="1089" cy="2849"/>
                <a:chOff x="1783" y="3195"/>
                <a:chExt cx="1089" cy="2849"/>
              </a:xfrm>
            </p:grpSpPr>
            <p:sp>
              <p:nvSpPr>
                <p:cNvPr id="448576" name="Rectangle 62"/>
                <p:cNvSpPr>
                  <a:spLocks noChangeArrowheads="1"/>
                </p:cNvSpPr>
                <p:nvPr/>
              </p:nvSpPr>
              <p:spPr bwMode="auto">
                <a:xfrm>
                  <a:off x="1826" y="3195"/>
                  <a:ext cx="1003" cy="284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lebih besar daripada korosi allowance (1,5mm), tekanan kerja lebih besar daripada tekanan kerja maksimum </a:t>
                  </a:r>
                  <a:endParaRPr lang="en-US" sz="1100">
                    <a:latin typeface="Arial" charset="0"/>
                    <a:cs typeface="Times New Roman" pitchFamily="18" charset="0"/>
                  </a:endParaRPr>
                </a:p>
                <a:p>
                  <a:pPr algn="ctr"/>
                  <a:endParaRPr lang="en-US" sz="1100">
                    <a:latin typeface="Arial" charset="0"/>
                  </a:endParaRPr>
                </a:p>
              </p:txBody>
            </p:sp>
            <p:sp>
              <p:nvSpPr>
                <p:cNvPr id="448577" name="Rectangle 63"/>
                <p:cNvSpPr>
                  <a:spLocks noChangeArrowheads="1"/>
                </p:cNvSpPr>
                <p:nvPr/>
              </p:nvSpPr>
              <p:spPr bwMode="auto">
                <a:xfrm>
                  <a:off x="1783" y="3195"/>
                  <a:ext cx="1089"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3195"/>
                <a:ext cx="907" cy="2849"/>
                <a:chOff x="2872" y="3195"/>
                <a:chExt cx="907" cy="2849"/>
              </a:xfrm>
            </p:grpSpPr>
            <p:sp>
              <p:nvSpPr>
                <p:cNvPr id="448579" name="Rectangle 65"/>
                <p:cNvSpPr>
                  <a:spLocks noChangeArrowheads="1"/>
                </p:cNvSpPr>
                <p:nvPr/>
              </p:nvSpPr>
              <p:spPr bwMode="auto">
                <a:xfrm>
                  <a:off x="2915" y="3195"/>
                  <a:ext cx="821" cy="284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+Turunnya mutu LNG, LPG  </a:t>
                  </a:r>
                  <a:endParaRPr lang="en-US" sz="1100">
                    <a:latin typeface="Arial" charset="0"/>
                    <a:cs typeface="Times New Roman" pitchFamily="18" charset="0"/>
                  </a:endParaRPr>
                </a:p>
                <a:p>
                  <a:pPr algn="ctr"/>
                  <a:endParaRPr lang="en-US" sz="1100">
                    <a:latin typeface="Arial" charset="0"/>
                  </a:endParaRPr>
                </a:p>
              </p:txBody>
            </p:sp>
            <p:sp>
              <p:nvSpPr>
                <p:cNvPr id="448580" name="Rectangle 66"/>
                <p:cNvSpPr>
                  <a:spLocks noChangeArrowheads="1"/>
                </p:cNvSpPr>
                <p:nvPr/>
              </p:nvSpPr>
              <p:spPr bwMode="auto">
                <a:xfrm>
                  <a:off x="2872" y="3195"/>
                  <a:ext cx="907"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3195"/>
                <a:ext cx="793" cy="2849"/>
                <a:chOff x="3779" y="3195"/>
                <a:chExt cx="793" cy="2849"/>
              </a:xfrm>
            </p:grpSpPr>
            <p:sp>
              <p:nvSpPr>
                <p:cNvPr id="448582" name="Rectangle 68"/>
                <p:cNvSpPr>
                  <a:spLocks noChangeArrowheads="1"/>
                </p:cNvSpPr>
                <p:nvPr/>
              </p:nvSpPr>
              <p:spPr bwMode="auto">
                <a:xfrm>
                  <a:off x="3822" y="3195"/>
                  <a:ext cx="707" cy="2849"/>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Minor</a:t>
                  </a:r>
                  <a:endParaRPr lang="en-US" sz="1100" b="1">
                    <a:latin typeface="Arial" charset="0"/>
                    <a:cs typeface="Times New Roman" pitchFamily="18" charset="0"/>
                  </a:endParaRPr>
                </a:p>
                <a:p>
                  <a:pPr algn="ctr"/>
                  <a:endParaRPr lang="en-US" sz="1100" b="1">
                    <a:latin typeface="Arial" charset="0"/>
                  </a:endParaRPr>
                </a:p>
              </p:txBody>
            </p:sp>
            <p:sp>
              <p:nvSpPr>
                <p:cNvPr id="448583" name="Rectangle 69"/>
                <p:cNvSpPr>
                  <a:spLocks noChangeArrowheads="1"/>
                </p:cNvSpPr>
                <p:nvPr/>
              </p:nvSpPr>
              <p:spPr bwMode="auto">
                <a:xfrm>
                  <a:off x="3779" y="3195"/>
                  <a:ext cx="793"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3195"/>
                <a:ext cx="793" cy="2849"/>
                <a:chOff x="4572" y="3195"/>
                <a:chExt cx="793" cy="2849"/>
              </a:xfrm>
            </p:grpSpPr>
            <p:sp>
              <p:nvSpPr>
                <p:cNvPr id="448585" name="Rectangle 71"/>
                <p:cNvSpPr>
                  <a:spLocks noChangeArrowheads="1"/>
                </p:cNvSpPr>
                <p:nvPr/>
              </p:nvSpPr>
              <p:spPr bwMode="auto">
                <a:xfrm>
                  <a:off x="4615" y="3195"/>
                  <a:ext cx="707" cy="2849"/>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b="1">
                    <a:latin typeface="Arial" charset="0"/>
                  </a:endParaRPr>
                </a:p>
              </p:txBody>
            </p:sp>
            <p:sp>
              <p:nvSpPr>
                <p:cNvPr id="448586" name="Rectangle 72"/>
                <p:cNvSpPr>
                  <a:spLocks noChangeArrowheads="1"/>
                </p:cNvSpPr>
                <p:nvPr/>
              </p:nvSpPr>
              <p:spPr bwMode="auto">
                <a:xfrm>
                  <a:off x="4572" y="3195"/>
                  <a:ext cx="793"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3195"/>
                <a:ext cx="861" cy="2849"/>
                <a:chOff x="5365" y="3195"/>
                <a:chExt cx="861" cy="2849"/>
              </a:xfrm>
            </p:grpSpPr>
            <p:sp>
              <p:nvSpPr>
                <p:cNvPr id="448588" name="Rectangle 74"/>
                <p:cNvSpPr>
                  <a:spLocks noChangeArrowheads="1"/>
                </p:cNvSpPr>
                <p:nvPr/>
              </p:nvSpPr>
              <p:spPr bwMode="auto">
                <a:xfrm>
                  <a:off x="5408" y="3195"/>
                  <a:ext cx="775" cy="2849"/>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Adanya aliran recycle produk untuk pengurangan kadar air lagi, adanya T dan P controler</a:t>
                  </a:r>
                  <a:endParaRPr lang="en-US" sz="1100">
                    <a:latin typeface="Arial" charset="0"/>
                    <a:cs typeface="Times New Roman" pitchFamily="18" charset="0"/>
                  </a:endParaRPr>
                </a:p>
                <a:p>
                  <a:pPr algn="ctr"/>
                  <a:endParaRPr lang="en-US" sz="1100">
                    <a:latin typeface="Arial" charset="0"/>
                  </a:endParaRPr>
                </a:p>
              </p:txBody>
            </p:sp>
            <p:sp>
              <p:nvSpPr>
                <p:cNvPr id="448589" name="Rectangle 75"/>
                <p:cNvSpPr>
                  <a:spLocks noChangeArrowheads="1"/>
                </p:cNvSpPr>
                <p:nvPr/>
              </p:nvSpPr>
              <p:spPr bwMode="auto">
                <a:xfrm>
                  <a:off x="5365" y="3195"/>
                  <a:ext cx="861" cy="2849"/>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8590" name="Rectangle 76"/>
            <p:cNvSpPr>
              <a:spLocks noChangeArrowheads="1"/>
            </p:cNvSpPr>
            <p:nvPr/>
          </p:nvSpPr>
          <p:spPr bwMode="auto">
            <a:xfrm>
              <a:off x="-3" y="-3"/>
              <a:ext cx="6232" cy="6050"/>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3261" name="Rectangle 77"/>
          <p:cNvSpPr>
            <a:spLocks noChangeArrowheads="1"/>
          </p:cNvSpPr>
          <p:nvPr/>
        </p:nvSpPr>
        <p:spPr bwMode="auto">
          <a:xfrm>
            <a:off x="990600" y="609600"/>
            <a:ext cx="371475" cy="260350"/>
          </a:xfrm>
          <a:prstGeom prst="rect">
            <a:avLst/>
          </a:prstGeom>
          <a:noFill/>
          <a:ln w="12700">
            <a:noFill/>
            <a:miter lim="800000"/>
            <a:headEnd type="none" w="sm" len="sm"/>
            <a:tailEnd type="none" w="sm" len="sm"/>
          </a:ln>
          <a:effectLst/>
        </p:spPr>
        <p:txBody>
          <a:bodyPr wrap="none" anchor="ctr">
            <a:spAutoFit/>
          </a:bodyPr>
          <a:lstStyle/>
          <a:p>
            <a:pPr algn="ct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8592" name="Picture 78"/>
          <p:cNvPicPr>
            <a:picLocks noChangeAspect="1" noChangeArrowheads="1"/>
          </p:cNvPicPr>
          <p:nvPr/>
        </p:nvPicPr>
        <p:blipFill>
          <a:blip r:embed="rId2" cstate="print"/>
          <a:srcRect/>
          <a:stretch>
            <a:fillRect/>
          </a:stretch>
        </p:blipFill>
        <p:spPr bwMode="auto">
          <a:xfrm>
            <a:off x="0" y="0"/>
            <a:ext cx="762000" cy="544513"/>
          </a:xfrm>
          <a:prstGeom prst="rect">
            <a:avLst/>
          </a:prstGeom>
          <a:noFill/>
          <a:ln w="12700">
            <a:noFill/>
            <a:miter lim="800000"/>
            <a:headEnd type="none" w="sm" len="sm"/>
            <a:tailEnd type="none" w="sm" len="sm"/>
          </a:ln>
        </p:spPr>
      </p:pic>
      <p:sp>
        <p:nvSpPr>
          <p:cNvPr id="448593" name="Rectangle 79"/>
          <p:cNvSpPr>
            <a:spLocks noChangeArrowheads="1"/>
          </p:cNvSpPr>
          <p:nvPr/>
        </p:nvSpPr>
        <p:spPr bwMode="auto">
          <a:xfrm>
            <a:off x="1524000" y="4191000"/>
            <a:ext cx="685800" cy="512763"/>
          </a:xfrm>
          <a:prstGeom prst="rect">
            <a:avLst/>
          </a:prstGeom>
          <a:noFill/>
          <a:ln w="9525">
            <a:noFill/>
            <a:miter lim="800000"/>
            <a:headEnd/>
            <a:tailEnd/>
          </a:ln>
        </p:spPr>
        <p:txBody>
          <a:bodyPr>
            <a:spAutoFit/>
          </a:bodyPr>
          <a:lstStyle/>
          <a:p>
            <a:pPr eaLnBrk="1" hangingPunct="1">
              <a:spcBef>
                <a:spcPct val="50000"/>
              </a:spcBef>
            </a:pPr>
            <a:r>
              <a:rPr lang="sv-SE" sz="1100">
                <a:latin typeface="Arial" charset="0"/>
                <a:cs typeface="Times New Roman" pitchFamily="18" charset="0"/>
              </a:rPr>
              <a:t>Main </a:t>
            </a:r>
          </a:p>
          <a:p>
            <a:pPr eaLnBrk="1" hangingPunct="1">
              <a:spcBef>
                <a:spcPct val="50000"/>
              </a:spcBef>
            </a:pPr>
            <a:r>
              <a:rPr lang="sv-SE" sz="1100">
                <a:latin typeface="Arial" charset="0"/>
                <a:cs typeface="Times New Roman" pitchFamily="18" charset="0"/>
              </a:rPr>
              <a:t>utilities</a:t>
            </a:r>
            <a:endParaRPr lang="en-GB" sz="1100">
              <a:latin typeface="Arial" charset="0"/>
              <a:cs typeface="Times New Roman" pitchFamily="18"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2"/>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0" name="Slide Number Placeholder 3"/>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9397ED64-EB81-4240-9EA7-2691F516D018}" type="slidenum">
              <a:rPr lang="en-GB" sz="1400">
                <a:solidFill>
                  <a:schemeClr val="tx2"/>
                </a:solidFill>
                <a:latin typeface="+mn-lt"/>
              </a:rPr>
              <a:pPr algn="r" eaLnBrk="1" hangingPunct="1">
                <a:defRPr/>
              </a:pPr>
              <a:t>65</a:t>
            </a:fld>
            <a:endParaRPr lang="en-GB" sz="1400">
              <a:solidFill>
                <a:schemeClr val="tx2"/>
              </a:solidFill>
              <a:latin typeface="+mn-lt"/>
            </a:endParaRPr>
          </a:p>
        </p:txBody>
      </p:sp>
      <p:grpSp>
        <p:nvGrpSpPr>
          <p:cNvPr id="2" name="Group 2"/>
          <p:cNvGrpSpPr>
            <a:grpSpLocks/>
          </p:cNvGrpSpPr>
          <p:nvPr/>
        </p:nvGrpSpPr>
        <p:grpSpPr bwMode="auto">
          <a:xfrm>
            <a:off x="914400" y="304800"/>
            <a:ext cx="8229600" cy="6019800"/>
            <a:chOff x="-3" y="-3"/>
            <a:chExt cx="6232" cy="5126"/>
          </a:xfrm>
        </p:grpSpPr>
        <p:grpSp>
          <p:nvGrpSpPr>
            <p:cNvPr id="3" name="Group 3"/>
            <p:cNvGrpSpPr>
              <a:grpSpLocks/>
            </p:cNvGrpSpPr>
            <p:nvPr/>
          </p:nvGrpSpPr>
          <p:grpSpPr bwMode="auto">
            <a:xfrm>
              <a:off x="0" y="0"/>
              <a:ext cx="6226" cy="5120"/>
              <a:chOff x="0" y="0"/>
              <a:chExt cx="6226" cy="5120"/>
            </a:xfrm>
          </p:grpSpPr>
          <p:grpSp>
            <p:nvGrpSpPr>
              <p:cNvPr id="4" name="Group 4"/>
              <p:cNvGrpSpPr>
                <a:grpSpLocks/>
              </p:cNvGrpSpPr>
              <p:nvPr/>
            </p:nvGrpSpPr>
            <p:grpSpPr bwMode="auto">
              <a:xfrm>
                <a:off x="0" y="0"/>
                <a:ext cx="316" cy="693"/>
                <a:chOff x="0" y="0"/>
                <a:chExt cx="316" cy="693"/>
              </a:xfrm>
            </p:grpSpPr>
            <p:sp>
              <p:nvSpPr>
                <p:cNvPr id="449543"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9544"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49546"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9547"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49549"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49550"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49552"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 </a:t>
                  </a:r>
                </a:p>
                <a:p>
                  <a:pPr algn="ctr" eaLnBrk="1" hangingPunct="1"/>
                  <a:endParaRPr lang="en-US" sz="1100">
                    <a:solidFill>
                      <a:srgbClr val="EC2914"/>
                    </a:solidFill>
                    <a:latin typeface="Arial" charset="0"/>
                  </a:endParaRPr>
                </a:p>
              </p:txBody>
            </p:sp>
            <p:sp>
              <p:nvSpPr>
                <p:cNvPr id="449553"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49555"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9556"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49558"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49559"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49561"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49562"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49564"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solidFill>
                      <a:srgbClr val="EC2914"/>
                    </a:solidFill>
                    <a:latin typeface="Haettenschweiler" pitchFamily="34" charset="0"/>
                  </a:endParaRPr>
                </a:p>
              </p:txBody>
            </p:sp>
            <p:sp>
              <p:nvSpPr>
                <p:cNvPr id="449565"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2194"/>
                <a:chOff x="0" y="693"/>
                <a:chExt cx="316" cy="2194"/>
              </a:xfrm>
            </p:grpSpPr>
            <p:sp>
              <p:nvSpPr>
                <p:cNvPr id="449567" name="Rectangle 29"/>
                <p:cNvSpPr>
                  <a:spLocks noChangeArrowheads="1"/>
                </p:cNvSpPr>
                <p:nvPr/>
              </p:nvSpPr>
              <p:spPr bwMode="auto">
                <a:xfrm>
                  <a:off x="43" y="693"/>
                  <a:ext cx="230" cy="2194"/>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9568" name="Rectangle 30"/>
                <p:cNvSpPr>
                  <a:spLocks noChangeArrowheads="1"/>
                </p:cNvSpPr>
                <p:nvPr/>
              </p:nvSpPr>
              <p:spPr bwMode="auto">
                <a:xfrm>
                  <a:off x="0" y="693"/>
                  <a:ext cx="316"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2194"/>
                <a:chOff x="316" y="693"/>
                <a:chExt cx="721" cy="2194"/>
              </a:xfrm>
            </p:grpSpPr>
            <p:sp>
              <p:nvSpPr>
                <p:cNvPr id="449570" name="Rectangle 32"/>
                <p:cNvSpPr>
                  <a:spLocks noChangeArrowheads="1"/>
                </p:cNvSpPr>
                <p:nvPr/>
              </p:nvSpPr>
              <p:spPr bwMode="auto">
                <a:xfrm>
                  <a:off x="359" y="693"/>
                  <a:ext cx="635" cy="2194"/>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9571" name="Rectangle 33"/>
                <p:cNvSpPr>
                  <a:spLocks noChangeArrowheads="1"/>
                </p:cNvSpPr>
                <p:nvPr/>
              </p:nvSpPr>
              <p:spPr bwMode="auto">
                <a:xfrm>
                  <a:off x="316" y="693"/>
                  <a:ext cx="721"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2194"/>
                <a:chOff x="1037" y="693"/>
                <a:chExt cx="746" cy="2194"/>
              </a:xfrm>
            </p:grpSpPr>
            <p:sp>
              <p:nvSpPr>
                <p:cNvPr id="449573" name="Rectangle 35"/>
                <p:cNvSpPr>
                  <a:spLocks noChangeArrowheads="1"/>
                </p:cNvSpPr>
                <p:nvPr/>
              </p:nvSpPr>
              <p:spPr bwMode="auto">
                <a:xfrm>
                  <a:off x="1080" y="693"/>
                  <a:ext cx="660" cy="2194"/>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Adanya kebocoran pipa aliran outlet mercury (hg) removel vessel  </a:t>
                  </a:r>
                  <a:endParaRPr lang="en-US" sz="1100">
                    <a:latin typeface="Arial" charset="0"/>
                    <a:cs typeface="Times New Roman" pitchFamily="18" charset="0"/>
                  </a:endParaRPr>
                </a:p>
                <a:p>
                  <a:pPr algn="ctr"/>
                  <a:endParaRPr lang="en-US" sz="1100">
                    <a:latin typeface="Arial" charset="0"/>
                  </a:endParaRPr>
                </a:p>
              </p:txBody>
            </p:sp>
            <p:sp>
              <p:nvSpPr>
                <p:cNvPr id="449574" name="Rectangle 36"/>
                <p:cNvSpPr>
                  <a:spLocks noChangeArrowheads="1"/>
                </p:cNvSpPr>
                <p:nvPr/>
              </p:nvSpPr>
              <p:spPr bwMode="auto">
                <a:xfrm>
                  <a:off x="1037" y="693"/>
                  <a:ext cx="746"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2194"/>
                <a:chOff x="1783" y="693"/>
                <a:chExt cx="1089" cy="2194"/>
              </a:xfrm>
            </p:grpSpPr>
            <p:sp>
              <p:nvSpPr>
                <p:cNvPr id="449576" name="Rectangle 38"/>
                <p:cNvSpPr>
                  <a:spLocks noChangeArrowheads="1"/>
                </p:cNvSpPr>
                <p:nvPr/>
              </p:nvSpPr>
              <p:spPr bwMode="auto">
                <a:xfrm>
                  <a:off x="1826" y="693"/>
                  <a:ext cx="1003" cy="2194"/>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*Penyumbatan partikel endapan, korosi, kekentalan aliran fluida terlalu besar sehingga dapat menjadi penyumbatan pipa</a:t>
                  </a:r>
                  <a:endParaRPr lang="en-US" sz="1100">
                    <a:latin typeface="Arial" charset="0"/>
                    <a:cs typeface="Times New Roman" pitchFamily="18" charset="0"/>
                  </a:endParaRPr>
                </a:p>
                <a:p>
                  <a:pPr algn="ctr"/>
                  <a:r>
                    <a:rPr lang="sv-SE" sz="1100">
                      <a:latin typeface="Arial" charset="0"/>
                      <a:cs typeface="Times New Roman" pitchFamily="18" charset="0"/>
                    </a:rPr>
                    <a:t> </a:t>
                  </a:r>
                  <a:endParaRPr lang="en-US" sz="1100">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49577" name="Rectangle 39"/>
                <p:cNvSpPr>
                  <a:spLocks noChangeArrowheads="1"/>
                </p:cNvSpPr>
                <p:nvPr/>
              </p:nvSpPr>
              <p:spPr bwMode="auto">
                <a:xfrm>
                  <a:off x="1783" y="693"/>
                  <a:ext cx="1089"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2194"/>
                <a:chOff x="2872" y="693"/>
                <a:chExt cx="907" cy="2194"/>
              </a:xfrm>
            </p:grpSpPr>
            <p:sp>
              <p:nvSpPr>
                <p:cNvPr id="449579" name="Rectangle 41"/>
                <p:cNvSpPr>
                  <a:spLocks noChangeArrowheads="1"/>
                </p:cNvSpPr>
                <p:nvPr/>
              </p:nvSpPr>
              <p:spPr bwMode="auto">
                <a:xfrm>
                  <a:off x="2915" y="693"/>
                  <a:ext cx="821" cy="2194"/>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+Pencemaran lingkungan oleh limbah hg</a:t>
                  </a:r>
                  <a:endParaRPr lang="en-US" sz="1100">
                    <a:latin typeface="Arial" charset="0"/>
                    <a:cs typeface="Times New Roman" pitchFamily="18" charset="0"/>
                  </a:endParaRPr>
                </a:p>
                <a:p>
                  <a:pPr algn="ctr"/>
                  <a:endParaRPr lang="en-US" sz="1100">
                    <a:latin typeface="Arial" charset="0"/>
                  </a:endParaRPr>
                </a:p>
              </p:txBody>
            </p:sp>
            <p:sp>
              <p:nvSpPr>
                <p:cNvPr id="449580" name="Rectangle 42"/>
                <p:cNvSpPr>
                  <a:spLocks noChangeArrowheads="1"/>
                </p:cNvSpPr>
                <p:nvPr/>
              </p:nvSpPr>
              <p:spPr bwMode="auto">
                <a:xfrm>
                  <a:off x="2872" y="693"/>
                  <a:ext cx="907"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2194"/>
                <a:chOff x="3779" y="693"/>
                <a:chExt cx="793" cy="2194"/>
              </a:xfrm>
            </p:grpSpPr>
            <p:sp>
              <p:nvSpPr>
                <p:cNvPr id="449582" name="Rectangle 44"/>
                <p:cNvSpPr>
                  <a:spLocks noChangeArrowheads="1"/>
                </p:cNvSpPr>
                <p:nvPr/>
              </p:nvSpPr>
              <p:spPr bwMode="auto">
                <a:xfrm>
                  <a:off x="3822" y="693"/>
                  <a:ext cx="707" cy="2194"/>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Minor</a:t>
                  </a:r>
                  <a:endParaRPr lang="en-US" sz="1100" b="1">
                    <a:latin typeface="Arial" charset="0"/>
                    <a:cs typeface="Times New Roman" pitchFamily="18" charset="0"/>
                  </a:endParaRPr>
                </a:p>
                <a:p>
                  <a:pPr algn="ctr"/>
                  <a:endParaRPr lang="en-US" sz="1100">
                    <a:latin typeface="Arial" charset="0"/>
                  </a:endParaRPr>
                </a:p>
              </p:txBody>
            </p:sp>
            <p:sp>
              <p:nvSpPr>
                <p:cNvPr id="449583" name="Rectangle 45"/>
                <p:cNvSpPr>
                  <a:spLocks noChangeArrowheads="1"/>
                </p:cNvSpPr>
                <p:nvPr/>
              </p:nvSpPr>
              <p:spPr bwMode="auto">
                <a:xfrm>
                  <a:off x="3779" y="693"/>
                  <a:ext cx="793"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2194"/>
                <a:chOff x="4572" y="693"/>
                <a:chExt cx="793" cy="2194"/>
              </a:xfrm>
            </p:grpSpPr>
            <p:sp>
              <p:nvSpPr>
                <p:cNvPr id="449585" name="Rectangle 47"/>
                <p:cNvSpPr>
                  <a:spLocks noChangeArrowheads="1"/>
                </p:cNvSpPr>
                <p:nvPr/>
              </p:nvSpPr>
              <p:spPr bwMode="auto">
                <a:xfrm>
                  <a:off x="4615" y="693"/>
                  <a:ext cx="707" cy="2194"/>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Likely</a:t>
                  </a:r>
                  <a:endParaRPr lang="en-US" sz="1100" b="1">
                    <a:latin typeface="Arial" charset="0"/>
                    <a:cs typeface="Times New Roman" pitchFamily="18" charset="0"/>
                  </a:endParaRPr>
                </a:p>
                <a:p>
                  <a:pPr algn="ctr"/>
                  <a:endParaRPr lang="en-US" sz="1100" b="1">
                    <a:latin typeface="Arial" charset="0"/>
                  </a:endParaRPr>
                </a:p>
              </p:txBody>
            </p:sp>
            <p:sp>
              <p:nvSpPr>
                <p:cNvPr id="449586" name="Rectangle 48"/>
                <p:cNvSpPr>
                  <a:spLocks noChangeArrowheads="1"/>
                </p:cNvSpPr>
                <p:nvPr/>
              </p:nvSpPr>
              <p:spPr bwMode="auto">
                <a:xfrm>
                  <a:off x="4572" y="693"/>
                  <a:ext cx="793"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2194"/>
                <a:chOff x="5365" y="693"/>
                <a:chExt cx="861" cy="2194"/>
              </a:xfrm>
            </p:grpSpPr>
            <p:sp>
              <p:nvSpPr>
                <p:cNvPr id="449588" name="Rectangle 50"/>
                <p:cNvSpPr>
                  <a:spLocks noChangeArrowheads="1"/>
                </p:cNvSpPr>
                <p:nvPr/>
              </p:nvSpPr>
              <p:spPr bwMode="auto">
                <a:xfrm>
                  <a:off x="5408" y="693"/>
                  <a:ext cx="775" cy="2194"/>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Pengecekan rutin sesuai dengan SOP</a:t>
                  </a:r>
                  <a:endParaRPr lang="en-US" sz="1100">
                    <a:latin typeface="Arial" charset="0"/>
                    <a:cs typeface="Times New Roman" pitchFamily="18" charset="0"/>
                  </a:endParaRPr>
                </a:p>
                <a:p>
                  <a:pPr algn="ctr"/>
                  <a:endParaRPr lang="en-US" sz="1100">
                    <a:latin typeface="Arial" charset="0"/>
                  </a:endParaRPr>
                </a:p>
              </p:txBody>
            </p:sp>
            <p:sp>
              <p:nvSpPr>
                <p:cNvPr id="449589" name="Rectangle 51"/>
                <p:cNvSpPr>
                  <a:spLocks noChangeArrowheads="1"/>
                </p:cNvSpPr>
                <p:nvPr/>
              </p:nvSpPr>
              <p:spPr bwMode="auto">
                <a:xfrm>
                  <a:off x="5365" y="693"/>
                  <a:ext cx="861" cy="2194"/>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2887"/>
                <a:ext cx="316" cy="2233"/>
                <a:chOff x="0" y="2887"/>
                <a:chExt cx="316" cy="2233"/>
              </a:xfrm>
            </p:grpSpPr>
            <p:sp>
              <p:nvSpPr>
                <p:cNvPr id="449591" name="Rectangle 53"/>
                <p:cNvSpPr>
                  <a:spLocks noChangeArrowheads="1"/>
                </p:cNvSpPr>
                <p:nvPr/>
              </p:nvSpPr>
              <p:spPr bwMode="auto">
                <a:xfrm>
                  <a:off x="43" y="2887"/>
                  <a:ext cx="230" cy="2233"/>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9592" name="Rectangle 54"/>
                <p:cNvSpPr>
                  <a:spLocks noChangeArrowheads="1"/>
                </p:cNvSpPr>
                <p:nvPr/>
              </p:nvSpPr>
              <p:spPr bwMode="auto">
                <a:xfrm>
                  <a:off x="0" y="2887"/>
                  <a:ext cx="316"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2887"/>
                <a:ext cx="721" cy="2233"/>
                <a:chOff x="316" y="2887"/>
                <a:chExt cx="721" cy="2233"/>
              </a:xfrm>
            </p:grpSpPr>
            <p:sp>
              <p:nvSpPr>
                <p:cNvPr id="449594" name="Rectangle 56"/>
                <p:cNvSpPr>
                  <a:spLocks noChangeArrowheads="1"/>
                </p:cNvSpPr>
                <p:nvPr/>
              </p:nvSpPr>
              <p:spPr bwMode="auto">
                <a:xfrm>
                  <a:off x="359" y="2887"/>
                  <a:ext cx="635" cy="2233"/>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49595" name="Rectangle 57"/>
                <p:cNvSpPr>
                  <a:spLocks noChangeArrowheads="1"/>
                </p:cNvSpPr>
                <p:nvPr/>
              </p:nvSpPr>
              <p:spPr bwMode="auto">
                <a:xfrm>
                  <a:off x="316" y="2887"/>
                  <a:ext cx="721"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2887"/>
                <a:ext cx="746" cy="2233"/>
                <a:chOff x="1037" y="2887"/>
                <a:chExt cx="746" cy="2233"/>
              </a:xfrm>
            </p:grpSpPr>
            <p:sp>
              <p:nvSpPr>
                <p:cNvPr id="449597" name="Rectangle 59"/>
                <p:cNvSpPr>
                  <a:spLocks noChangeArrowheads="1"/>
                </p:cNvSpPr>
                <p:nvPr/>
              </p:nvSpPr>
              <p:spPr bwMode="auto">
                <a:xfrm>
                  <a:off x="1080" y="2887"/>
                  <a:ext cx="660"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Kerusakan scrub column sehingga metana tidak dapat dipisah-kan dari fraksi berat lainnya</a:t>
                  </a:r>
                  <a:endParaRPr lang="en-US" sz="1100">
                    <a:latin typeface="Arial" charset="0"/>
                    <a:cs typeface="Times New Roman" pitchFamily="18" charset="0"/>
                  </a:endParaRPr>
                </a:p>
                <a:p>
                  <a:pPr algn="ctr"/>
                  <a:endParaRPr lang="en-US" sz="1100">
                    <a:latin typeface="Arial" charset="0"/>
                  </a:endParaRPr>
                </a:p>
              </p:txBody>
            </p:sp>
            <p:sp>
              <p:nvSpPr>
                <p:cNvPr id="449598" name="Rectangle 60"/>
                <p:cNvSpPr>
                  <a:spLocks noChangeArrowheads="1"/>
                </p:cNvSpPr>
                <p:nvPr/>
              </p:nvSpPr>
              <p:spPr bwMode="auto">
                <a:xfrm>
                  <a:off x="1037" y="2887"/>
                  <a:ext cx="746"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2887"/>
                <a:ext cx="1089" cy="2233"/>
                <a:chOff x="1783" y="2887"/>
                <a:chExt cx="1089" cy="2233"/>
              </a:xfrm>
            </p:grpSpPr>
            <p:sp>
              <p:nvSpPr>
                <p:cNvPr id="449600" name="Rectangle 62"/>
                <p:cNvSpPr>
                  <a:spLocks noChangeArrowheads="1"/>
                </p:cNvSpPr>
                <p:nvPr/>
              </p:nvSpPr>
              <p:spPr bwMode="auto">
                <a:xfrm>
                  <a:off x="1826" y="2887"/>
                  <a:ext cx="1003"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*Alat pengontrol dan indikator T dan P pada volum tidak berfungsi dengan baik sehingga operator dapat melakukan kesalahan operasi column </a:t>
                  </a:r>
                  <a:endParaRPr lang="en-US" sz="1100">
                    <a:latin typeface="Arial" charset="0"/>
                    <a:cs typeface="Times New Roman" pitchFamily="18" charset="0"/>
                  </a:endParaRPr>
                </a:p>
                <a:p>
                  <a:pPr algn="ctr"/>
                  <a:endParaRPr lang="en-US" sz="1100">
                    <a:latin typeface="Arial" charset="0"/>
                  </a:endParaRPr>
                </a:p>
              </p:txBody>
            </p:sp>
            <p:sp>
              <p:nvSpPr>
                <p:cNvPr id="449601" name="Rectangle 63"/>
                <p:cNvSpPr>
                  <a:spLocks noChangeArrowheads="1"/>
                </p:cNvSpPr>
                <p:nvPr/>
              </p:nvSpPr>
              <p:spPr bwMode="auto">
                <a:xfrm>
                  <a:off x="1783" y="2887"/>
                  <a:ext cx="1089"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2887"/>
                <a:ext cx="907" cy="2233"/>
                <a:chOff x="2872" y="2887"/>
                <a:chExt cx="907" cy="2233"/>
              </a:xfrm>
            </p:grpSpPr>
            <p:sp>
              <p:nvSpPr>
                <p:cNvPr id="449603" name="Rectangle 65"/>
                <p:cNvSpPr>
                  <a:spLocks noChangeArrowheads="1"/>
                </p:cNvSpPr>
                <p:nvPr/>
              </p:nvSpPr>
              <p:spPr bwMode="auto">
                <a:xfrm>
                  <a:off x="2915" y="2887"/>
                  <a:ext cx="821"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alat (scrub column mahal), produk LNG tidak dapat diperoleh (tidak dapat terpisah dari fraksi lain)</a:t>
                  </a:r>
                  <a:endParaRPr lang="en-US" sz="1100">
                    <a:latin typeface="Arial" charset="0"/>
                    <a:cs typeface="Times New Roman" pitchFamily="18" charset="0"/>
                  </a:endParaRPr>
                </a:p>
                <a:p>
                  <a:pPr algn="ctr"/>
                  <a:endParaRPr lang="en-US" sz="1100">
                    <a:latin typeface="Arial" charset="0"/>
                  </a:endParaRPr>
                </a:p>
              </p:txBody>
            </p:sp>
            <p:sp>
              <p:nvSpPr>
                <p:cNvPr id="449604" name="Rectangle 66"/>
                <p:cNvSpPr>
                  <a:spLocks noChangeArrowheads="1"/>
                </p:cNvSpPr>
                <p:nvPr/>
              </p:nvSpPr>
              <p:spPr bwMode="auto">
                <a:xfrm>
                  <a:off x="2872" y="2887"/>
                  <a:ext cx="907"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2887"/>
                <a:ext cx="793" cy="2233"/>
                <a:chOff x="3779" y="2887"/>
                <a:chExt cx="793" cy="2233"/>
              </a:xfrm>
            </p:grpSpPr>
            <p:sp>
              <p:nvSpPr>
                <p:cNvPr id="449606" name="Rectangle 68"/>
                <p:cNvSpPr>
                  <a:spLocks noChangeArrowheads="1"/>
                </p:cNvSpPr>
                <p:nvPr/>
              </p:nvSpPr>
              <p:spPr bwMode="auto">
                <a:xfrm>
                  <a:off x="3822" y="2887"/>
                  <a:ext cx="707" cy="2233"/>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Major</a:t>
                  </a:r>
                  <a:r>
                    <a:rPr lang="sv-SE" sz="1100">
                      <a:latin typeface="Arial" charset="0"/>
                      <a:cs typeface="Times New Roman" pitchFamily="18" charset="0"/>
                    </a:rPr>
                    <a:t>: </a:t>
                  </a:r>
                  <a:endParaRPr lang="en-US" sz="1100">
                    <a:latin typeface="Arial" charset="0"/>
                    <a:cs typeface="Times New Roman" pitchFamily="18" charset="0"/>
                  </a:endParaRPr>
                </a:p>
                <a:p>
                  <a:pPr algn="ctr"/>
                  <a:r>
                    <a:rPr lang="sv-SE" sz="1100">
                      <a:latin typeface="Arial" charset="0"/>
                      <a:cs typeface="Times New Roman" pitchFamily="18" charset="0"/>
                    </a:rPr>
                    <a:t>Dapat terjadi plant shut down karena LNG tidak dihasilkan </a:t>
                  </a:r>
                  <a:endParaRPr lang="en-US" sz="1100">
                    <a:latin typeface="Arial" charset="0"/>
                    <a:cs typeface="Times New Roman" pitchFamily="18" charset="0"/>
                  </a:endParaRPr>
                </a:p>
                <a:p>
                  <a:pPr algn="ctr"/>
                  <a:endParaRPr lang="en-US" sz="1100">
                    <a:latin typeface="Arial" charset="0"/>
                  </a:endParaRPr>
                </a:p>
              </p:txBody>
            </p:sp>
            <p:sp>
              <p:nvSpPr>
                <p:cNvPr id="449607" name="Rectangle 69"/>
                <p:cNvSpPr>
                  <a:spLocks noChangeArrowheads="1"/>
                </p:cNvSpPr>
                <p:nvPr/>
              </p:nvSpPr>
              <p:spPr bwMode="auto">
                <a:xfrm>
                  <a:off x="3779" y="2887"/>
                  <a:ext cx="793"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2887"/>
                <a:ext cx="793" cy="2233"/>
                <a:chOff x="4572" y="2887"/>
                <a:chExt cx="793" cy="2233"/>
              </a:xfrm>
            </p:grpSpPr>
            <p:sp>
              <p:nvSpPr>
                <p:cNvPr id="449609" name="Rectangle 71"/>
                <p:cNvSpPr>
                  <a:spLocks noChangeArrowheads="1"/>
                </p:cNvSpPr>
                <p:nvPr/>
              </p:nvSpPr>
              <p:spPr bwMode="auto">
                <a:xfrm>
                  <a:off x="4615" y="2887"/>
                  <a:ext cx="707" cy="2233"/>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b="1">
                    <a:latin typeface="Arial" charset="0"/>
                  </a:endParaRPr>
                </a:p>
              </p:txBody>
            </p:sp>
            <p:sp>
              <p:nvSpPr>
                <p:cNvPr id="449610" name="Rectangle 72"/>
                <p:cNvSpPr>
                  <a:spLocks noChangeArrowheads="1"/>
                </p:cNvSpPr>
                <p:nvPr/>
              </p:nvSpPr>
              <p:spPr bwMode="auto">
                <a:xfrm>
                  <a:off x="4572" y="2887"/>
                  <a:ext cx="793"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2887"/>
                <a:ext cx="861" cy="2233"/>
                <a:chOff x="5365" y="2887"/>
                <a:chExt cx="861" cy="2233"/>
              </a:xfrm>
            </p:grpSpPr>
            <p:sp>
              <p:nvSpPr>
                <p:cNvPr id="449612" name="Rectangle 74"/>
                <p:cNvSpPr>
                  <a:spLocks noChangeArrowheads="1"/>
                </p:cNvSpPr>
                <p:nvPr/>
              </p:nvSpPr>
              <p:spPr bwMode="auto">
                <a:xfrm>
                  <a:off x="5408" y="2887"/>
                  <a:ext cx="775"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Selalu mengaudit secara rutin T dan P indikator, memilih material scrub column yang tahan korosi dan tekanan tinggi</a:t>
                  </a:r>
                  <a:endParaRPr lang="en-US" sz="1100">
                    <a:latin typeface="Arial" charset="0"/>
                    <a:cs typeface="Times New Roman" pitchFamily="18" charset="0"/>
                  </a:endParaRPr>
                </a:p>
                <a:p>
                  <a:pPr algn="ctr"/>
                  <a:endParaRPr lang="en-US" sz="1100">
                    <a:latin typeface="Arial" charset="0"/>
                  </a:endParaRPr>
                </a:p>
              </p:txBody>
            </p:sp>
            <p:sp>
              <p:nvSpPr>
                <p:cNvPr id="449613" name="Rectangle 75"/>
                <p:cNvSpPr>
                  <a:spLocks noChangeArrowheads="1"/>
                </p:cNvSpPr>
                <p:nvPr/>
              </p:nvSpPr>
              <p:spPr bwMode="auto">
                <a:xfrm>
                  <a:off x="5365" y="2887"/>
                  <a:ext cx="861"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49614" name="Rectangle 76"/>
            <p:cNvSpPr>
              <a:spLocks noChangeArrowheads="1"/>
            </p:cNvSpPr>
            <p:nvPr/>
          </p:nvSpPr>
          <p:spPr bwMode="auto">
            <a:xfrm>
              <a:off x="-3" y="-3"/>
              <a:ext cx="6232" cy="5126"/>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4285" name="Rectangle 77"/>
          <p:cNvSpPr>
            <a:spLocks noChangeArrowheads="1"/>
          </p:cNvSpPr>
          <p:nvPr/>
        </p:nvSpPr>
        <p:spPr bwMode="auto">
          <a:xfrm>
            <a:off x="914400" y="533400"/>
            <a:ext cx="371475" cy="260350"/>
          </a:xfrm>
          <a:prstGeom prst="rect">
            <a:avLst/>
          </a:prstGeom>
          <a:noFill/>
          <a:ln w="12700">
            <a:noFill/>
            <a:miter lim="800000"/>
            <a:headEnd type="none" w="sm" len="sm"/>
            <a:tailEnd type="none" w="sm" len="sm"/>
          </a:ln>
          <a:effectLst/>
        </p:spPr>
        <p:txBody>
          <a:bodyPr wrap="none" anchor="ctr">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49616" name="Picture 78"/>
          <p:cNvPicPr>
            <a:picLocks noChangeAspect="1" noChangeArrowheads="1"/>
          </p:cNvPicPr>
          <p:nvPr/>
        </p:nvPicPr>
        <p:blipFill>
          <a:blip r:embed="rId2" cstate="print"/>
          <a:srcRect/>
          <a:stretch>
            <a:fillRect/>
          </a:stretch>
        </p:blipFill>
        <p:spPr bwMode="auto">
          <a:xfrm>
            <a:off x="0" y="0"/>
            <a:ext cx="762000" cy="54451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Footer Placeholder 2"/>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80" name="Slide Number Placeholder 3"/>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0115B5F2-293D-4BA5-92E2-3BD996479A23}" type="slidenum">
              <a:rPr lang="en-GB" sz="1400">
                <a:solidFill>
                  <a:schemeClr val="tx2"/>
                </a:solidFill>
                <a:latin typeface="+mn-lt"/>
              </a:rPr>
              <a:pPr algn="r" eaLnBrk="1" hangingPunct="1">
                <a:defRPr/>
              </a:pPr>
              <a:t>66</a:t>
            </a:fld>
            <a:endParaRPr lang="en-GB" sz="1400">
              <a:solidFill>
                <a:schemeClr val="tx2"/>
              </a:solidFill>
              <a:latin typeface="+mn-lt"/>
            </a:endParaRPr>
          </a:p>
        </p:txBody>
      </p:sp>
      <p:grpSp>
        <p:nvGrpSpPr>
          <p:cNvPr id="2" name="Group 2"/>
          <p:cNvGrpSpPr>
            <a:grpSpLocks/>
          </p:cNvGrpSpPr>
          <p:nvPr/>
        </p:nvGrpSpPr>
        <p:grpSpPr bwMode="auto">
          <a:xfrm>
            <a:off x="762000" y="304800"/>
            <a:ext cx="8382000" cy="5943600"/>
            <a:chOff x="-3" y="-3"/>
            <a:chExt cx="6232" cy="6820"/>
          </a:xfrm>
        </p:grpSpPr>
        <p:grpSp>
          <p:nvGrpSpPr>
            <p:cNvPr id="3" name="Group 3"/>
            <p:cNvGrpSpPr>
              <a:grpSpLocks/>
            </p:cNvGrpSpPr>
            <p:nvPr/>
          </p:nvGrpSpPr>
          <p:grpSpPr bwMode="auto">
            <a:xfrm>
              <a:off x="0" y="0"/>
              <a:ext cx="6226" cy="6814"/>
              <a:chOff x="0" y="0"/>
              <a:chExt cx="6226" cy="6814"/>
            </a:xfrm>
          </p:grpSpPr>
          <p:grpSp>
            <p:nvGrpSpPr>
              <p:cNvPr id="4" name="Group 4"/>
              <p:cNvGrpSpPr>
                <a:grpSpLocks/>
              </p:cNvGrpSpPr>
              <p:nvPr/>
            </p:nvGrpSpPr>
            <p:grpSpPr bwMode="auto">
              <a:xfrm>
                <a:off x="0" y="0"/>
                <a:ext cx="316" cy="693"/>
                <a:chOff x="0" y="0"/>
                <a:chExt cx="316" cy="693"/>
              </a:xfrm>
            </p:grpSpPr>
            <p:sp>
              <p:nvSpPr>
                <p:cNvPr id="450567"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50568"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50570"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50571"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50573"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0574"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50576"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0577"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50579"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0580"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50582"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0583"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50585"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50586"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50588"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solidFill>
                      <a:srgbClr val="EC2914"/>
                    </a:solidFill>
                    <a:latin typeface="Haettenschweiler" pitchFamily="34" charset="0"/>
                  </a:endParaRPr>
                </a:p>
              </p:txBody>
            </p:sp>
            <p:sp>
              <p:nvSpPr>
                <p:cNvPr id="450589"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3888"/>
                <a:chOff x="0" y="693"/>
                <a:chExt cx="316" cy="3888"/>
              </a:xfrm>
            </p:grpSpPr>
            <p:sp>
              <p:nvSpPr>
                <p:cNvPr id="450591" name="Rectangle 29"/>
                <p:cNvSpPr>
                  <a:spLocks noChangeArrowheads="1"/>
                </p:cNvSpPr>
                <p:nvPr/>
              </p:nvSpPr>
              <p:spPr bwMode="auto">
                <a:xfrm>
                  <a:off x="43" y="693"/>
                  <a:ext cx="230" cy="3888"/>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0592" name="Rectangle 30"/>
                <p:cNvSpPr>
                  <a:spLocks noChangeArrowheads="1"/>
                </p:cNvSpPr>
                <p:nvPr/>
              </p:nvSpPr>
              <p:spPr bwMode="auto">
                <a:xfrm>
                  <a:off x="0" y="693"/>
                  <a:ext cx="316"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3888"/>
                <a:chOff x="316" y="693"/>
                <a:chExt cx="721" cy="3888"/>
              </a:xfrm>
            </p:grpSpPr>
            <p:sp>
              <p:nvSpPr>
                <p:cNvPr id="450594" name="Rectangle 32"/>
                <p:cNvSpPr>
                  <a:spLocks noChangeArrowheads="1"/>
                </p:cNvSpPr>
                <p:nvPr/>
              </p:nvSpPr>
              <p:spPr bwMode="auto">
                <a:xfrm>
                  <a:off x="359" y="693"/>
                  <a:ext cx="635" cy="3888"/>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0595" name="Rectangle 33"/>
                <p:cNvSpPr>
                  <a:spLocks noChangeArrowheads="1"/>
                </p:cNvSpPr>
                <p:nvPr/>
              </p:nvSpPr>
              <p:spPr bwMode="auto">
                <a:xfrm>
                  <a:off x="316" y="693"/>
                  <a:ext cx="721"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3888"/>
                <a:chOff x="1037" y="693"/>
                <a:chExt cx="746" cy="3888"/>
              </a:xfrm>
            </p:grpSpPr>
            <p:sp>
              <p:nvSpPr>
                <p:cNvPr id="450597" name="Rectangle 35"/>
                <p:cNvSpPr>
                  <a:spLocks noChangeArrowheads="1"/>
                </p:cNvSpPr>
                <p:nvPr/>
              </p:nvSpPr>
              <p:spPr bwMode="auto">
                <a:xfrm>
                  <a:off x="1080" y="693"/>
                  <a:ext cx="660" cy="3888"/>
                </a:xfrm>
                <a:prstGeom prst="rect">
                  <a:avLst/>
                </a:prstGeom>
                <a:noFill/>
                <a:ln w="12700">
                  <a:noFill/>
                  <a:miter lim="800000"/>
                  <a:headEnd type="none" w="sm" len="sm"/>
                  <a:tailEnd type="none" w="sm" len="sm"/>
                </a:ln>
              </p:spPr>
              <p:txBody>
                <a:bodyPr anchor="ctr"/>
                <a:lstStyle/>
                <a:p>
                  <a:pPr algn="ctr" eaLnBrk="1" hangingPunct="1"/>
                  <a:r>
                    <a:rPr lang="en-US" sz="1300" b="1">
                      <a:latin typeface="Haettenschweiler" pitchFamily="34" charset="0"/>
                      <a:cs typeface="Times New Roman" pitchFamily="18" charset="0"/>
                    </a:rPr>
                    <a:t>DEETHANIZER (C2), DEPROPANIZER (C3), DEBUTANIZER (C4)</a:t>
                  </a:r>
                  <a:r>
                    <a:rPr lang="en-US" sz="1100">
                      <a:latin typeface="Arial" charset="0"/>
                      <a:cs typeface="Times New Roman" pitchFamily="18" charset="0"/>
                    </a:rPr>
                    <a:t> column, scrub column overhead condenser (C5</a:t>
                  </a:r>
                  <a:r>
                    <a:rPr lang="en-US" sz="1100" baseline="30000">
                      <a:latin typeface="Arial" charset="0"/>
                      <a:cs typeface="Times New Roman" pitchFamily="18" charset="0"/>
                    </a:rPr>
                    <a:t>+</a:t>
                  </a:r>
                  <a:r>
                    <a:rPr lang="en-US" sz="1100">
                      <a:latin typeface="Arial" charset="0"/>
                      <a:cs typeface="Times New Roman" pitchFamily="18" charset="0"/>
                    </a:rPr>
                    <a:t>) tidak berfungsi dengan baik </a:t>
                  </a:r>
                </a:p>
                <a:p>
                  <a:pPr algn="ctr"/>
                  <a:r>
                    <a:rPr lang="en-US" sz="1100">
                      <a:latin typeface="Arial" charset="0"/>
                      <a:cs typeface="Times New Roman" pitchFamily="18" charset="0"/>
                    </a:rPr>
                    <a:t> </a:t>
                  </a:r>
                </a:p>
                <a:p>
                  <a:pPr algn="ctr"/>
                  <a:r>
                    <a:rPr lang="en-US" sz="1100">
                      <a:latin typeface="Arial" charset="0"/>
                      <a:cs typeface="Times New Roman" pitchFamily="18" charset="0"/>
                    </a:rPr>
                    <a:t> </a:t>
                  </a:r>
                </a:p>
                <a:p>
                  <a:pPr algn="ctr"/>
                  <a:endParaRPr lang="en-US" sz="1100">
                    <a:latin typeface="Arial" charset="0"/>
                  </a:endParaRPr>
                </a:p>
              </p:txBody>
            </p:sp>
            <p:sp>
              <p:nvSpPr>
                <p:cNvPr id="450598" name="Rectangle 36"/>
                <p:cNvSpPr>
                  <a:spLocks noChangeArrowheads="1"/>
                </p:cNvSpPr>
                <p:nvPr/>
              </p:nvSpPr>
              <p:spPr bwMode="auto">
                <a:xfrm>
                  <a:off x="1037" y="693"/>
                  <a:ext cx="746"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3888"/>
                <a:chOff x="1783" y="693"/>
                <a:chExt cx="1089" cy="3888"/>
              </a:xfrm>
            </p:grpSpPr>
            <p:sp>
              <p:nvSpPr>
                <p:cNvPr id="450600" name="Rectangle 38"/>
                <p:cNvSpPr>
                  <a:spLocks noChangeArrowheads="1"/>
                </p:cNvSpPr>
                <p:nvPr/>
              </p:nvSpPr>
              <p:spPr bwMode="auto">
                <a:xfrm>
                  <a:off x="1826" y="693"/>
                  <a:ext cx="1003" cy="388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sudah waktunya untuk diganti (telah lama dipakai dengan perawatan yang minim), T dan P indikator dan regulator rusak</a:t>
                  </a:r>
                  <a:endParaRPr lang="en-US" sz="1100">
                    <a:latin typeface="Arial" charset="0"/>
                    <a:cs typeface="Times New Roman" pitchFamily="18" charset="0"/>
                  </a:endParaRPr>
                </a:p>
                <a:p>
                  <a:pPr algn="ctr"/>
                  <a:endParaRPr lang="en-US" sz="1100">
                    <a:latin typeface="Arial" charset="0"/>
                  </a:endParaRPr>
                </a:p>
              </p:txBody>
            </p:sp>
            <p:sp>
              <p:nvSpPr>
                <p:cNvPr id="450601" name="Rectangle 39"/>
                <p:cNvSpPr>
                  <a:spLocks noChangeArrowheads="1"/>
                </p:cNvSpPr>
                <p:nvPr/>
              </p:nvSpPr>
              <p:spPr bwMode="auto">
                <a:xfrm>
                  <a:off x="1783" y="693"/>
                  <a:ext cx="1089"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3888"/>
                <a:chOff x="2872" y="693"/>
                <a:chExt cx="907" cy="3888"/>
              </a:xfrm>
            </p:grpSpPr>
            <p:sp>
              <p:nvSpPr>
                <p:cNvPr id="450603" name="Rectangle 41"/>
                <p:cNvSpPr>
                  <a:spLocks noChangeArrowheads="1"/>
                </p:cNvSpPr>
                <p:nvPr/>
              </p:nvSpPr>
              <p:spPr bwMode="auto">
                <a:xfrm>
                  <a:off x="2915" y="693"/>
                  <a:ext cx="821" cy="388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sangat besar karena dapat terjadi plant shut down (karena pemisahan C2, C3, C4, C5</a:t>
                  </a:r>
                  <a:r>
                    <a:rPr lang="sv-SE" sz="1100" baseline="30000">
                      <a:latin typeface="Arial" charset="0"/>
                      <a:cs typeface="Times New Roman" pitchFamily="18" charset="0"/>
                    </a:rPr>
                    <a:t>+ </a:t>
                  </a:r>
                  <a:r>
                    <a:rPr lang="sv-SE" sz="1100">
                      <a:latin typeface="Arial" charset="0"/>
                      <a:cs typeface="Times New Roman" pitchFamily="18" charset="0"/>
                    </a:rPr>
                    <a:t>dari fraksi hidrokarbon lain tidak dapat dilakukan</a:t>
                  </a:r>
                  <a:endParaRPr lang="en-US" sz="1100">
                    <a:latin typeface="Arial" charset="0"/>
                    <a:cs typeface="Times New Roman" pitchFamily="18" charset="0"/>
                  </a:endParaRPr>
                </a:p>
                <a:p>
                  <a:pPr algn="ctr"/>
                  <a:endParaRPr lang="en-US" sz="1100">
                    <a:latin typeface="Arial" charset="0"/>
                  </a:endParaRPr>
                </a:p>
              </p:txBody>
            </p:sp>
            <p:sp>
              <p:nvSpPr>
                <p:cNvPr id="450604" name="Rectangle 42"/>
                <p:cNvSpPr>
                  <a:spLocks noChangeArrowheads="1"/>
                </p:cNvSpPr>
                <p:nvPr/>
              </p:nvSpPr>
              <p:spPr bwMode="auto">
                <a:xfrm>
                  <a:off x="2872" y="693"/>
                  <a:ext cx="907"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3888"/>
                <a:chOff x="3779" y="693"/>
                <a:chExt cx="793" cy="3888"/>
              </a:xfrm>
            </p:grpSpPr>
            <p:sp>
              <p:nvSpPr>
                <p:cNvPr id="450606" name="Rectangle 44"/>
                <p:cNvSpPr>
                  <a:spLocks noChangeArrowheads="1"/>
                </p:cNvSpPr>
                <p:nvPr/>
              </p:nvSpPr>
              <p:spPr bwMode="auto">
                <a:xfrm>
                  <a:off x="3822" y="693"/>
                  <a:ext cx="707" cy="3888"/>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Major</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Produk gagal dihasilkan</a:t>
                  </a:r>
                  <a:endParaRPr lang="en-US" sz="1100">
                    <a:latin typeface="Arial" charset="0"/>
                    <a:cs typeface="Times New Roman" pitchFamily="18" charset="0"/>
                  </a:endParaRPr>
                </a:p>
                <a:p>
                  <a:pPr algn="ctr"/>
                  <a:endParaRPr lang="en-US" sz="1100">
                    <a:latin typeface="Arial" charset="0"/>
                  </a:endParaRPr>
                </a:p>
              </p:txBody>
            </p:sp>
            <p:sp>
              <p:nvSpPr>
                <p:cNvPr id="450607" name="Rectangle 45"/>
                <p:cNvSpPr>
                  <a:spLocks noChangeArrowheads="1"/>
                </p:cNvSpPr>
                <p:nvPr/>
              </p:nvSpPr>
              <p:spPr bwMode="auto">
                <a:xfrm>
                  <a:off x="3779" y="693"/>
                  <a:ext cx="793"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3888"/>
                <a:chOff x="4572" y="693"/>
                <a:chExt cx="793" cy="3888"/>
              </a:xfrm>
            </p:grpSpPr>
            <p:sp>
              <p:nvSpPr>
                <p:cNvPr id="450609" name="Rectangle 47"/>
                <p:cNvSpPr>
                  <a:spLocks noChangeArrowheads="1"/>
                </p:cNvSpPr>
                <p:nvPr/>
              </p:nvSpPr>
              <p:spPr bwMode="auto">
                <a:xfrm>
                  <a:off x="4615" y="693"/>
                  <a:ext cx="707" cy="3888"/>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b="1">
                    <a:latin typeface="Arial" charset="0"/>
                  </a:endParaRPr>
                </a:p>
              </p:txBody>
            </p:sp>
            <p:sp>
              <p:nvSpPr>
                <p:cNvPr id="450610" name="Rectangle 48"/>
                <p:cNvSpPr>
                  <a:spLocks noChangeArrowheads="1"/>
                </p:cNvSpPr>
                <p:nvPr/>
              </p:nvSpPr>
              <p:spPr bwMode="auto">
                <a:xfrm>
                  <a:off x="4572" y="693"/>
                  <a:ext cx="793"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3888"/>
                <a:chOff x="5365" y="693"/>
                <a:chExt cx="861" cy="3888"/>
              </a:xfrm>
            </p:grpSpPr>
            <p:sp>
              <p:nvSpPr>
                <p:cNvPr id="450612" name="Rectangle 50"/>
                <p:cNvSpPr>
                  <a:spLocks noChangeArrowheads="1"/>
                </p:cNvSpPr>
                <p:nvPr/>
              </p:nvSpPr>
              <p:spPr bwMode="auto">
                <a:xfrm>
                  <a:off x="5408" y="693"/>
                  <a:ext cx="775" cy="3888"/>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Selalu mengaudit secara rutin T dan P indikator, memilih material scrub column yang tahan korosi dan tekanan tinggi </a:t>
                  </a:r>
                  <a:endParaRPr lang="en-US" sz="1100">
                    <a:latin typeface="Arial" charset="0"/>
                    <a:cs typeface="Times New Roman" pitchFamily="18" charset="0"/>
                  </a:endParaRPr>
                </a:p>
                <a:p>
                  <a:pPr algn="ctr"/>
                  <a:endParaRPr lang="en-US" sz="1100">
                    <a:latin typeface="Arial" charset="0"/>
                  </a:endParaRPr>
                </a:p>
              </p:txBody>
            </p:sp>
            <p:sp>
              <p:nvSpPr>
                <p:cNvPr id="450613" name="Rectangle 51"/>
                <p:cNvSpPr>
                  <a:spLocks noChangeArrowheads="1"/>
                </p:cNvSpPr>
                <p:nvPr/>
              </p:nvSpPr>
              <p:spPr bwMode="auto">
                <a:xfrm>
                  <a:off x="5365" y="693"/>
                  <a:ext cx="861" cy="3888"/>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4581"/>
                <a:ext cx="316" cy="2233"/>
                <a:chOff x="0" y="4581"/>
                <a:chExt cx="316" cy="2233"/>
              </a:xfrm>
            </p:grpSpPr>
            <p:sp>
              <p:nvSpPr>
                <p:cNvPr id="450615" name="Rectangle 53"/>
                <p:cNvSpPr>
                  <a:spLocks noChangeArrowheads="1"/>
                </p:cNvSpPr>
                <p:nvPr/>
              </p:nvSpPr>
              <p:spPr bwMode="auto">
                <a:xfrm>
                  <a:off x="43" y="4581"/>
                  <a:ext cx="230" cy="2233"/>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0616" name="Rectangle 54"/>
                <p:cNvSpPr>
                  <a:spLocks noChangeArrowheads="1"/>
                </p:cNvSpPr>
                <p:nvPr/>
              </p:nvSpPr>
              <p:spPr bwMode="auto">
                <a:xfrm>
                  <a:off x="0" y="4581"/>
                  <a:ext cx="316"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4581"/>
                <a:ext cx="721" cy="2233"/>
                <a:chOff x="316" y="4581"/>
                <a:chExt cx="721" cy="2233"/>
              </a:xfrm>
            </p:grpSpPr>
            <p:sp>
              <p:nvSpPr>
                <p:cNvPr id="450618" name="Rectangle 56"/>
                <p:cNvSpPr>
                  <a:spLocks noChangeArrowheads="1"/>
                </p:cNvSpPr>
                <p:nvPr/>
              </p:nvSpPr>
              <p:spPr bwMode="auto">
                <a:xfrm>
                  <a:off x="359" y="4581"/>
                  <a:ext cx="635" cy="2233"/>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0619" name="Rectangle 57"/>
                <p:cNvSpPr>
                  <a:spLocks noChangeArrowheads="1"/>
                </p:cNvSpPr>
                <p:nvPr/>
              </p:nvSpPr>
              <p:spPr bwMode="auto">
                <a:xfrm>
                  <a:off x="316" y="4581"/>
                  <a:ext cx="721"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4581"/>
                <a:ext cx="746" cy="2233"/>
                <a:chOff x="1037" y="4581"/>
                <a:chExt cx="746" cy="2233"/>
              </a:xfrm>
            </p:grpSpPr>
            <p:sp>
              <p:nvSpPr>
                <p:cNvPr id="450621" name="Rectangle 59"/>
                <p:cNvSpPr>
                  <a:spLocks noChangeArrowheads="1"/>
                </p:cNvSpPr>
                <p:nvPr/>
              </p:nvSpPr>
              <p:spPr bwMode="auto">
                <a:xfrm>
                  <a:off x="1080" y="4581"/>
                  <a:ext cx="660"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Heat exchan-ger rusak sehingga C1, C2, C3, C4, C5 tidak dapat dicairkan </a:t>
                  </a:r>
                  <a:endParaRPr lang="en-US" sz="1100">
                    <a:latin typeface="Arial" charset="0"/>
                    <a:cs typeface="Times New Roman" pitchFamily="18" charset="0"/>
                  </a:endParaRPr>
                </a:p>
                <a:p>
                  <a:pPr algn="ctr"/>
                  <a:endParaRPr lang="en-US" sz="1100">
                    <a:latin typeface="Arial" charset="0"/>
                  </a:endParaRPr>
                </a:p>
              </p:txBody>
            </p:sp>
            <p:sp>
              <p:nvSpPr>
                <p:cNvPr id="450622" name="Rectangle 60"/>
                <p:cNvSpPr>
                  <a:spLocks noChangeArrowheads="1"/>
                </p:cNvSpPr>
                <p:nvPr/>
              </p:nvSpPr>
              <p:spPr bwMode="auto">
                <a:xfrm>
                  <a:off x="1037" y="4581"/>
                  <a:ext cx="746"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4581"/>
                <a:ext cx="1089" cy="2233"/>
                <a:chOff x="1783" y="4581"/>
                <a:chExt cx="1089" cy="2233"/>
              </a:xfrm>
            </p:grpSpPr>
            <p:sp>
              <p:nvSpPr>
                <p:cNvPr id="450624" name="Rectangle 62"/>
                <p:cNvSpPr>
                  <a:spLocks noChangeArrowheads="1"/>
                </p:cNvSpPr>
                <p:nvPr/>
              </p:nvSpPr>
              <p:spPr bwMode="auto">
                <a:xfrm>
                  <a:off x="1826" y="4581"/>
                  <a:ext cx="1003"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*Suhu air pendingin tidak cukup rendah untuk mendinginkan gas alam menjadi LNG dan LPG</a:t>
                  </a:r>
                  <a:endParaRPr lang="en-US" sz="1100">
                    <a:latin typeface="Arial" charset="0"/>
                    <a:cs typeface="Times New Roman" pitchFamily="18" charset="0"/>
                  </a:endParaRPr>
                </a:p>
                <a:p>
                  <a:pPr algn="ctr"/>
                  <a:endParaRPr lang="en-US" sz="1100">
                    <a:latin typeface="Arial" charset="0"/>
                  </a:endParaRPr>
                </a:p>
              </p:txBody>
            </p:sp>
            <p:sp>
              <p:nvSpPr>
                <p:cNvPr id="450625" name="Rectangle 63"/>
                <p:cNvSpPr>
                  <a:spLocks noChangeArrowheads="1"/>
                </p:cNvSpPr>
                <p:nvPr/>
              </p:nvSpPr>
              <p:spPr bwMode="auto">
                <a:xfrm>
                  <a:off x="1783" y="4581"/>
                  <a:ext cx="1089"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4581"/>
                <a:ext cx="907" cy="2233"/>
                <a:chOff x="2872" y="4581"/>
                <a:chExt cx="907" cy="2233"/>
              </a:xfrm>
            </p:grpSpPr>
            <p:sp>
              <p:nvSpPr>
                <p:cNvPr id="450627" name="Rectangle 65"/>
                <p:cNvSpPr>
                  <a:spLocks noChangeArrowheads="1"/>
                </p:cNvSpPr>
                <p:nvPr/>
              </p:nvSpPr>
              <p:spPr bwMode="auto">
                <a:xfrm>
                  <a:off x="2915" y="4581"/>
                  <a:ext cx="821"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besar karena tidak terbentuk LNG, LPG. Gas C1-C5 dengan P tinggi dpt menimbulk-an ledakan</a:t>
                  </a:r>
                  <a:endParaRPr lang="en-US" sz="1100">
                    <a:latin typeface="Arial" charset="0"/>
                    <a:cs typeface="Times New Roman" pitchFamily="18" charset="0"/>
                  </a:endParaRPr>
                </a:p>
                <a:p>
                  <a:pPr algn="ctr"/>
                  <a:endParaRPr lang="en-US" sz="1100">
                    <a:latin typeface="Arial" charset="0"/>
                  </a:endParaRPr>
                </a:p>
              </p:txBody>
            </p:sp>
            <p:sp>
              <p:nvSpPr>
                <p:cNvPr id="450628" name="Rectangle 66"/>
                <p:cNvSpPr>
                  <a:spLocks noChangeArrowheads="1"/>
                </p:cNvSpPr>
                <p:nvPr/>
              </p:nvSpPr>
              <p:spPr bwMode="auto">
                <a:xfrm>
                  <a:off x="2872" y="4581"/>
                  <a:ext cx="907"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4581"/>
                <a:ext cx="793" cy="2233"/>
                <a:chOff x="3779" y="4581"/>
                <a:chExt cx="793" cy="2233"/>
              </a:xfrm>
            </p:grpSpPr>
            <p:sp>
              <p:nvSpPr>
                <p:cNvPr id="450630" name="Rectangle 68"/>
                <p:cNvSpPr>
                  <a:spLocks noChangeArrowheads="1"/>
                </p:cNvSpPr>
                <p:nvPr/>
              </p:nvSpPr>
              <p:spPr bwMode="auto">
                <a:xfrm>
                  <a:off x="3822" y="4581"/>
                  <a:ext cx="707" cy="2233"/>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 </a:t>
                  </a:r>
                  <a:endParaRPr lang="en-US" sz="1100">
                    <a:latin typeface="Arial" charset="0"/>
                    <a:cs typeface="Times New Roman" pitchFamily="18" charset="0"/>
                  </a:endParaRPr>
                </a:p>
                <a:p>
                  <a:pPr algn="ctr"/>
                  <a:r>
                    <a:rPr lang="sv-SE" sz="1100">
                      <a:latin typeface="Arial" charset="0"/>
                      <a:cs typeface="Times New Roman" pitchFamily="18" charset="0"/>
                    </a:rPr>
                    <a:t>Jika sampai terjadi ledakan dapat menimbulkan fatality</a:t>
                  </a:r>
                  <a:endParaRPr lang="en-US" sz="1100">
                    <a:latin typeface="Arial" charset="0"/>
                    <a:cs typeface="Times New Roman" pitchFamily="18" charset="0"/>
                  </a:endParaRPr>
                </a:p>
                <a:p>
                  <a:pPr algn="ctr"/>
                  <a:endParaRPr lang="en-US" sz="1100">
                    <a:latin typeface="Arial" charset="0"/>
                  </a:endParaRPr>
                </a:p>
              </p:txBody>
            </p:sp>
            <p:sp>
              <p:nvSpPr>
                <p:cNvPr id="450631" name="Rectangle 69"/>
                <p:cNvSpPr>
                  <a:spLocks noChangeArrowheads="1"/>
                </p:cNvSpPr>
                <p:nvPr/>
              </p:nvSpPr>
              <p:spPr bwMode="auto">
                <a:xfrm>
                  <a:off x="3779" y="4581"/>
                  <a:ext cx="793"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4581"/>
                <a:ext cx="793" cy="2233"/>
                <a:chOff x="4572" y="4581"/>
                <a:chExt cx="793" cy="2233"/>
              </a:xfrm>
            </p:grpSpPr>
            <p:sp>
              <p:nvSpPr>
                <p:cNvPr id="450633" name="Rectangle 71"/>
                <p:cNvSpPr>
                  <a:spLocks noChangeArrowheads="1"/>
                </p:cNvSpPr>
                <p:nvPr/>
              </p:nvSpPr>
              <p:spPr bwMode="auto">
                <a:xfrm>
                  <a:off x="4615" y="4581"/>
                  <a:ext cx="707" cy="2233"/>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a:latin typeface="Arial" charset="0"/>
                  </a:endParaRPr>
                </a:p>
              </p:txBody>
            </p:sp>
            <p:sp>
              <p:nvSpPr>
                <p:cNvPr id="450634" name="Rectangle 72"/>
                <p:cNvSpPr>
                  <a:spLocks noChangeArrowheads="1"/>
                </p:cNvSpPr>
                <p:nvPr/>
              </p:nvSpPr>
              <p:spPr bwMode="auto">
                <a:xfrm>
                  <a:off x="4572" y="4581"/>
                  <a:ext cx="793"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4581"/>
                <a:ext cx="861" cy="2233"/>
                <a:chOff x="5365" y="4581"/>
                <a:chExt cx="861" cy="2233"/>
              </a:xfrm>
            </p:grpSpPr>
            <p:sp>
              <p:nvSpPr>
                <p:cNvPr id="450636" name="Rectangle 74"/>
                <p:cNvSpPr>
                  <a:spLocks noChangeArrowheads="1"/>
                </p:cNvSpPr>
                <p:nvPr/>
              </p:nvSpPr>
              <p:spPr bwMode="auto">
                <a:xfrm>
                  <a:off x="5408" y="4581"/>
                  <a:ext cx="775" cy="2233"/>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Sistem pendinginan bertahap dari media pendingin </a:t>
                  </a:r>
                  <a:endParaRPr lang="en-US" sz="1100">
                    <a:latin typeface="Arial" charset="0"/>
                    <a:cs typeface="Times New Roman" pitchFamily="18" charset="0"/>
                  </a:endParaRPr>
                </a:p>
                <a:p>
                  <a:pPr algn="ctr"/>
                  <a:endParaRPr lang="en-US" sz="1100">
                    <a:latin typeface="Arial" charset="0"/>
                  </a:endParaRPr>
                </a:p>
              </p:txBody>
            </p:sp>
            <p:sp>
              <p:nvSpPr>
                <p:cNvPr id="450637" name="Rectangle 75"/>
                <p:cNvSpPr>
                  <a:spLocks noChangeArrowheads="1"/>
                </p:cNvSpPr>
                <p:nvPr/>
              </p:nvSpPr>
              <p:spPr bwMode="auto">
                <a:xfrm>
                  <a:off x="5365" y="4581"/>
                  <a:ext cx="861" cy="223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50638" name="Rectangle 76"/>
            <p:cNvSpPr>
              <a:spLocks noChangeArrowheads="1"/>
            </p:cNvSpPr>
            <p:nvPr/>
          </p:nvSpPr>
          <p:spPr bwMode="auto">
            <a:xfrm>
              <a:off x="-3" y="-3"/>
              <a:ext cx="6232" cy="6820"/>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5309" name="Rectangle 77"/>
          <p:cNvSpPr>
            <a:spLocks noChangeArrowheads="1"/>
          </p:cNvSpPr>
          <p:nvPr/>
        </p:nvSpPr>
        <p:spPr bwMode="auto">
          <a:xfrm>
            <a:off x="762000" y="457200"/>
            <a:ext cx="371475" cy="260350"/>
          </a:xfrm>
          <a:prstGeom prst="rect">
            <a:avLst/>
          </a:prstGeom>
          <a:noFill/>
          <a:ln w="12700">
            <a:noFill/>
            <a:miter lim="800000"/>
            <a:headEnd type="none" w="sm" len="sm"/>
            <a:tailEnd type="none" w="sm" len="sm"/>
          </a:ln>
          <a:effectLst/>
        </p:spPr>
        <p:txBody>
          <a:bodyPr wrap="none" anchor="ctr">
            <a:spAutoFit/>
          </a:bodyPr>
          <a:lstStyle/>
          <a:p>
            <a:pPr algn="ct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50640" name="Picture 78"/>
          <p:cNvPicPr>
            <a:picLocks noChangeAspect="1" noChangeArrowheads="1"/>
          </p:cNvPicPr>
          <p:nvPr/>
        </p:nvPicPr>
        <p:blipFill>
          <a:blip r:embed="rId2" cstate="print"/>
          <a:srcRect/>
          <a:stretch>
            <a:fillRect/>
          </a:stretch>
        </p:blipFill>
        <p:spPr bwMode="auto">
          <a:xfrm>
            <a:off x="0" y="0"/>
            <a:ext cx="685800" cy="488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Footer Placeholder 2"/>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104" name="Slide Number Placeholder 3"/>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8D72E528-959D-4F6C-9501-C7BAABD05CB9}" type="slidenum">
              <a:rPr lang="en-GB" sz="1400">
                <a:solidFill>
                  <a:schemeClr val="tx2"/>
                </a:solidFill>
                <a:latin typeface="+mn-lt"/>
              </a:rPr>
              <a:pPr algn="r" eaLnBrk="1" hangingPunct="1">
                <a:defRPr/>
              </a:pPr>
              <a:t>67</a:t>
            </a:fld>
            <a:endParaRPr lang="en-GB" sz="1400">
              <a:solidFill>
                <a:schemeClr val="tx2"/>
              </a:solidFill>
              <a:latin typeface="+mn-lt"/>
            </a:endParaRPr>
          </a:p>
        </p:txBody>
      </p:sp>
      <p:grpSp>
        <p:nvGrpSpPr>
          <p:cNvPr id="2" name="Group 2"/>
          <p:cNvGrpSpPr>
            <a:grpSpLocks/>
          </p:cNvGrpSpPr>
          <p:nvPr/>
        </p:nvGrpSpPr>
        <p:grpSpPr bwMode="auto">
          <a:xfrm>
            <a:off x="838200" y="685800"/>
            <a:ext cx="8305800" cy="5486400"/>
            <a:chOff x="-3" y="-3"/>
            <a:chExt cx="6232" cy="6088"/>
          </a:xfrm>
        </p:grpSpPr>
        <p:grpSp>
          <p:nvGrpSpPr>
            <p:cNvPr id="3" name="Group 3"/>
            <p:cNvGrpSpPr>
              <a:grpSpLocks/>
            </p:cNvGrpSpPr>
            <p:nvPr/>
          </p:nvGrpSpPr>
          <p:grpSpPr bwMode="auto">
            <a:xfrm>
              <a:off x="0" y="0"/>
              <a:ext cx="6226" cy="6082"/>
              <a:chOff x="0" y="0"/>
              <a:chExt cx="6226" cy="6082"/>
            </a:xfrm>
          </p:grpSpPr>
          <p:grpSp>
            <p:nvGrpSpPr>
              <p:cNvPr id="4" name="Group 4"/>
              <p:cNvGrpSpPr>
                <a:grpSpLocks/>
              </p:cNvGrpSpPr>
              <p:nvPr/>
            </p:nvGrpSpPr>
            <p:grpSpPr bwMode="auto">
              <a:xfrm>
                <a:off x="0" y="0"/>
                <a:ext cx="316" cy="693"/>
                <a:chOff x="0" y="0"/>
                <a:chExt cx="316" cy="693"/>
              </a:xfrm>
            </p:grpSpPr>
            <p:sp>
              <p:nvSpPr>
                <p:cNvPr id="451591"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51592"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51594"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1595"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51597"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1598"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51600"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1601"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51603"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1604"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51606"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latin typeface="Arial" charset="0"/>
                  </a:endParaRPr>
                </a:p>
              </p:txBody>
            </p:sp>
            <p:sp>
              <p:nvSpPr>
                <p:cNvPr id="451607"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51609"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Haettenschweiler" pitchFamily="34" charset="0"/>
                      <a:cs typeface="Times New Roman" pitchFamily="18" charset="0"/>
                    </a:rPr>
                    <a:t>FREKUENSI BAHAYA</a:t>
                  </a:r>
                  <a:endParaRPr lang="en-US" sz="1100">
                    <a:solidFill>
                      <a:srgbClr val="EC2914"/>
                    </a:solidFill>
                    <a:latin typeface="Haettenschweiler" pitchFamily="34" charset="0"/>
                    <a:cs typeface="Times New Roman" pitchFamily="18" charset="0"/>
                  </a:endParaRPr>
                </a:p>
                <a:p>
                  <a:pPr algn="ctr"/>
                  <a:endParaRPr lang="en-US" sz="1100">
                    <a:latin typeface="Arial" charset="0"/>
                  </a:endParaRPr>
                </a:p>
              </p:txBody>
            </p:sp>
            <p:sp>
              <p:nvSpPr>
                <p:cNvPr id="451610"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51612"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cs typeface="Times New Roman" pitchFamily="18" charset="0"/>
                  </a:endParaRPr>
                </a:p>
                <a:p>
                  <a:pPr algn="ctr"/>
                  <a:endParaRPr lang="en-US" sz="1600">
                    <a:latin typeface="Haettenschweiler" pitchFamily="34" charset="0"/>
                  </a:endParaRPr>
                </a:p>
              </p:txBody>
            </p:sp>
            <p:sp>
              <p:nvSpPr>
                <p:cNvPr id="451613"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1732"/>
                <a:chOff x="0" y="693"/>
                <a:chExt cx="316" cy="1732"/>
              </a:xfrm>
            </p:grpSpPr>
            <p:sp>
              <p:nvSpPr>
                <p:cNvPr id="451615" name="Rectangle 29"/>
                <p:cNvSpPr>
                  <a:spLocks noChangeArrowheads="1"/>
                </p:cNvSpPr>
                <p:nvPr/>
              </p:nvSpPr>
              <p:spPr bwMode="auto">
                <a:xfrm>
                  <a:off x="43" y="693"/>
                  <a:ext cx="230"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7.</a:t>
                  </a:r>
                  <a:endParaRPr lang="en-US" sz="1100">
                    <a:latin typeface="Arial" charset="0"/>
                    <a:cs typeface="Times New Roman" pitchFamily="18" charset="0"/>
                  </a:endParaRPr>
                </a:p>
                <a:p>
                  <a:pPr algn="ctr"/>
                  <a:endParaRPr lang="en-US" sz="1100">
                    <a:latin typeface="Arial" charset="0"/>
                  </a:endParaRPr>
                </a:p>
              </p:txBody>
            </p:sp>
            <p:sp>
              <p:nvSpPr>
                <p:cNvPr id="451616" name="Rectangle 30"/>
                <p:cNvSpPr>
                  <a:spLocks noChangeArrowheads="1"/>
                </p:cNvSpPr>
                <p:nvPr/>
              </p:nvSpPr>
              <p:spPr bwMode="auto">
                <a:xfrm>
                  <a:off x="0" y="693"/>
                  <a:ext cx="316"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1732"/>
                <a:chOff x="316" y="693"/>
                <a:chExt cx="721" cy="1732"/>
              </a:xfrm>
            </p:grpSpPr>
            <p:sp>
              <p:nvSpPr>
                <p:cNvPr id="451618" name="Rectangle 32"/>
                <p:cNvSpPr>
                  <a:spLocks noChangeArrowheads="1"/>
                </p:cNvSpPr>
                <p:nvPr/>
              </p:nvSpPr>
              <p:spPr bwMode="auto">
                <a:xfrm>
                  <a:off x="359" y="693"/>
                  <a:ext cx="635"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Loading ship</a:t>
                  </a:r>
                  <a:endParaRPr lang="en-US" sz="1100">
                    <a:latin typeface="Arial" charset="0"/>
                    <a:cs typeface="Times New Roman" pitchFamily="18" charset="0"/>
                  </a:endParaRPr>
                </a:p>
                <a:p>
                  <a:pPr algn="ctr"/>
                  <a:endParaRPr lang="en-US" sz="1100">
                    <a:latin typeface="Arial" charset="0"/>
                  </a:endParaRPr>
                </a:p>
              </p:txBody>
            </p:sp>
            <p:sp>
              <p:nvSpPr>
                <p:cNvPr id="451619" name="Rectangle 33"/>
                <p:cNvSpPr>
                  <a:spLocks noChangeArrowheads="1"/>
                </p:cNvSpPr>
                <p:nvPr/>
              </p:nvSpPr>
              <p:spPr bwMode="auto">
                <a:xfrm>
                  <a:off x="316" y="693"/>
                  <a:ext cx="721"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1732"/>
                <a:chOff x="1037" y="693"/>
                <a:chExt cx="746" cy="1732"/>
              </a:xfrm>
            </p:grpSpPr>
            <p:sp>
              <p:nvSpPr>
                <p:cNvPr id="451621" name="Rectangle 35"/>
                <p:cNvSpPr>
                  <a:spLocks noChangeArrowheads="1"/>
                </p:cNvSpPr>
                <p:nvPr/>
              </p:nvSpPr>
              <p:spPr bwMode="auto">
                <a:xfrm>
                  <a:off x="1080" y="693"/>
                  <a:ext cx="660"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Kapal karam sehingga tank LNG/LPG tumpah ke lautan</a:t>
                  </a:r>
                  <a:endParaRPr lang="en-US" sz="1100">
                    <a:latin typeface="Arial" charset="0"/>
                    <a:cs typeface="Times New Roman" pitchFamily="18" charset="0"/>
                  </a:endParaRPr>
                </a:p>
                <a:p>
                  <a:pPr algn="ctr"/>
                  <a:endParaRPr lang="en-US" sz="1100">
                    <a:latin typeface="Arial" charset="0"/>
                  </a:endParaRPr>
                </a:p>
              </p:txBody>
            </p:sp>
            <p:sp>
              <p:nvSpPr>
                <p:cNvPr id="451622" name="Rectangle 36"/>
                <p:cNvSpPr>
                  <a:spLocks noChangeArrowheads="1"/>
                </p:cNvSpPr>
                <p:nvPr/>
              </p:nvSpPr>
              <p:spPr bwMode="auto">
                <a:xfrm>
                  <a:off x="1037" y="693"/>
                  <a:ext cx="746"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1732"/>
                <a:chOff x="1783" y="693"/>
                <a:chExt cx="1089" cy="1732"/>
              </a:xfrm>
            </p:grpSpPr>
            <p:sp>
              <p:nvSpPr>
                <p:cNvPr id="451624" name="Rectangle 38"/>
                <p:cNvSpPr>
                  <a:spLocks noChangeArrowheads="1"/>
                </p:cNvSpPr>
                <p:nvPr/>
              </p:nvSpPr>
              <p:spPr bwMode="auto">
                <a:xfrm>
                  <a:off x="1826" y="693"/>
                  <a:ext cx="1003"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*Kecerobohan armada kapal dalam pengoperasian kapal pengangkut</a:t>
                  </a:r>
                  <a:endParaRPr lang="en-US" sz="1100">
                    <a:latin typeface="Arial" charset="0"/>
                    <a:cs typeface="Times New Roman" pitchFamily="18" charset="0"/>
                  </a:endParaRPr>
                </a:p>
                <a:p>
                  <a:pPr algn="ctr"/>
                  <a:r>
                    <a:rPr lang="sv-SE" sz="1100">
                      <a:latin typeface="Arial" charset="0"/>
                      <a:cs typeface="Times New Roman" pitchFamily="18" charset="0"/>
                    </a:rPr>
                    <a:t>*Iklim (badai, hujan keras) </a:t>
                  </a:r>
                  <a:endParaRPr lang="en-US" sz="1100">
                    <a:latin typeface="Arial" charset="0"/>
                    <a:cs typeface="Times New Roman" pitchFamily="18" charset="0"/>
                  </a:endParaRPr>
                </a:p>
                <a:p>
                  <a:pPr algn="ctr"/>
                  <a:endParaRPr lang="en-US" sz="1100">
                    <a:latin typeface="Arial" charset="0"/>
                  </a:endParaRPr>
                </a:p>
              </p:txBody>
            </p:sp>
            <p:sp>
              <p:nvSpPr>
                <p:cNvPr id="451625" name="Rectangle 39"/>
                <p:cNvSpPr>
                  <a:spLocks noChangeArrowheads="1"/>
                </p:cNvSpPr>
                <p:nvPr/>
              </p:nvSpPr>
              <p:spPr bwMode="auto">
                <a:xfrm>
                  <a:off x="1783" y="693"/>
                  <a:ext cx="1089"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1732"/>
                <a:chOff x="2872" y="693"/>
                <a:chExt cx="907" cy="1732"/>
              </a:xfrm>
            </p:grpSpPr>
            <p:sp>
              <p:nvSpPr>
                <p:cNvPr id="451627" name="Rectangle 41"/>
                <p:cNvSpPr>
                  <a:spLocks noChangeArrowheads="1"/>
                </p:cNvSpPr>
                <p:nvPr/>
              </p:nvSpPr>
              <p:spPr bwMode="auto">
                <a:xfrm>
                  <a:off x="2915" y="693"/>
                  <a:ext cx="821"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+Pencemaran lingkungan (banyak ikan, hewan, tumbuhan laut mati) </a:t>
                  </a:r>
                  <a:endParaRPr lang="en-US" sz="1100">
                    <a:latin typeface="Arial" charset="0"/>
                    <a:cs typeface="Times New Roman" pitchFamily="18" charset="0"/>
                  </a:endParaRPr>
                </a:p>
                <a:p>
                  <a:pPr algn="ctr"/>
                  <a:endParaRPr lang="en-US" sz="1100">
                    <a:latin typeface="Arial" charset="0"/>
                  </a:endParaRPr>
                </a:p>
              </p:txBody>
            </p:sp>
            <p:sp>
              <p:nvSpPr>
                <p:cNvPr id="451628" name="Rectangle 42"/>
                <p:cNvSpPr>
                  <a:spLocks noChangeArrowheads="1"/>
                </p:cNvSpPr>
                <p:nvPr/>
              </p:nvSpPr>
              <p:spPr bwMode="auto">
                <a:xfrm>
                  <a:off x="2872" y="693"/>
                  <a:ext cx="907"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1732"/>
                <a:chOff x="3779" y="693"/>
                <a:chExt cx="793" cy="1732"/>
              </a:xfrm>
            </p:grpSpPr>
            <p:sp>
              <p:nvSpPr>
                <p:cNvPr id="451630" name="Rectangle 44"/>
                <p:cNvSpPr>
                  <a:spLocks noChangeArrowheads="1"/>
                </p:cNvSpPr>
                <p:nvPr/>
              </p:nvSpPr>
              <p:spPr bwMode="auto">
                <a:xfrm>
                  <a:off x="3822" y="693"/>
                  <a:ext cx="707" cy="173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Major environmental effect </a:t>
                  </a:r>
                  <a:endParaRPr lang="en-US" sz="1100">
                    <a:latin typeface="Arial" charset="0"/>
                    <a:cs typeface="Times New Roman" pitchFamily="18" charset="0"/>
                  </a:endParaRPr>
                </a:p>
                <a:p>
                  <a:pPr algn="ctr"/>
                  <a:endParaRPr lang="en-US" sz="1100">
                    <a:latin typeface="Arial" charset="0"/>
                  </a:endParaRPr>
                </a:p>
              </p:txBody>
            </p:sp>
            <p:sp>
              <p:nvSpPr>
                <p:cNvPr id="451631" name="Rectangle 45"/>
                <p:cNvSpPr>
                  <a:spLocks noChangeArrowheads="1"/>
                </p:cNvSpPr>
                <p:nvPr/>
              </p:nvSpPr>
              <p:spPr bwMode="auto">
                <a:xfrm>
                  <a:off x="3779" y="693"/>
                  <a:ext cx="793"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1732"/>
                <a:chOff x="4572" y="693"/>
                <a:chExt cx="793" cy="1732"/>
              </a:xfrm>
            </p:grpSpPr>
            <p:sp>
              <p:nvSpPr>
                <p:cNvPr id="451633" name="Rectangle 47"/>
                <p:cNvSpPr>
                  <a:spLocks noChangeArrowheads="1"/>
                </p:cNvSpPr>
                <p:nvPr/>
              </p:nvSpPr>
              <p:spPr bwMode="auto">
                <a:xfrm>
                  <a:off x="4615" y="693"/>
                  <a:ext cx="707" cy="173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Likely</a:t>
                  </a:r>
                  <a:endParaRPr lang="en-US" sz="1100" b="1">
                    <a:latin typeface="Arial" charset="0"/>
                    <a:cs typeface="Times New Roman" pitchFamily="18" charset="0"/>
                  </a:endParaRPr>
                </a:p>
                <a:p>
                  <a:pPr algn="ctr"/>
                  <a:endParaRPr lang="en-US" sz="1100" b="1">
                    <a:latin typeface="Arial" charset="0"/>
                  </a:endParaRPr>
                </a:p>
              </p:txBody>
            </p:sp>
            <p:sp>
              <p:nvSpPr>
                <p:cNvPr id="451634" name="Rectangle 48"/>
                <p:cNvSpPr>
                  <a:spLocks noChangeArrowheads="1"/>
                </p:cNvSpPr>
                <p:nvPr/>
              </p:nvSpPr>
              <p:spPr bwMode="auto">
                <a:xfrm>
                  <a:off x="4572" y="693"/>
                  <a:ext cx="793"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1732"/>
                <a:chOff x="5365" y="693"/>
                <a:chExt cx="861" cy="1732"/>
              </a:xfrm>
            </p:grpSpPr>
            <p:sp>
              <p:nvSpPr>
                <p:cNvPr id="451636" name="Rectangle 50"/>
                <p:cNvSpPr>
                  <a:spLocks noChangeArrowheads="1"/>
                </p:cNvSpPr>
                <p:nvPr/>
              </p:nvSpPr>
              <p:spPr bwMode="auto">
                <a:xfrm>
                  <a:off x="5408" y="693"/>
                  <a:ext cx="775"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Memenuhi SOP pengopera-sian kapal</a:t>
                  </a:r>
                  <a:endParaRPr lang="en-US" sz="1100">
                    <a:latin typeface="Arial" charset="0"/>
                    <a:cs typeface="Times New Roman" pitchFamily="18" charset="0"/>
                  </a:endParaRPr>
                </a:p>
                <a:p>
                  <a:pPr algn="ctr"/>
                  <a:endParaRPr lang="en-US" sz="1100">
                    <a:latin typeface="Arial" charset="0"/>
                  </a:endParaRPr>
                </a:p>
              </p:txBody>
            </p:sp>
            <p:sp>
              <p:nvSpPr>
                <p:cNvPr id="451637" name="Rectangle 51"/>
                <p:cNvSpPr>
                  <a:spLocks noChangeArrowheads="1"/>
                </p:cNvSpPr>
                <p:nvPr/>
              </p:nvSpPr>
              <p:spPr bwMode="auto">
                <a:xfrm>
                  <a:off x="5365" y="693"/>
                  <a:ext cx="861"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0" name="Group 52"/>
              <p:cNvGrpSpPr>
                <a:grpSpLocks/>
              </p:cNvGrpSpPr>
              <p:nvPr/>
            </p:nvGrpSpPr>
            <p:grpSpPr bwMode="auto">
              <a:xfrm>
                <a:off x="0" y="2425"/>
                <a:ext cx="316" cy="1732"/>
                <a:chOff x="0" y="2425"/>
                <a:chExt cx="316" cy="1732"/>
              </a:xfrm>
            </p:grpSpPr>
            <p:sp>
              <p:nvSpPr>
                <p:cNvPr id="451639" name="Rectangle 53"/>
                <p:cNvSpPr>
                  <a:spLocks noChangeArrowheads="1"/>
                </p:cNvSpPr>
                <p:nvPr/>
              </p:nvSpPr>
              <p:spPr bwMode="auto">
                <a:xfrm>
                  <a:off x="43" y="2425"/>
                  <a:ext cx="230"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8. </a:t>
                  </a:r>
                  <a:endParaRPr lang="en-US" sz="1100">
                    <a:latin typeface="Arial" charset="0"/>
                    <a:cs typeface="Times New Roman" pitchFamily="18" charset="0"/>
                  </a:endParaRPr>
                </a:p>
                <a:p>
                  <a:pPr algn="ctr"/>
                  <a:endParaRPr lang="en-US" sz="1100">
                    <a:latin typeface="Arial" charset="0"/>
                  </a:endParaRPr>
                </a:p>
              </p:txBody>
            </p:sp>
            <p:sp>
              <p:nvSpPr>
                <p:cNvPr id="451640" name="Rectangle 54"/>
                <p:cNvSpPr>
                  <a:spLocks noChangeArrowheads="1"/>
                </p:cNvSpPr>
                <p:nvPr/>
              </p:nvSpPr>
              <p:spPr bwMode="auto">
                <a:xfrm>
                  <a:off x="0" y="2425"/>
                  <a:ext cx="316"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1" name="Group 55"/>
              <p:cNvGrpSpPr>
                <a:grpSpLocks/>
              </p:cNvGrpSpPr>
              <p:nvPr/>
            </p:nvGrpSpPr>
            <p:grpSpPr bwMode="auto">
              <a:xfrm>
                <a:off x="316" y="2425"/>
                <a:ext cx="721" cy="1732"/>
                <a:chOff x="316" y="2425"/>
                <a:chExt cx="721" cy="1732"/>
              </a:xfrm>
            </p:grpSpPr>
            <p:sp>
              <p:nvSpPr>
                <p:cNvPr id="451642" name="Rectangle 56"/>
                <p:cNvSpPr>
                  <a:spLocks noChangeArrowheads="1"/>
                </p:cNvSpPr>
                <p:nvPr/>
              </p:nvSpPr>
              <p:spPr bwMode="auto">
                <a:xfrm>
                  <a:off x="359" y="2425"/>
                  <a:ext cx="635"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Pipeline facilities</a:t>
                  </a:r>
                  <a:endParaRPr lang="en-US" sz="1100">
                    <a:latin typeface="Arial" charset="0"/>
                    <a:cs typeface="Times New Roman" pitchFamily="18" charset="0"/>
                  </a:endParaRPr>
                </a:p>
                <a:p>
                  <a:pPr algn="ctr"/>
                  <a:endParaRPr lang="en-US" sz="1100">
                    <a:latin typeface="Arial" charset="0"/>
                  </a:endParaRPr>
                </a:p>
              </p:txBody>
            </p:sp>
            <p:sp>
              <p:nvSpPr>
                <p:cNvPr id="451643" name="Rectangle 57"/>
                <p:cNvSpPr>
                  <a:spLocks noChangeArrowheads="1"/>
                </p:cNvSpPr>
                <p:nvPr/>
              </p:nvSpPr>
              <p:spPr bwMode="auto">
                <a:xfrm>
                  <a:off x="316" y="2425"/>
                  <a:ext cx="721"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2" name="Group 58"/>
              <p:cNvGrpSpPr>
                <a:grpSpLocks/>
              </p:cNvGrpSpPr>
              <p:nvPr/>
            </p:nvGrpSpPr>
            <p:grpSpPr bwMode="auto">
              <a:xfrm>
                <a:off x="1037" y="2425"/>
                <a:ext cx="746" cy="1732"/>
                <a:chOff x="1037" y="2425"/>
                <a:chExt cx="746" cy="1732"/>
              </a:xfrm>
            </p:grpSpPr>
            <p:sp>
              <p:nvSpPr>
                <p:cNvPr id="451645" name="Rectangle 59"/>
                <p:cNvSpPr>
                  <a:spLocks noChangeArrowheads="1"/>
                </p:cNvSpPr>
                <p:nvPr/>
              </p:nvSpPr>
              <p:spPr bwMode="auto">
                <a:xfrm>
                  <a:off x="1080" y="2425"/>
                  <a:ext cx="660"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Kebocoran pipa pengang-kut gas alam dari badak field</a:t>
                  </a:r>
                  <a:endParaRPr lang="en-US" sz="1100">
                    <a:latin typeface="Arial" charset="0"/>
                    <a:cs typeface="Times New Roman" pitchFamily="18" charset="0"/>
                  </a:endParaRPr>
                </a:p>
                <a:p>
                  <a:pPr algn="ctr"/>
                  <a:endParaRPr lang="en-US" sz="1100">
                    <a:latin typeface="Arial" charset="0"/>
                  </a:endParaRPr>
                </a:p>
              </p:txBody>
            </p:sp>
            <p:sp>
              <p:nvSpPr>
                <p:cNvPr id="451646" name="Rectangle 60"/>
                <p:cNvSpPr>
                  <a:spLocks noChangeArrowheads="1"/>
                </p:cNvSpPr>
                <p:nvPr/>
              </p:nvSpPr>
              <p:spPr bwMode="auto">
                <a:xfrm>
                  <a:off x="1037" y="2425"/>
                  <a:ext cx="746"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3" name="Group 61"/>
              <p:cNvGrpSpPr>
                <a:grpSpLocks/>
              </p:cNvGrpSpPr>
              <p:nvPr/>
            </p:nvGrpSpPr>
            <p:grpSpPr bwMode="auto">
              <a:xfrm>
                <a:off x="1783" y="2425"/>
                <a:ext cx="1089" cy="1732"/>
                <a:chOff x="1783" y="2425"/>
                <a:chExt cx="1089" cy="1732"/>
              </a:xfrm>
            </p:grpSpPr>
            <p:sp>
              <p:nvSpPr>
                <p:cNvPr id="451648" name="Rectangle 62"/>
                <p:cNvSpPr>
                  <a:spLocks noChangeArrowheads="1"/>
                </p:cNvSpPr>
                <p:nvPr/>
              </p:nvSpPr>
              <p:spPr bwMode="auto">
                <a:xfrm>
                  <a:off x="1826" y="2425"/>
                  <a:ext cx="1003"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tekanan gas terlalu besar sehingga dapat terjadi blow out</a:t>
                  </a:r>
                  <a:endParaRPr lang="en-US" sz="1100">
                    <a:latin typeface="Arial" charset="0"/>
                    <a:cs typeface="Times New Roman" pitchFamily="18" charset="0"/>
                  </a:endParaRPr>
                </a:p>
                <a:p>
                  <a:pPr algn="ctr"/>
                  <a:endParaRPr lang="en-US" sz="1100">
                    <a:latin typeface="Arial" charset="0"/>
                  </a:endParaRPr>
                </a:p>
              </p:txBody>
            </p:sp>
            <p:sp>
              <p:nvSpPr>
                <p:cNvPr id="451649" name="Rectangle 63"/>
                <p:cNvSpPr>
                  <a:spLocks noChangeArrowheads="1"/>
                </p:cNvSpPr>
                <p:nvPr/>
              </p:nvSpPr>
              <p:spPr bwMode="auto">
                <a:xfrm>
                  <a:off x="1783" y="2425"/>
                  <a:ext cx="1089"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4" name="Group 64"/>
              <p:cNvGrpSpPr>
                <a:grpSpLocks/>
              </p:cNvGrpSpPr>
              <p:nvPr/>
            </p:nvGrpSpPr>
            <p:grpSpPr bwMode="auto">
              <a:xfrm>
                <a:off x="2872" y="2425"/>
                <a:ext cx="907" cy="1732"/>
                <a:chOff x="2872" y="2425"/>
                <a:chExt cx="907" cy="1732"/>
              </a:xfrm>
            </p:grpSpPr>
            <p:sp>
              <p:nvSpPr>
                <p:cNvPr id="451651" name="Rectangle 65"/>
                <p:cNvSpPr>
                  <a:spLocks noChangeArrowheads="1"/>
                </p:cNvSpPr>
                <p:nvPr/>
              </p:nvSpPr>
              <p:spPr bwMode="auto">
                <a:xfrm>
                  <a:off x="2915" y="2425"/>
                  <a:ext cx="821"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besar terutama karena terbuangnya gas alam</a:t>
                  </a:r>
                  <a:endParaRPr lang="en-US" sz="1100">
                    <a:latin typeface="Arial" charset="0"/>
                    <a:cs typeface="Times New Roman" pitchFamily="18" charset="0"/>
                  </a:endParaRPr>
                </a:p>
                <a:p>
                  <a:pPr algn="ctr"/>
                  <a:endParaRPr lang="en-US" sz="1100">
                    <a:latin typeface="Arial" charset="0"/>
                  </a:endParaRPr>
                </a:p>
              </p:txBody>
            </p:sp>
            <p:sp>
              <p:nvSpPr>
                <p:cNvPr id="451652" name="Rectangle 66"/>
                <p:cNvSpPr>
                  <a:spLocks noChangeArrowheads="1"/>
                </p:cNvSpPr>
                <p:nvPr/>
              </p:nvSpPr>
              <p:spPr bwMode="auto">
                <a:xfrm>
                  <a:off x="2872" y="2425"/>
                  <a:ext cx="907"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5" name="Group 67"/>
              <p:cNvGrpSpPr>
                <a:grpSpLocks/>
              </p:cNvGrpSpPr>
              <p:nvPr/>
            </p:nvGrpSpPr>
            <p:grpSpPr bwMode="auto">
              <a:xfrm>
                <a:off x="3779" y="2425"/>
                <a:ext cx="793" cy="1732"/>
                <a:chOff x="3779" y="2425"/>
                <a:chExt cx="793" cy="1732"/>
              </a:xfrm>
            </p:grpSpPr>
            <p:sp>
              <p:nvSpPr>
                <p:cNvPr id="451654" name="Rectangle 68"/>
                <p:cNvSpPr>
                  <a:spLocks noChangeArrowheads="1"/>
                </p:cNvSpPr>
                <p:nvPr/>
              </p:nvSpPr>
              <p:spPr bwMode="auto">
                <a:xfrm>
                  <a:off x="3822" y="2425"/>
                  <a:ext cx="707" cy="173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Major</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Tingkat pencemaran lingkungan yang cukup tinggi</a:t>
                  </a:r>
                  <a:endParaRPr lang="en-US" sz="1100">
                    <a:latin typeface="Arial" charset="0"/>
                    <a:cs typeface="Times New Roman" pitchFamily="18" charset="0"/>
                  </a:endParaRPr>
                </a:p>
                <a:p>
                  <a:pPr algn="ctr"/>
                  <a:endParaRPr lang="en-US" sz="1100">
                    <a:latin typeface="Arial" charset="0"/>
                  </a:endParaRPr>
                </a:p>
              </p:txBody>
            </p:sp>
            <p:sp>
              <p:nvSpPr>
                <p:cNvPr id="451655" name="Rectangle 69"/>
                <p:cNvSpPr>
                  <a:spLocks noChangeArrowheads="1"/>
                </p:cNvSpPr>
                <p:nvPr/>
              </p:nvSpPr>
              <p:spPr bwMode="auto">
                <a:xfrm>
                  <a:off x="3779" y="2425"/>
                  <a:ext cx="793"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6" name="Group 70"/>
              <p:cNvGrpSpPr>
                <a:grpSpLocks/>
              </p:cNvGrpSpPr>
              <p:nvPr/>
            </p:nvGrpSpPr>
            <p:grpSpPr bwMode="auto">
              <a:xfrm>
                <a:off x="4572" y="2425"/>
                <a:ext cx="793" cy="1732"/>
                <a:chOff x="4572" y="2425"/>
                <a:chExt cx="793" cy="1732"/>
              </a:xfrm>
            </p:grpSpPr>
            <p:sp>
              <p:nvSpPr>
                <p:cNvPr id="451657" name="Rectangle 71"/>
                <p:cNvSpPr>
                  <a:spLocks noChangeArrowheads="1"/>
                </p:cNvSpPr>
                <p:nvPr/>
              </p:nvSpPr>
              <p:spPr bwMode="auto">
                <a:xfrm>
                  <a:off x="4615" y="2425"/>
                  <a:ext cx="707" cy="1732"/>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Likely</a:t>
                  </a:r>
                  <a:endParaRPr lang="en-US" sz="1100" b="1">
                    <a:latin typeface="Arial" charset="0"/>
                    <a:cs typeface="Times New Roman" pitchFamily="18" charset="0"/>
                  </a:endParaRPr>
                </a:p>
                <a:p>
                  <a:pPr algn="ctr"/>
                  <a:endParaRPr lang="en-US" sz="1100" b="1">
                    <a:latin typeface="Arial" charset="0"/>
                  </a:endParaRPr>
                </a:p>
              </p:txBody>
            </p:sp>
            <p:sp>
              <p:nvSpPr>
                <p:cNvPr id="451658" name="Rectangle 72"/>
                <p:cNvSpPr>
                  <a:spLocks noChangeArrowheads="1"/>
                </p:cNvSpPr>
                <p:nvPr/>
              </p:nvSpPr>
              <p:spPr bwMode="auto">
                <a:xfrm>
                  <a:off x="4572" y="2425"/>
                  <a:ext cx="793"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7" name="Group 73"/>
              <p:cNvGrpSpPr>
                <a:grpSpLocks/>
              </p:cNvGrpSpPr>
              <p:nvPr/>
            </p:nvGrpSpPr>
            <p:grpSpPr bwMode="auto">
              <a:xfrm>
                <a:off x="5365" y="2425"/>
                <a:ext cx="861" cy="1732"/>
                <a:chOff x="5365" y="2425"/>
                <a:chExt cx="861" cy="1732"/>
              </a:xfrm>
            </p:grpSpPr>
            <p:sp>
              <p:nvSpPr>
                <p:cNvPr id="451660" name="Rectangle 74"/>
                <p:cNvSpPr>
                  <a:spLocks noChangeArrowheads="1"/>
                </p:cNvSpPr>
                <p:nvPr/>
              </p:nvSpPr>
              <p:spPr bwMode="auto">
                <a:xfrm>
                  <a:off x="5408" y="2425"/>
                  <a:ext cx="775" cy="1732"/>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Pengecekan secara rutin dan auditing operasi</a:t>
                  </a:r>
                  <a:endParaRPr lang="en-US" sz="1100">
                    <a:latin typeface="Arial" charset="0"/>
                    <a:cs typeface="Times New Roman" pitchFamily="18" charset="0"/>
                  </a:endParaRPr>
                </a:p>
                <a:p>
                  <a:pPr algn="ctr"/>
                  <a:endParaRPr lang="en-US" sz="1100">
                    <a:latin typeface="Arial" charset="0"/>
                  </a:endParaRPr>
                </a:p>
              </p:txBody>
            </p:sp>
            <p:sp>
              <p:nvSpPr>
                <p:cNvPr id="451661" name="Rectangle 75"/>
                <p:cNvSpPr>
                  <a:spLocks noChangeArrowheads="1"/>
                </p:cNvSpPr>
                <p:nvPr/>
              </p:nvSpPr>
              <p:spPr bwMode="auto">
                <a:xfrm>
                  <a:off x="5365" y="2425"/>
                  <a:ext cx="861" cy="1732"/>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8" name="Group 76"/>
              <p:cNvGrpSpPr>
                <a:grpSpLocks/>
              </p:cNvGrpSpPr>
              <p:nvPr/>
            </p:nvGrpSpPr>
            <p:grpSpPr bwMode="auto">
              <a:xfrm>
                <a:off x="0" y="4157"/>
                <a:ext cx="316" cy="1925"/>
                <a:chOff x="0" y="4157"/>
                <a:chExt cx="316" cy="1925"/>
              </a:xfrm>
            </p:grpSpPr>
            <p:sp>
              <p:nvSpPr>
                <p:cNvPr id="451663" name="Rectangle 77"/>
                <p:cNvSpPr>
                  <a:spLocks noChangeArrowheads="1"/>
                </p:cNvSpPr>
                <p:nvPr/>
              </p:nvSpPr>
              <p:spPr bwMode="auto">
                <a:xfrm>
                  <a:off x="43" y="4157"/>
                  <a:ext cx="230" cy="192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1664" name="Rectangle 78"/>
                <p:cNvSpPr>
                  <a:spLocks noChangeArrowheads="1"/>
                </p:cNvSpPr>
                <p:nvPr/>
              </p:nvSpPr>
              <p:spPr bwMode="auto">
                <a:xfrm>
                  <a:off x="0" y="4157"/>
                  <a:ext cx="316"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29" name="Group 79"/>
              <p:cNvGrpSpPr>
                <a:grpSpLocks/>
              </p:cNvGrpSpPr>
              <p:nvPr/>
            </p:nvGrpSpPr>
            <p:grpSpPr bwMode="auto">
              <a:xfrm>
                <a:off x="316" y="4157"/>
                <a:ext cx="721" cy="1925"/>
                <a:chOff x="316" y="4157"/>
                <a:chExt cx="721" cy="1925"/>
              </a:xfrm>
            </p:grpSpPr>
            <p:sp>
              <p:nvSpPr>
                <p:cNvPr id="451666" name="Rectangle 80"/>
                <p:cNvSpPr>
                  <a:spLocks noChangeArrowheads="1"/>
                </p:cNvSpPr>
                <p:nvPr/>
              </p:nvSpPr>
              <p:spPr bwMode="auto">
                <a:xfrm>
                  <a:off x="359" y="4157"/>
                  <a:ext cx="635" cy="192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 </a:t>
                  </a:r>
                </a:p>
                <a:p>
                  <a:pPr algn="ctr"/>
                  <a:endParaRPr lang="en-US" sz="1100">
                    <a:latin typeface="Arial" charset="0"/>
                  </a:endParaRPr>
                </a:p>
              </p:txBody>
            </p:sp>
            <p:sp>
              <p:nvSpPr>
                <p:cNvPr id="451667" name="Rectangle 81"/>
                <p:cNvSpPr>
                  <a:spLocks noChangeArrowheads="1"/>
                </p:cNvSpPr>
                <p:nvPr/>
              </p:nvSpPr>
              <p:spPr bwMode="auto">
                <a:xfrm>
                  <a:off x="316" y="4157"/>
                  <a:ext cx="721"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30" name="Group 82"/>
              <p:cNvGrpSpPr>
                <a:grpSpLocks/>
              </p:cNvGrpSpPr>
              <p:nvPr/>
            </p:nvGrpSpPr>
            <p:grpSpPr bwMode="auto">
              <a:xfrm>
                <a:off x="1037" y="4157"/>
                <a:ext cx="746" cy="1925"/>
                <a:chOff x="1037" y="4157"/>
                <a:chExt cx="746" cy="1925"/>
              </a:xfrm>
            </p:grpSpPr>
            <p:sp>
              <p:nvSpPr>
                <p:cNvPr id="451669" name="Rectangle 83"/>
                <p:cNvSpPr>
                  <a:spLocks noChangeArrowheads="1"/>
                </p:cNvSpPr>
                <p:nvPr/>
              </p:nvSpPr>
              <p:spPr bwMode="auto">
                <a:xfrm>
                  <a:off x="1080" y="4157"/>
                  <a:ext cx="660"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Kebocoran pipa pengang-kut LNG, LPG</a:t>
                  </a:r>
                  <a:endParaRPr lang="en-US" sz="1100">
                    <a:latin typeface="Arial" charset="0"/>
                    <a:cs typeface="Times New Roman" pitchFamily="18" charset="0"/>
                  </a:endParaRPr>
                </a:p>
                <a:p>
                  <a:pPr algn="ctr"/>
                  <a:endParaRPr lang="en-US" sz="1100">
                    <a:latin typeface="Arial" charset="0"/>
                  </a:endParaRPr>
                </a:p>
              </p:txBody>
            </p:sp>
            <p:sp>
              <p:nvSpPr>
                <p:cNvPr id="451670" name="Rectangle 84"/>
                <p:cNvSpPr>
                  <a:spLocks noChangeArrowheads="1"/>
                </p:cNvSpPr>
                <p:nvPr/>
              </p:nvSpPr>
              <p:spPr bwMode="auto">
                <a:xfrm>
                  <a:off x="1037" y="4157"/>
                  <a:ext cx="746"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31" name="Group 85"/>
              <p:cNvGrpSpPr>
                <a:grpSpLocks/>
              </p:cNvGrpSpPr>
              <p:nvPr/>
            </p:nvGrpSpPr>
            <p:grpSpPr bwMode="auto">
              <a:xfrm>
                <a:off x="1783" y="4157"/>
                <a:ext cx="1089" cy="1925"/>
                <a:chOff x="1783" y="4157"/>
                <a:chExt cx="1089" cy="1925"/>
              </a:xfrm>
            </p:grpSpPr>
            <p:sp>
              <p:nvSpPr>
                <p:cNvPr id="451672" name="Rectangle 86"/>
                <p:cNvSpPr>
                  <a:spLocks noChangeArrowheads="1"/>
                </p:cNvSpPr>
                <p:nvPr/>
              </p:nvSpPr>
              <p:spPr bwMode="auto">
                <a:xfrm>
                  <a:off x="1826" y="4157"/>
                  <a:ext cx="1003"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*Korosi, tekanan cairan dan friksi yang besar </a:t>
                  </a:r>
                  <a:endParaRPr lang="en-US" sz="1100">
                    <a:latin typeface="Arial" charset="0"/>
                    <a:cs typeface="Times New Roman" pitchFamily="18" charset="0"/>
                  </a:endParaRPr>
                </a:p>
                <a:p>
                  <a:pPr algn="ctr"/>
                  <a:endParaRPr lang="en-US" sz="1100">
                    <a:latin typeface="Arial" charset="0"/>
                  </a:endParaRPr>
                </a:p>
              </p:txBody>
            </p:sp>
            <p:sp>
              <p:nvSpPr>
                <p:cNvPr id="451673" name="Rectangle 87"/>
                <p:cNvSpPr>
                  <a:spLocks noChangeArrowheads="1"/>
                </p:cNvSpPr>
                <p:nvPr/>
              </p:nvSpPr>
              <p:spPr bwMode="auto">
                <a:xfrm>
                  <a:off x="1783" y="4157"/>
                  <a:ext cx="1089"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51584" name="Group 88"/>
              <p:cNvGrpSpPr>
                <a:grpSpLocks/>
              </p:cNvGrpSpPr>
              <p:nvPr/>
            </p:nvGrpSpPr>
            <p:grpSpPr bwMode="auto">
              <a:xfrm>
                <a:off x="2872" y="4157"/>
                <a:ext cx="907" cy="1925"/>
                <a:chOff x="2872" y="4157"/>
                <a:chExt cx="907" cy="1925"/>
              </a:xfrm>
            </p:grpSpPr>
            <p:sp>
              <p:nvSpPr>
                <p:cNvPr id="451675" name="Rectangle 89"/>
                <p:cNvSpPr>
                  <a:spLocks noChangeArrowheads="1"/>
                </p:cNvSpPr>
                <p:nvPr/>
              </p:nvSpPr>
              <p:spPr bwMode="auto">
                <a:xfrm>
                  <a:off x="2915" y="4157"/>
                  <a:ext cx="821"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+Kerugian besar terutama karena terbuangnya LPG, LNG</a:t>
                  </a:r>
                  <a:endParaRPr lang="en-US" sz="1100">
                    <a:latin typeface="Arial" charset="0"/>
                    <a:cs typeface="Times New Roman" pitchFamily="18" charset="0"/>
                  </a:endParaRPr>
                </a:p>
                <a:p>
                  <a:pPr algn="ctr"/>
                  <a:r>
                    <a:rPr lang="sv-SE" sz="1100">
                      <a:latin typeface="Arial" charset="0"/>
                      <a:cs typeface="Times New Roman" pitchFamily="18" charset="0"/>
                    </a:rPr>
                    <a:t>+Pencema-ran lingkungan</a:t>
                  </a:r>
                  <a:endParaRPr lang="en-US" sz="1100">
                    <a:latin typeface="Arial" charset="0"/>
                  </a:endParaRPr>
                </a:p>
              </p:txBody>
            </p:sp>
            <p:sp>
              <p:nvSpPr>
                <p:cNvPr id="451676" name="Rectangle 90"/>
                <p:cNvSpPr>
                  <a:spLocks noChangeArrowheads="1"/>
                </p:cNvSpPr>
                <p:nvPr/>
              </p:nvSpPr>
              <p:spPr bwMode="auto">
                <a:xfrm>
                  <a:off x="2872" y="4157"/>
                  <a:ext cx="907"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51585" name="Group 91"/>
              <p:cNvGrpSpPr>
                <a:grpSpLocks/>
              </p:cNvGrpSpPr>
              <p:nvPr/>
            </p:nvGrpSpPr>
            <p:grpSpPr bwMode="auto">
              <a:xfrm>
                <a:off x="3779" y="4157"/>
                <a:ext cx="793" cy="1925"/>
                <a:chOff x="3779" y="4157"/>
                <a:chExt cx="793" cy="1925"/>
              </a:xfrm>
            </p:grpSpPr>
            <p:sp>
              <p:nvSpPr>
                <p:cNvPr id="451678" name="Rectangle 92"/>
                <p:cNvSpPr>
                  <a:spLocks noChangeArrowheads="1"/>
                </p:cNvSpPr>
                <p:nvPr/>
              </p:nvSpPr>
              <p:spPr bwMode="auto">
                <a:xfrm>
                  <a:off x="3822" y="4157"/>
                  <a:ext cx="707" cy="1925"/>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Severe</a:t>
                  </a:r>
                  <a:r>
                    <a:rPr lang="sv-SE" sz="1100">
                      <a:latin typeface="Arial" charset="0"/>
                      <a:cs typeface="Times New Roman" pitchFamily="18" charset="0"/>
                    </a:rPr>
                    <a:t>:</a:t>
                  </a:r>
                  <a:endParaRPr lang="en-US" sz="1100">
                    <a:latin typeface="Arial" charset="0"/>
                    <a:cs typeface="Times New Roman" pitchFamily="18" charset="0"/>
                  </a:endParaRPr>
                </a:p>
                <a:p>
                  <a:pPr algn="ctr"/>
                  <a:r>
                    <a:rPr lang="sv-SE" sz="1100">
                      <a:latin typeface="Arial" charset="0"/>
                      <a:cs typeface="Times New Roman" pitchFamily="18" charset="0"/>
                    </a:rPr>
                    <a:t>Karena LNG dan LPG dapat mencema-ri daerah pemukim-an dan sumber air minum</a:t>
                  </a:r>
                  <a:endParaRPr lang="en-US" sz="1100">
                    <a:latin typeface="Arial" charset="0"/>
                  </a:endParaRPr>
                </a:p>
              </p:txBody>
            </p:sp>
            <p:sp>
              <p:nvSpPr>
                <p:cNvPr id="451679" name="Rectangle 93"/>
                <p:cNvSpPr>
                  <a:spLocks noChangeArrowheads="1"/>
                </p:cNvSpPr>
                <p:nvPr/>
              </p:nvSpPr>
              <p:spPr bwMode="auto">
                <a:xfrm>
                  <a:off x="3779" y="4157"/>
                  <a:ext cx="793"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51586" name="Group 94"/>
              <p:cNvGrpSpPr>
                <a:grpSpLocks/>
              </p:cNvGrpSpPr>
              <p:nvPr/>
            </p:nvGrpSpPr>
            <p:grpSpPr bwMode="auto">
              <a:xfrm>
                <a:off x="4572" y="4157"/>
                <a:ext cx="793" cy="1925"/>
                <a:chOff x="4572" y="4157"/>
                <a:chExt cx="793" cy="1925"/>
              </a:xfrm>
            </p:grpSpPr>
            <p:sp>
              <p:nvSpPr>
                <p:cNvPr id="451681" name="Rectangle 95"/>
                <p:cNvSpPr>
                  <a:spLocks noChangeArrowheads="1"/>
                </p:cNvSpPr>
                <p:nvPr/>
              </p:nvSpPr>
              <p:spPr bwMode="auto">
                <a:xfrm>
                  <a:off x="4615" y="4157"/>
                  <a:ext cx="707" cy="1925"/>
                </a:xfrm>
                <a:prstGeom prst="rect">
                  <a:avLst/>
                </a:prstGeom>
                <a:noFill/>
                <a:ln w="12700">
                  <a:noFill/>
                  <a:miter lim="800000"/>
                  <a:headEnd type="none" w="sm" len="sm"/>
                  <a:tailEnd type="none" w="sm" len="sm"/>
                </a:ln>
              </p:spPr>
              <p:txBody>
                <a:bodyPr anchor="ctr"/>
                <a:lstStyle/>
                <a:p>
                  <a:pPr algn="ctr" eaLnBrk="1" hangingPunct="1"/>
                  <a:r>
                    <a:rPr lang="sv-SE" sz="1100" b="1">
                      <a:latin typeface="Arial" charset="0"/>
                      <a:cs typeface="Times New Roman" pitchFamily="18" charset="0"/>
                    </a:rPr>
                    <a:t>Unlikely</a:t>
                  </a:r>
                  <a:endParaRPr lang="en-US" sz="1100" b="1">
                    <a:latin typeface="Arial" charset="0"/>
                    <a:cs typeface="Times New Roman" pitchFamily="18" charset="0"/>
                  </a:endParaRPr>
                </a:p>
                <a:p>
                  <a:pPr algn="ctr"/>
                  <a:endParaRPr lang="en-US" sz="1100">
                    <a:latin typeface="Arial" charset="0"/>
                  </a:endParaRPr>
                </a:p>
              </p:txBody>
            </p:sp>
            <p:sp>
              <p:nvSpPr>
                <p:cNvPr id="451682" name="Rectangle 96"/>
                <p:cNvSpPr>
                  <a:spLocks noChangeArrowheads="1"/>
                </p:cNvSpPr>
                <p:nvPr/>
              </p:nvSpPr>
              <p:spPr bwMode="auto">
                <a:xfrm>
                  <a:off x="4572" y="4157"/>
                  <a:ext cx="793"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451587" name="Group 97"/>
              <p:cNvGrpSpPr>
                <a:grpSpLocks/>
              </p:cNvGrpSpPr>
              <p:nvPr/>
            </p:nvGrpSpPr>
            <p:grpSpPr bwMode="auto">
              <a:xfrm>
                <a:off x="5365" y="4157"/>
                <a:ext cx="861" cy="1925"/>
                <a:chOff x="5365" y="4157"/>
                <a:chExt cx="861" cy="1925"/>
              </a:xfrm>
            </p:grpSpPr>
            <p:sp>
              <p:nvSpPr>
                <p:cNvPr id="451684" name="Rectangle 98"/>
                <p:cNvSpPr>
                  <a:spLocks noChangeArrowheads="1"/>
                </p:cNvSpPr>
                <p:nvPr/>
              </p:nvSpPr>
              <p:spPr bwMode="auto">
                <a:xfrm>
                  <a:off x="5408" y="4157"/>
                  <a:ext cx="775" cy="192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Pengecekan secara rutin dan auditing operasi</a:t>
                  </a:r>
                  <a:endParaRPr lang="en-US" sz="1100">
                    <a:latin typeface="Arial" charset="0"/>
                    <a:cs typeface="Times New Roman" pitchFamily="18" charset="0"/>
                  </a:endParaRPr>
                </a:p>
                <a:p>
                  <a:pPr algn="ctr"/>
                  <a:endParaRPr lang="en-US" sz="1100">
                    <a:latin typeface="Arial" charset="0"/>
                  </a:endParaRPr>
                </a:p>
              </p:txBody>
            </p:sp>
            <p:sp>
              <p:nvSpPr>
                <p:cNvPr id="451685" name="Rectangle 99"/>
                <p:cNvSpPr>
                  <a:spLocks noChangeArrowheads="1"/>
                </p:cNvSpPr>
                <p:nvPr/>
              </p:nvSpPr>
              <p:spPr bwMode="auto">
                <a:xfrm>
                  <a:off x="5365" y="4157"/>
                  <a:ext cx="861" cy="192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51686" name="Rectangle 100"/>
            <p:cNvSpPr>
              <a:spLocks noChangeArrowheads="1"/>
            </p:cNvSpPr>
            <p:nvPr/>
          </p:nvSpPr>
          <p:spPr bwMode="auto">
            <a:xfrm>
              <a:off x="-3" y="-3"/>
              <a:ext cx="6232" cy="6088"/>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6357" name="Rectangle 101"/>
          <p:cNvSpPr>
            <a:spLocks noChangeArrowheads="1"/>
          </p:cNvSpPr>
          <p:nvPr/>
        </p:nvSpPr>
        <p:spPr bwMode="auto">
          <a:xfrm>
            <a:off x="838200" y="838200"/>
            <a:ext cx="371475" cy="260350"/>
          </a:xfrm>
          <a:prstGeom prst="rect">
            <a:avLst/>
          </a:prstGeom>
          <a:noFill/>
          <a:ln w="12700">
            <a:noFill/>
            <a:miter lim="800000"/>
            <a:headEnd type="none" w="sm" len="sm"/>
            <a:tailEnd type="none" w="sm" len="sm"/>
          </a:ln>
          <a:effectLst/>
        </p:spPr>
        <p:txBody>
          <a:bodyPr wrap="none" anchor="ctr">
            <a:spAutoFit/>
          </a:bodyPr>
          <a:lstStyle/>
          <a:p>
            <a:pP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51688" name="Picture 102"/>
          <p:cNvPicPr>
            <a:picLocks noChangeAspect="1" noChangeArrowheads="1"/>
          </p:cNvPicPr>
          <p:nvPr/>
        </p:nvPicPr>
        <p:blipFill>
          <a:blip r:embed="rId2" cstate="print"/>
          <a:srcRect/>
          <a:stretch>
            <a:fillRect/>
          </a:stretch>
        </p:blipFill>
        <p:spPr bwMode="auto">
          <a:xfrm>
            <a:off x="0" y="0"/>
            <a:ext cx="914400" cy="652463"/>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2"/>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56" name="Slide Number Placeholder 3"/>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2DE4B969-88DE-4EA6-B233-329B43897F7E}" type="slidenum">
              <a:rPr lang="en-GB" sz="1400">
                <a:solidFill>
                  <a:schemeClr val="tx2"/>
                </a:solidFill>
                <a:latin typeface="+mn-lt"/>
              </a:rPr>
              <a:pPr algn="r" eaLnBrk="1" hangingPunct="1">
                <a:defRPr/>
              </a:pPr>
              <a:t>68</a:t>
            </a:fld>
            <a:endParaRPr lang="en-GB" sz="1400">
              <a:solidFill>
                <a:schemeClr val="tx2"/>
              </a:solidFill>
              <a:latin typeface="+mn-lt"/>
            </a:endParaRPr>
          </a:p>
        </p:txBody>
      </p:sp>
      <p:grpSp>
        <p:nvGrpSpPr>
          <p:cNvPr id="2" name="Group 2"/>
          <p:cNvGrpSpPr>
            <a:grpSpLocks/>
          </p:cNvGrpSpPr>
          <p:nvPr/>
        </p:nvGrpSpPr>
        <p:grpSpPr bwMode="auto">
          <a:xfrm>
            <a:off x="838200" y="1219200"/>
            <a:ext cx="8305800" cy="4800600"/>
            <a:chOff x="-3" y="-3"/>
            <a:chExt cx="6232" cy="3394"/>
          </a:xfrm>
        </p:grpSpPr>
        <p:grpSp>
          <p:nvGrpSpPr>
            <p:cNvPr id="3" name="Group 3"/>
            <p:cNvGrpSpPr>
              <a:grpSpLocks/>
            </p:cNvGrpSpPr>
            <p:nvPr/>
          </p:nvGrpSpPr>
          <p:grpSpPr bwMode="auto">
            <a:xfrm>
              <a:off x="0" y="0"/>
              <a:ext cx="6226" cy="3388"/>
              <a:chOff x="0" y="0"/>
              <a:chExt cx="6226" cy="3388"/>
            </a:xfrm>
          </p:grpSpPr>
          <p:grpSp>
            <p:nvGrpSpPr>
              <p:cNvPr id="4" name="Group 4"/>
              <p:cNvGrpSpPr>
                <a:grpSpLocks/>
              </p:cNvGrpSpPr>
              <p:nvPr/>
            </p:nvGrpSpPr>
            <p:grpSpPr bwMode="auto">
              <a:xfrm>
                <a:off x="0" y="0"/>
                <a:ext cx="316" cy="693"/>
                <a:chOff x="0" y="0"/>
                <a:chExt cx="316" cy="693"/>
              </a:xfrm>
            </p:grpSpPr>
            <p:sp>
              <p:nvSpPr>
                <p:cNvPr id="452615" name="Rectangle 5"/>
                <p:cNvSpPr>
                  <a:spLocks noChangeArrowheads="1"/>
                </p:cNvSpPr>
                <p:nvPr/>
              </p:nvSpPr>
              <p:spPr bwMode="auto">
                <a:xfrm>
                  <a:off x="43" y="0"/>
                  <a:ext cx="230" cy="693"/>
                </a:xfrm>
                <a:prstGeom prst="rect">
                  <a:avLst/>
                </a:prstGeom>
                <a:noFill/>
                <a:ln w="12700">
                  <a:noFill/>
                  <a:miter lim="800000"/>
                  <a:headEnd type="none" w="sm" len="sm"/>
                  <a:tailEnd type="none" w="sm" len="sm"/>
                </a:ln>
              </p:spPr>
              <p:txBody>
                <a:bodyPr anchor="ctr"/>
                <a:lstStyle/>
                <a:p>
                  <a:pPr algn="ctr" eaLnBrk="1" hangingPunct="1"/>
                  <a:endParaRPr lang="en-US" sz="1100">
                    <a:solidFill>
                      <a:srgbClr val="EC2914"/>
                    </a:solidFill>
                    <a:latin typeface="Arial" charset="0"/>
                    <a:cs typeface="Times New Roman" pitchFamily="18" charset="0"/>
                  </a:endParaRPr>
                </a:p>
                <a:p>
                  <a:pPr algn="ctr"/>
                  <a:r>
                    <a:rPr lang="en-US" sz="1100">
                      <a:latin typeface="Arial" charset="0"/>
                      <a:cs typeface="Times New Roman" pitchFamily="18" charset="0"/>
                    </a:rPr>
                    <a:t> </a:t>
                  </a:r>
                </a:p>
                <a:p>
                  <a:pPr algn="ctr"/>
                  <a:endParaRPr lang="en-US" sz="1100">
                    <a:latin typeface="Arial" charset="0"/>
                  </a:endParaRPr>
                </a:p>
              </p:txBody>
            </p:sp>
            <p:sp>
              <p:nvSpPr>
                <p:cNvPr id="452616" name="Rectangle 6"/>
                <p:cNvSpPr>
                  <a:spLocks noChangeArrowheads="1"/>
                </p:cNvSpPr>
                <p:nvPr/>
              </p:nvSpPr>
              <p:spPr bwMode="auto">
                <a:xfrm>
                  <a:off x="0" y="0"/>
                  <a:ext cx="31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5" name="Group 7"/>
              <p:cNvGrpSpPr>
                <a:grpSpLocks/>
              </p:cNvGrpSpPr>
              <p:nvPr/>
            </p:nvGrpSpPr>
            <p:grpSpPr bwMode="auto">
              <a:xfrm>
                <a:off x="316" y="0"/>
                <a:ext cx="721" cy="693"/>
                <a:chOff x="316" y="0"/>
                <a:chExt cx="721" cy="693"/>
              </a:xfrm>
            </p:grpSpPr>
            <p:sp>
              <p:nvSpPr>
                <p:cNvPr id="452618" name="Rectangle 8"/>
                <p:cNvSpPr>
                  <a:spLocks noChangeArrowheads="1"/>
                </p:cNvSpPr>
                <p:nvPr/>
              </p:nvSpPr>
              <p:spPr bwMode="auto">
                <a:xfrm>
                  <a:off x="359" y="0"/>
                  <a:ext cx="635"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Lokasi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2619" name="Rectangle 9"/>
                <p:cNvSpPr>
                  <a:spLocks noChangeArrowheads="1"/>
                </p:cNvSpPr>
                <p:nvPr/>
              </p:nvSpPr>
              <p:spPr bwMode="auto">
                <a:xfrm>
                  <a:off x="316" y="0"/>
                  <a:ext cx="72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6" name="Group 10"/>
              <p:cNvGrpSpPr>
                <a:grpSpLocks/>
              </p:cNvGrpSpPr>
              <p:nvPr/>
            </p:nvGrpSpPr>
            <p:grpSpPr bwMode="auto">
              <a:xfrm>
                <a:off x="1037" y="0"/>
                <a:ext cx="746" cy="693"/>
                <a:chOff x="1037" y="0"/>
                <a:chExt cx="746" cy="693"/>
              </a:xfrm>
            </p:grpSpPr>
            <p:sp>
              <p:nvSpPr>
                <p:cNvPr id="452621" name="Rectangle 11"/>
                <p:cNvSpPr>
                  <a:spLocks noChangeArrowheads="1"/>
                </p:cNvSpPr>
                <p:nvPr/>
              </p:nvSpPr>
              <p:spPr bwMode="auto">
                <a:xfrm>
                  <a:off x="1080" y="0"/>
                  <a:ext cx="660"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Des-kripsi</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2622" name="Rectangle 12"/>
                <p:cNvSpPr>
                  <a:spLocks noChangeArrowheads="1"/>
                </p:cNvSpPr>
                <p:nvPr/>
              </p:nvSpPr>
              <p:spPr bwMode="auto">
                <a:xfrm>
                  <a:off x="1037" y="0"/>
                  <a:ext cx="746"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7" name="Group 13"/>
              <p:cNvGrpSpPr>
                <a:grpSpLocks/>
              </p:cNvGrpSpPr>
              <p:nvPr/>
            </p:nvGrpSpPr>
            <p:grpSpPr bwMode="auto">
              <a:xfrm>
                <a:off x="1783" y="0"/>
                <a:ext cx="1089" cy="693"/>
                <a:chOff x="1783" y="0"/>
                <a:chExt cx="1089" cy="693"/>
              </a:xfrm>
            </p:grpSpPr>
            <p:sp>
              <p:nvSpPr>
                <p:cNvPr id="452624" name="Rectangle 14"/>
                <p:cNvSpPr>
                  <a:spLocks noChangeArrowheads="1"/>
                </p:cNvSpPr>
                <p:nvPr/>
              </p:nvSpPr>
              <p:spPr bwMode="auto">
                <a:xfrm>
                  <a:off x="1826" y="0"/>
                  <a:ext cx="1003"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Sebab</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2625" name="Rectangle 15"/>
                <p:cNvSpPr>
                  <a:spLocks noChangeArrowheads="1"/>
                </p:cNvSpPr>
                <p:nvPr/>
              </p:nvSpPr>
              <p:spPr bwMode="auto">
                <a:xfrm>
                  <a:off x="1783" y="0"/>
                  <a:ext cx="1089"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8" name="Group 16"/>
              <p:cNvGrpSpPr>
                <a:grpSpLocks/>
              </p:cNvGrpSpPr>
              <p:nvPr/>
            </p:nvGrpSpPr>
            <p:grpSpPr bwMode="auto">
              <a:xfrm>
                <a:off x="2872" y="0"/>
                <a:ext cx="907" cy="693"/>
                <a:chOff x="2872" y="0"/>
                <a:chExt cx="907" cy="693"/>
              </a:xfrm>
            </p:grpSpPr>
            <p:sp>
              <p:nvSpPr>
                <p:cNvPr id="452627" name="Rectangle 17"/>
                <p:cNvSpPr>
                  <a:spLocks noChangeArrowheads="1"/>
                </p:cNvSpPr>
                <p:nvPr/>
              </p:nvSpPr>
              <p:spPr bwMode="auto">
                <a:xfrm>
                  <a:off x="2915" y="0"/>
                  <a:ext cx="821"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POTENSI BAHAYA</a:t>
                  </a:r>
                  <a:endParaRPr lang="en-US" sz="1100">
                    <a:solidFill>
                      <a:srgbClr val="EC2914"/>
                    </a:solidFill>
                    <a:latin typeface="Arial" charset="0"/>
                  </a:endParaRPr>
                </a:p>
              </p:txBody>
            </p:sp>
            <p:sp>
              <p:nvSpPr>
                <p:cNvPr id="452628" name="Rectangle 18"/>
                <p:cNvSpPr>
                  <a:spLocks noChangeArrowheads="1"/>
                </p:cNvSpPr>
                <p:nvPr/>
              </p:nvSpPr>
              <p:spPr bwMode="auto">
                <a:xfrm>
                  <a:off x="2872" y="0"/>
                  <a:ext cx="907"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9" name="Group 19"/>
              <p:cNvGrpSpPr>
                <a:grpSpLocks/>
              </p:cNvGrpSpPr>
              <p:nvPr/>
            </p:nvGrpSpPr>
            <p:grpSpPr bwMode="auto">
              <a:xfrm>
                <a:off x="3779" y="0"/>
                <a:ext cx="793" cy="693"/>
                <a:chOff x="3779" y="0"/>
                <a:chExt cx="793" cy="693"/>
              </a:xfrm>
            </p:grpSpPr>
            <p:sp>
              <p:nvSpPr>
                <p:cNvPr id="452630" name="Rectangle 20"/>
                <p:cNvSpPr>
                  <a:spLocks noChangeArrowheads="1"/>
                </p:cNvSpPr>
                <p:nvPr/>
              </p:nvSpPr>
              <p:spPr bwMode="auto">
                <a:xfrm>
                  <a:off x="3822" y="0"/>
                  <a:ext cx="707" cy="693"/>
                </a:xfrm>
                <a:prstGeom prst="rect">
                  <a:avLst/>
                </a:prstGeom>
                <a:noFill/>
                <a:ln w="12700">
                  <a:noFill/>
                  <a:miter lim="800000"/>
                  <a:headEnd type="none" w="sm" len="sm"/>
                  <a:tailEnd type="none" w="sm" len="sm"/>
                </a:ln>
              </p:spPr>
              <p:txBody>
                <a:bodyPr anchor="ctr"/>
                <a:lstStyle/>
                <a:p>
                  <a:pPr algn="ctr" eaLnBrk="1" hangingPunct="1"/>
                  <a:r>
                    <a:rPr lang="en-US" sz="1100" b="1">
                      <a:solidFill>
                        <a:srgbClr val="EC2914"/>
                      </a:solidFill>
                      <a:latin typeface="Arial" charset="0"/>
                      <a:cs typeface="Times New Roman" pitchFamily="18" charset="0"/>
                    </a:rPr>
                    <a:t>EFEK BAHAYA</a:t>
                  </a:r>
                  <a:endParaRPr lang="en-US" sz="1100">
                    <a:solidFill>
                      <a:srgbClr val="EC2914"/>
                    </a:solidFill>
                    <a:latin typeface="Arial" charset="0"/>
                    <a:cs typeface="Times New Roman" pitchFamily="18" charset="0"/>
                  </a:endParaRPr>
                </a:p>
                <a:p>
                  <a:pPr algn="ctr"/>
                  <a:endParaRPr lang="en-US" sz="1100">
                    <a:solidFill>
                      <a:srgbClr val="EC2914"/>
                    </a:solidFill>
                    <a:latin typeface="Arial" charset="0"/>
                  </a:endParaRPr>
                </a:p>
              </p:txBody>
            </p:sp>
            <p:sp>
              <p:nvSpPr>
                <p:cNvPr id="452631" name="Rectangle 21"/>
                <p:cNvSpPr>
                  <a:spLocks noChangeArrowheads="1"/>
                </p:cNvSpPr>
                <p:nvPr/>
              </p:nvSpPr>
              <p:spPr bwMode="auto">
                <a:xfrm>
                  <a:off x="3779"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0" name="Group 22"/>
              <p:cNvGrpSpPr>
                <a:grpSpLocks/>
              </p:cNvGrpSpPr>
              <p:nvPr/>
            </p:nvGrpSpPr>
            <p:grpSpPr bwMode="auto">
              <a:xfrm>
                <a:off x="4572" y="0"/>
                <a:ext cx="793" cy="693"/>
                <a:chOff x="4572" y="0"/>
                <a:chExt cx="793" cy="693"/>
              </a:xfrm>
            </p:grpSpPr>
            <p:sp>
              <p:nvSpPr>
                <p:cNvPr id="452633" name="Rectangle 23"/>
                <p:cNvSpPr>
                  <a:spLocks noChangeArrowheads="1"/>
                </p:cNvSpPr>
                <p:nvPr/>
              </p:nvSpPr>
              <p:spPr bwMode="auto">
                <a:xfrm>
                  <a:off x="4615" y="0"/>
                  <a:ext cx="707"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FREKUENSI BAHAYA</a:t>
                  </a:r>
                  <a:endParaRPr lang="en-US" sz="1600">
                    <a:solidFill>
                      <a:srgbClr val="EC2914"/>
                    </a:solidFill>
                    <a:latin typeface="Haettenschweiler" pitchFamily="34" charset="0"/>
                  </a:endParaRPr>
                </a:p>
              </p:txBody>
            </p:sp>
            <p:sp>
              <p:nvSpPr>
                <p:cNvPr id="452634" name="Rectangle 24"/>
                <p:cNvSpPr>
                  <a:spLocks noChangeArrowheads="1"/>
                </p:cNvSpPr>
                <p:nvPr/>
              </p:nvSpPr>
              <p:spPr bwMode="auto">
                <a:xfrm>
                  <a:off x="4572" y="0"/>
                  <a:ext cx="793"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1" name="Group 25"/>
              <p:cNvGrpSpPr>
                <a:grpSpLocks/>
              </p:cNvGrpSpPr>
              <p:nvPr/>
            </p:nvGrpSpPr>
            <p:grpSpPr bwMode="auto">
              <a:xfrm>
                <a:off x="5365" y="0"/>
                <a:ext cx="861" cy="693"/>
                <a:chOff x="5365" y="0"/>
                <a:chExt cx="861" cy="693"/>
              </a:xfrm>
            </p:grpSpPr>
            <p:sp>
              <p:nvSpPr>
                <p:cNvPr id="452636" name="Rectangle 26"/>
                <p:cNvSpPr>
                  <a:spLocks noChangeArrowheads="1"/>
                </p:cNvSpPr>
                <p:nvPr/>
              </p:nvSpPr>
              <p:spPr bwMode="auto">
                <a:xfrm>
                  <a:off x="5408" y="0"/>
                  <a:ext cx="775" cy="693"/>
                </a:xfrm>
                <a:prstGeom prst="rect">
                  <a:avLst/>
                </a:prstGeom>
                <a:noFill/>
                <a:ln w="12700">
                  <a:noFill/>
                  <a:miter lim="800000"/>
                  <a:headEnd type="none" w="sm" len="sm"/>
                  <a:tailEnd type="none" w="sm" len="sm"/>
                </a:ln>
              </p:spPr>
              <p:txBody>
                <a:bodyPr anchor="ctr"/>
                <a:lstStyle/>
                <a:p>
                  <a:pPr algn="ctr" eaLnBrk="1" hangingPunct="1"/>
                  <a:r>
                    <a:rPr lang="en-US" sz="1600" b="1">
                      <a:solidFill>
                        <a:srgbClr val="EC2914"/>
                      </a:solidFill>
                      <a:latin typeface="Haettenschweiler" pitchFamily="34" charset="0"/>
                      <a:cs typeface="Times New Roman" pitchFamily="18" charset="0"/>
                    </a:rPr>
                    <a:t>PENCEGAHAN</a:t>
                  </a:r>
                  <a:endParaRPr lang="en-US" sz="1600">
                    <a:solidFill>
                      <a:srgbClr val="EC2914"/>
                    </a:solidFill>
                    <a:latin typeface="Haettenschweiler" pitchFamily="34" charset="0"/>
                  </a:endParaRPr>
                </a:p>
              </p:txBody>
            </p:sp>
            <p:sp>
              <p:nvSpPr>
                <p:cNvPr id="452637" name="Rectangle 27"/>
                <p:cNvSpPr>
                  <a:spLocks noChangeArrowheads="1"/>
                </p:cNvSpPr>
                <p:nvPr/>
              </p:nvSpPr>
              <p:spPr bwMode="auto">
                <a:xfrm>
                  <a:off x="5365" y="0"/>
                  <a:ext cx="861" cy="693"/>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2" name="Group 28"/>
              <p:cNvGrpSpPr>
                <a:grpSpLocks/>
              </p:cNvGrpSpPr>
              <p:nvPr/>
            </p:nvGrpSpPr>
            <p:grpSpPr bwMode="auto">
              <a:xfrm>
                <a:off x="0" y="693"/>
                <a:ext cx="316" cy="2695"/>
                <a:chOff x="0" y="693"/>
                <a:chExt cx="316" cy="2695"/>
              </a:xfrm>
            </p:grpSpPr>
            <p:sp>
              <p:nvSpPr>
                <p:cNvPr id="452639" name="Rectangle 29"/>
                <p:cNvSpPr>
                  <a:spLocks noChangeArrowheads="1"/>
                </p:cNvSpPr>
                <p:nvPr/>
              </p:nvSpPr>
              <p:spPr bwMode="auto">
                <a:xfrm>
                  <a:off x="43" y="693"/>
                  <a:ext cx="230" cy="269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9.</a:t>
                  </a:r>
                  <a:endParaRPr lang="en-US" sz="1100">
                    <a:latin typeface="Arial" charset="0"/>
                    <a:cs typeface="Times New Roman" pitchFamily="18" charset="0"/>
                  </a:endParaRPr>
                </a:p>
                <a:p>
                  <a:pPr algn="ctr"/>
                  <a:endParaRPr lang="en-US" sz="1100">
                    <a:latin typeface="Arial" charset="0"/>
                  </a:endParaRPr>
                </a:p>
              </p:txBody>
            </p:sp>
            <p:sp>
              <p:nvSpPr>
                <p:cNvPr id="452640" name="Rectangle 30"/>
                <p:cNvSpPr>
                  <a:spLocks noChangeArrowheads="1"/>
                </p:cNvSpPr>
                <p:nvPr/>
              </p:nvSpPr>
              <p:spPr bwMode="auto">
                <a:xfrm>
                  <a:off x="0" y="693"/>
                  <a:ext cx="316"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3" name="Group 31"/>
              <p:cNvGrpSpPr>
                <a:grpSpLocks/>
              </p:cNvGrpSpPr>
              <p:nvPr/>
            </p:nvGrpSpPr>
            <p:grpSpPr bwMode="auto">
              <a:xfrm>
                <a:off x="316" y="693"/>
                <a:ext cx="721" cy="2695"/>
                <a:chOff x="316" y="693"/>
                <a:chExt cx="721" cy="2695"/>
              </a:xfrm>
            </p:grpSpPr>
            <p:sp>
              <p:nvSpPr>
                <p:cNvPr id="452642" name="Rectangle 32"/>
                <p:cNvSpPr>
                  <a:spLocks noChangeArrowheads="1"/>
                </p:cNvSpPr>
                <p:nvPr/>
              </p:nvSpPr>
              <p:spPr bwMode="auto">
                <a:xfrm>
                  <a:off x="359" y="693"/>
                  <a:ext cx="635" cy="269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Unit pengolahan limbah</a:t>
                  </a:r>
                  <a:endParaRPr lang="en-US" sz="1100">
                    <a:latin typeface="Arial" charset="0"/>
                    <a:cs typeface="Times New Roman" pitchFamily="18" charset="0"/>
                  </a:endParaRPr>
                </a:p>
                <a:p>
                  <a:pPr algn="ctr"/>
                  <a:endParaRPr lang="en-US" sz="1100">
                    <a:latin typeface="Arial" charset="0"/>
                  </a:endParaRPr>
                </a:p>
              </p:txBody>
            </p:sp>
            <p:sp>
              <p:nvSpPr>
                <p:cNvPr id="452643" name="Rectangle 33"/>
                <p:cNvSpPr>
                  <a:spLocks noChangeArrowheads="1"/>
                </p:cNvSpPr>
                <p:nvPr/>
              </p:nvSpPr>
              <p:spPr bwMode="auto">
                <a:xfrm>
                  <a:off x="316" y="693"/>
                  <a:ext cx="721"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4" name="Group 34"/>
              <p:cNvGrpSpPr>
                <a:grpSpLocks/>
              </p:cNvGrpSpPr>
              <p:nvPr/>
            </p:nvGrpSpPr>
            <p:grpSpPr bwMode="auto">
              <a:xfrm>
                <a:off x="1037" y="693"/>
                <a:ext cx="746" cy="2695"/>
                <a:chOff x="1037" y="693"/>
                <a:chExt cx="746" cy="2695"/>
              </a:xfrm>
            </p:grpSpPr>
            <p:sp>
              <p:nvSpPr>
                <p:cNvPr id="452645" name="Rectangle 35"/>
                <p:cNvSpPr>
                  <a:spLocks noChangeArrowheads="1"/>
                </p:cNvSpPr>
                <p:nvPr/>
              </p:nvSpPr>
              <p:spPr bwMode="auto">
                <a:xfrm>
                  <a:off x="1080" y="693"/>
                  <a:ext cx="660" cy="269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Alat-alat pengo-lah limbah tidak berfungsi dengan baik sehing-ga limbah yang dibuang dapat mence-mari lingkungan</a:t>
                  </a:r>
                  <a:endParaRPr lang="en-US" sz="1100">
                    <a:latin typeface="Arial" charset="0"/>
                    <a:cs typeface="Times New Roman" pitchFamily="18" charset="0"/>
                  </a:endParaRPr>
                </a:p>
                <a:p>
                  <a:pPr algn="ctr"/>
                  <a:endParaRPr lang="en-US" sz="1100">
                    <a:latin typeface="Arial" charset="0"/>
                  </a:endParaRPr>
                </a:p>
              </p:txBody>
            </p:sp>
            <p:sp>
              <p:nvSpPr>
                <p:cNvPr id="452646" name="Rectangle 36"/>
                <p:cNvSpPr>
                  <a:spLocks noChangeArrowheads="1"/>
                </p:cNvSpPr>
                <p:nvPr/>
              </p:nvSpPr>
              <p:spPr bwMode="auto">
                <a:xfrm>
                  <a:off x="1037" y="693"/>
                  <a:ext cx="746"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5" name="Group 37"/>
              <p:cNvGrpSpPr>
                <a:grpSpLocks/>
              </p:cNvGrpSpPr>
              <p:nvPr/>
            </p:nvGrpSpPr>
            <p:grpSpPr bwMode="auto">
              <a:xfrm>
                <a:off x="1783" y="693"/>
                <a:ext cx="1089" cy="2695"/>
                <a:chOff x="1783" y="693"/>
                <a:chExt cx="1089" cy="2695"/>
              </a:xfrm>
            </p:grpSpPr>
            <p:sp>
              <p:nvSpPr>
                <p:cNvPr id="452648" name="Rectangle 38"/>
                <p:cNvSpPr>
                  <a:spLocks noChangeArrowheads="1"/>
                </p:cNvSpPr>
                <p:nvPr/>
              </p:nvSpPr>
              <p:spPr bwMode="auto">
                <a:xfrm>
                  <a:off x="1826" y="693"/>
                  <a:ext cx="1003" cy="269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*Alat-alat tersebut sudah fatique, fracture sudah waktunya keremajaan</a:t>
                  </a:r>
                </a:p>
                <a:p>
                  <a:pPr algn="ctr"/>
                  <a:endParaRPr lang="en-US" sz="1100">
                    <a:latin typeface="Arial" charset="0"/>
                  </a:endParaRPr>
                </a:p>
              </p:txBody>
            </p:sp>
            <p:sp>
              <p:nvSpPr>
                <p:cNvPr id="452649" name="Rectangle 39"/>
                <p:cNvSpPr>
                  <a:spLocks noChangeArrowheads="1"/>
                </p:cNvSpPr>
                <p:nvPr/>
              </p:nvSpPr>
              <p:spPr bwMode="auto">
                <a:xfrm>
                  <a:off x="1783" y="693"/>
                  <a:ext cx="1089"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6" name="Group 40"/>
              <p:cNvGrpSpPr>
                <a:grpSpLocks/>
              </p:cNvGrpSpPr>
              <p:nvPr/>
            </p:nvGrpSpPr>
            <p:grpSpPr bwMode="auto">
              <a:xfrm>
                <a:off x="2872" y="693"/>
                <a:ext cx="907" cy="2695"/>
                <a:chOff x="2872" y="693"/>
                <a:chExt cx="907" cy="2695"/>
              </a:xfrm>
            </p:grpSpPr>
            <p:sp>
              <p:nvSpPr>
                <p:cNvPr id="452651" name="Rectangle 41"/>
                <p:cNvSpPr>
                  <a:spLocks noChangeArrowheads="1"/>
                </p:cNvSpPr>
                <p:nvPr/>
              </p:nvSpPr>
              <p:spPr bwMode="auto">
                <a:xfrm>
                  <a:off x="2915" y="693"/>
                  <a:ext cx="821" cy="269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+Pencemaran lingkungan</a:t>
                  </a:r>
                </a:p>
                <a:p>
                  <a:pPr algn="ctr"/>
                  <a:endParaRPr lang="en-US" sz="1100">
                    <a:latin typeface="Arial" charset="0"/>
                  </a:endParaRPr>
                </a:p>
              </p:txBody>
            </p:sp>
            <p:sp>
              <p:nvSpPr>
                <p:cNvPr id="452652" name="Rectangle 42"/>
                <p:cNvSpPr>
                  <a:spLocks noChangeArrowheads="1"/>
                </p:cNvSpPr>
                <p:nvPr/>
              </p:nvSpPr>
              <p:spPr bwMode="auto">
                <a:xfrm>
                  <a:off x="2872" y="693"/>
                  <a:ext cx="907"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7" name="Group 43"/>
              <p:cNvGrpSpPr>
                <a:grpSpLocks/>
              </p:cNvGrpSpPr>
              <p:nvPr/>
            </p:nvGrpSpPr>
            <p:grpSpPr bwMode="auto">
              <a:xfrm>
                <a:off x="3779" y="693"/>
                <a:ext cx="793" cy="2695"/>
                <a:chOff x="3779" y="693"/>
                <a:chExt cx="793" cy="2695"/>
              </a:xfrm>
            </p:grpSpPr>
            <p:sp>
              <p:nvSpPr>
                <p:cNvPr id="452654" name="Rectangle 44"/>
                <p:cNvSpPr>
                  <a:spLocks noChangeArrowheads="1"/>
                </p:cNvSpPr>
                <p:nvPr/>
              </p:nvSpPr>
              <p:spPr bwMode="auto">
                <a:xfrm>
                  <a:off x="3822" y="693"/>
                  <a:ext cx="707" cy="269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Major:</a:t>
                  </a:r>
                </a:p>
                <a:p>
                  <a:pPr algn="ctr"/>
                  <a:r>
                    <a:rPr lang="en-US" sz="1100">
                      <a:latin typeface="Arial" charset="0"/>
                      <a:cs typeface="Times New Roman" pitchFamily="18" charset="0"/>
                    </a:rPr>
                    <a:t>Pence-maran lingkungan mence-mari daerah pemukiman</a:t>
                  </a:r>
                </a:p>
                <a:p>
                  <a:pPr algn="ctr"/>
                  <a:endParaRPr lang="en-US" sz="1100">
                    <a:latin typeface="Arial" charset="0"/>
                  </a:endParaRPr>
                </a:p>
              </p:txBody>
            </p:sp>
            <p:sp>
              <p:nvSpPr>
                <p:cNvPr id="452655" name="Rectangle 45"/>
                <p:cNvSpPr>
                  <a:spLocks noChangeArrowheads="1"/>
                </p:cNvSpPr>
                <p:nvPr/>
              </p:nvSpPr>
              <p:spPr bwMode="auto">
                <a:xfrm>
                  <a:off x="3779" y="693"/>
                  <a:ext cx="793"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8" name="Group 46"/>
              <p:cNvGrpSpPr>
                <a:grpSpLocks/>
              </p:cNvGrpSpPr>
              <p:nvPr/>
            </p:nvGrpSpPr>
            <p:grpSpPr bwMode="auto">
              <a:xfrm>
                <a:off x="4572" y="693"/>
                <a:ext cx="793" cy="2695"/>
                <a:chOff x="4572" y="693"/>
                <a:chExt cx="793" cy="2695"/>
              </a:xfrm>
            </p:grpSpPr>
            <p:sp>
              <p:nvSpPr>
                <p:cNvPr id="452657" name="Rectangle 47"/>
                <p:cNvSpPr>
                  <a:spLocks noChangeArrowheads="1"/>
                </p:cNvSpPr>
                <p:nvPr/>
              </p:nvSpPr>
              <p:spPr bwMode="auto">
                <a:xfrm>
                  <a:off x="4615" y="693"/>
                  <a:ext cx="707" cy="2695"/>
                </a:xfrm>
                <a:prstGeom prst="rect">
                  <a:avLst/>
                </a:prstGeom>
                <a:noFill/>
                <a:ln w="12700">
                  <a:noFill/>
                  <a:miter lim="800000"/>
                  <a:headEnd type="none" w="sm" len="sm"/>
                  <a:tailEnd type="none" w="sm" len="sm"/>
                </a:ln>
              </p:spPr>
              <p:txBody>
                <a:bodyPr anchor="ctr"/>
                <a:lstStyle/>
                <a:p>
                  <a:pPr algn="ctr" eaLnBrk="1" hangingPunct="1"/>
                  <a:r>
                    <a:rPr lang="en-US" sz="1100">
                      <a:latin typeface="Arial" charset="0"/>
                      <a:cs typeface="Times New Roman" pitchFamily="18" charset="0"/>
                    </a:rPr>
                    <a:t>Unlikely</a:t>
                  </a:r>
                </a:p>
                <a:p>
                  <a:pPr algn="ctr"/>
                  <a:endParaRPr lang="en-US" sz="1100">
                    <a:latin typeface="Arial" charset="0"/>
                  </a:endParaRPr>
                </a:p>
              </p:txBody>
            </p:sp>
            <p:sp>
              <p:nvSpPr>
                <p:cNvPr id="452658" name="Rectangle 48"/>
                <p:cNvSpPr>
                  <a:spLocks noChangeArrowheads="1"/>
                </p:cNvSpPr>
                <p:nvPr/>
              </p:nvSpPr>
              <p:spPr bwMode="auto">
                <a:xfrm>
                  <a:off x="4572" y="693"/>
                  <a:ext cx="793"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nvGrpSpPr>
              <p:cNvPr id="19" name="Group 49"/>
              <p:cNvGrpSpPr>
                <a:grpSpLocks/>
              </p:cNvGrpSpPr>
              <p:nvPr/>
            </p:nvGrpSpPr>
            <p:grpSpPr bwMode="auto">
              <a:xfrm>
                <a:off x="5365" y="693"/>
                <a:ext cx="861" cy="2695"/>
                <a:chOff x="5365" y="693"/>
                <a:chExt cx="861" cy="2695"/>
              </a:xfrm>
            </p:grpSpPr>
            <p:sp>
              <p:nvSpPr>
                <p:cNvPr id="452660" name="Rectangle 50"/>
                <p:cNvSpPr>
                  <a:spLocks noChangeArrowheads="1"/>
                </p:cNvSpPr>
                <p:nvPr/>
              </p:nvSpPr>
              <p:spPr bwMode="auto">
                <a:xfrm>
                  <a:off x="5408" y="693"/>
                  <a:ext cx="775" cy="2695"/>
                </a:xfrm>
                <a:prstGeom prst="rect">
                  <a:avLst/>
                </a:prstGeom>
                <a:noFill/>
                <a:ln w="12700">
                  <a:noFill/>
                  <a:miter lim="800000"/>
                  <a:headEnd type="none" w="sm" len="sm"/>
                  <a:tailEnd type="none" w="sm" len="sm"/>
                </a:ln>
              </p:spPr>
              <p:txBody>
                <a:bodyPr anchor="ctr"/>
                <a:lstStyle/>
                <a:p>
                  <a:pPr algn="ctr" eaLnBrk="1" hangingPunct="1"/>
                  <a:r>
                    <a:rPr lang="sv-SE" sz="1100">
                      <a:latin typeface="Arial" charset="0"/>
                      <a:cs typeface="Times New Roman" pitchFamily="18" charset="0"/>
                    </a:rPr>
                    <a:t>Selalu mengaudit secara rutin T dan P indikator, memilih material unit pengolah-an limbah yang tahan korosi dan tekanan tinggi</a:t>
                  </a:r>
                  <a:endParaRPr lang="en-US" sz="1100">
                    <a:latin typeface="Arial" charset="0"/>
                    <a:cs typeface="Times New Roman" pitchFamily="18" charset="0"/>
                  </a:endParaRPr>
                </a:p>
                <a:p>
                  <a:pPr algn="ctr"/>
                  <a:endParaRPr lang="en-US" sz="1100">
                    <a:latin typeface="Arial" charset="0"/>
                  </a:endParaRPr>
                </a:p>
              </p:txBody>
            </p:sp>
            <p:sp>
              <p:nvSpPr>
                <p:cNvPr id="452661" name="Rectangle 51"/>
                <p:cNvSpPr>
                  <a:spLocks noChangeArrowheads="1"/>
                </p:cNvSpPr>
                <p:nvPr/>
              </p:nvSpPr>
              <p:spPr bwMode="auto">
                <a:xfrm>
                  <a:off x="5365" y="693"/>
                  <a:ext cx="861" cy="2695"/>
                </a:xfrm>
                <a:prstGeom prst="rect">
                  <a:avLst/>
                </a:prstGeom>
                <a:noFill/>
                <a:ln w="7">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grpSp>
        <p:sp>
          <p:nvSpPr>
            <p:cNvPr id="452662" name="Rectangle 52"/>
            <p:cNvSpPr>
              <a:spLocks noChangeArrowheads="1"/>
            </p:cNvSpPr>
            <p:nvPr/>
          </p:nvSpPr>
          <p:spPr bwMode="auto">
            <a:xfrm>
              <a:off x="-3" y="-3"/>
              <a:ext cx="6232" cy="3394"/>
            </a:xfrm>
            <a:prstGeom prst="rect">
              <a:avLst/>
            </a:prstGeom>
            <a:noFill/>
            <a:ln w="11112">
              <a:solidFill>
                <a:srgbClr val="A0A0A0"/>
              </a:solidFill>
              <a:miter lim="800000"/>
              <a:headEnd type="none" w="sm" len="sm"/>
              <a:tailEnd type="none" w="sm" len="sm"/>
            </a:ln>
          </p:spPr>
          <p:txBody>
            <a:bodyPr anchor="ctr"/>
            <a:lstStyle/>
            <a:p>
              <a:pPr eaLnBrk="1" hangingPunct="1"/>
              <a:endParaRPr lang="en-US" sz="2000" b="1">
                <a:latin typeface="Arial Narrow" pitchFamily="34" charset="0"/>
              </a:endParaRPr>
            </a:p>
          </p:txBody>
        </p:sp>
      </p:grpSp>
      <p:sp>
        <p:nvSpPr>
          <p:cNvPr id="97333" name="Rectangle 53"/>
          <p:cNvSpPr>
            <a:spLocks noChangeArrowheads="1"/>
          </p:cNvSpPr>
          <p:nvPr/>
        </p:nvSpPr>
        <p:spPr bwMode="auto">
          <a:xfrm>
            <a:off x="838200" y="1524000"/>
            <a:ext cx="371475" cy="260350"/>
          </a:xfrm>
          <a:prstGeom prst="rect">
            <a:avLst/>
          </a:prstGeom>
          <a:noFill/>
          <a:ln w="12700">
            <a:noFill/>
            <a:miter lim="800000"/>
            <a:headEnd type="none" w="sm" len="sm"/>
            <a:tailEnd type="none" w="sm" len="sm"/>
          </a:ln>
          <a:effectLst/>
        </p:spPr>
        <p:txBody>
          <a:bodyPr anchor="ctr">
            <a:spAutoFit/>
          </a:bodyPr>
          <a:lstStyle/>
          <a:p>
            <a:pPr algn="ctr">
              <a:defRPr/>
            </a:pPr>
            <a:r>
              <a:rPr lang="en-US" sz="1100" b="1">
                <a:solidFill>
                  <a:srgbClr val="EC2914"/>
                </a:solidFill>
                <a:effectLst>
                  <a:outerShdw blurRad="38100" dist="38100" dir="2700000" algn="tl">
                    <a:srgbClr val="000000"/>
                  </a:outerShdw>
                </a:effectLst>
                <a:latin typeface="Arial" pitchFamily="34" charset="0"/>
              </a:rPr>
              <a:t>No</a:t>
            </a:r>
            <a:endParaRPr lang="en-GB" sz="1100" b="1">
              <a:solidFill>
                <a:srgbClr val="EC2914"/>
              </a:solidFill>
              <a:effectLst>
                <a:outerShdw blurRad="38100" dist="38100" dir="2700000" algn="tl">
                  <a:srgbClr val="000000"/>
                </a:outerShdw>
              </a:effectLst>
              <a:latin typeface="Arial" pitchFamily="34" charset="0"/>
            </a:endParaRPr>
          </a:p>
        </p:txBody>
      </p:sp>
      <p:pic>
        <p:nvPicPr>
          <p:cNvPr id="452664" name="Picture 54"/>
          <p:cNvPicPr>
            <a:picLocks noChangeAspect="1" noChangeArrowheads="1"/>
          </p:cNvPicPr>
          <p:nvPr/>
        </p:nvPicPr>
        <p:blipFill>
          <a:blip r:embed="rId2" cstate="print"/>
          <a:srcRect/>
          <a:stretch>
            <a:fillRect/>
          </a:stretch>
        </p:blipFill>
        <p:spPr bwMode="auto">
          <a:xfrm>
            <a:off x="7543800" y="1524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5"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BA961602-765E-4642-991B-9DED318AE2D8}" type="slidenum">
              <a:rPr lang="en-GB" sz="1400">
                <a:solidFill>
                  <a:schemeClr val="tx2"/>
                </a:solidFill>
                <a:latin typeface="+mn-lt"/>
              </a:rPr>
              <a:pPr algn="r" eaLnBrk="1" hangingPunct="1">
                <a:defRPr/>
              </a:pPr>
              <a:t>69</a:t>
            </a:fld>
            <a:endParaRPr lang="en-GB" sz="1400">
              <a:solidFill>
                <a:schemeClr val="tx2"/>
              </a:solidFill>
              <a:latin typeface="+mn-lt"/>
            </a:endParaRPr>
          </a:p>
        </p:txBody>
      </p:sp>
      <p:sp>
        <p:nvSpPr>
          <p:cNvPr id="453636" name="Rectangle 2"/>
          <p:cNvSpPr>
            <a:spLocks noGrp="1" noChangeArrowheads="1"/>
          </p:cNvSpPr>
          <p:nvPr>
            <p:ph type="title" idx="4294967295"/>
          </p:nvPr>
        </p:nvSpPr>
        <p:spPr>
          <a:xfrm>
            <a:off x="457200" y="228600"/>
            <a:ext cx="2438400" cy="457200"/>
          </a:xfrm>
        </p:spPr>
        <p:txBody>
          <a:bodyPr anchor="b"/>
          <a:lstStyle/>
          <a:p>
            <a:r>
              <a:rPr lang="en-US" sz="3600" b="1">
                <a:solidFill>
                  <a:srgbClr val="EC2914"/>
                </a:solidFill>
              </a:rPr>
              <a:t>HAZOPS</a:t>
            </a:r>
          </a:p>
        </p:txBody>
      </p:sp>
      <p:pic>
        <p:nvPicPr>
          <p:cNvPr id="77826" name="Picture 2"/>
          <p:cNvPicPr>
            <a:picLocks noChangeAspect="1" noChangeArrowheads="1"/>
          </p:cNvPicPr>
          <p:nvPr/>
        </p:nvPicPr>
        <p:blipFill>
          <a:blip r:embed="rId2"/>
          <a:srcRect/>
          <a:stretch>
            <a:fillRect/>
          </a:stretch>
        </p:blipFill>
        <p:spPr bwMode="auto">
          <a:xfrm>
            <a:off x="109538" y="647700"/>
            <a:ext cx="8924925" cy="592457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85720" y="571479"/>
          <a:ext cx="8658228" cy="6072230"/>
        </p:xfrm>
        <a:graphic>
          <a:graphicData uri="http://schemas.openxmlformats.org/drawingml/2006/table">
            <a:tbl>
              <a:tblPr firstRow="1" bandRow="1">
                <a:tableStyleId>{5C22544A-7EE6-4342-B048-85BDC9FD1C3A}</a:tableStyleId>
              </a:tblPr>
              <a:tblGrid>
                <a:gridCol w="2029286">
                  <a:extLst>
                    <a:ext uri="{9D8B030D-6E8A-4147-A177-3AD203B41FA5}">
                      <a16:colId xmlns="" xmlns:a16="http://schemas.microsoft.com/office/drawing/2014/main" val="20000"/>
                    </a:ext>
                  </a:extLst>
                </a:gridCol>
                <a:gridCol w="2299828">
                  <a:extLst>
                    <a:ext uri="{9D8B030D-6E8A-4147-A177-3AD203B41FA5}">
                      <a16:colId xmlns="" xmlns:a16="http://schemas.microsoft.com/office/drawing/2014/main" val="20001"/>
                    </a:ext>
                  </a:extLst>
                </a:gridCol>
                <a:gridCol w="1954128">
                  <a:extLst>
                    <a:ext uri="{9D8B030D-6E8A-4147-A177-3AD203B41FA5}">
                      <a16:colId xmlns="" xmlns:a16="http://schemas.microsoft.com/office/drawing/2014/main" val="20002"/>
                    </a:ext>
                  </a:extLst>
                </a:gridCol>
                <a:gridCol w="2374986">
                  <a:extLst>
                    <a:ext uri="{9D8B030D-6E8A-4147-A177-3AD203B41FA5}">
                      <a16:colId xmlns="" xmlns:a16="http://schemas.microsoft.com/office/drawing/2014/main" val="20003"/>
                    </a:ext>
                  </a:extLst>
                </a:gridCol>
              </a:tblGrid>
              <a:tr h="492268">
                <a:tc>
                  <a:txBody>
                    <a:bodyPr/>
                    <a:lstStyle/>
                    <a:p>
                      <a:r>
                        <a:rPr lang="id-ID" dirty="0" smtClean="0">
                          <a:latin typeface="Cambria" pitchFamily="18" charset="0"/>
                        </a:rPr>
                        <a:t>PARAMETER</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HIGH</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MEDIUM</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LOW</a:t>
                      </a:r>
                      <a:endParaRPr lang="id-ID" dirty="0">
                        <a:latin typeface="Cambria" pitchFamily="18" charset="0"/>
                      </a:endParaRPr>
                    </a:p>
                  </a:txBody>
                  <a:tcPr>
                    <a:solidFill>
                      <a:srgbClr val="00B050"/>
                    </a:solidFill>
                  </a:tcPr>
                </a:tc>
                <a:extLst>
                  <a:ext uri="{0D108BD9-81ED-4DB2-BD59-A6C34878D82A}">
                    <a16:rowId xmlns="" xmlns:a16="http://schemas.microsoft.com/office/drawing/2014/main" val="10000"/>
                  </a:ext>
                </a:extLst>
              </a:tr>
              <a:tr h="1598185">
                <a:tc>
                  <a:txBody>
                    <a:bodyPr/>
                    <a:lstStyle/>
                    <a:p>
                      <a:r>
                        <a:rPr lang="id-ID" dirty="0" smtClean="0">
                          <a:latin typeface="Cambria" pitchFamily="18" charset="0"/>
                        </a:rPr>
                        <a:t>Frekuensi timbulnya bahaya</a:t>
                      </a:r>
                      <a:endParaRPr lang="id-ID" dirty="0">
                        <a:latin typeface="Cambria" pitchFamily="18" charset="0"/>
                      </a:endParaRPr>
                    </a:p>
                  </a:txBody>
                  <a:tcPr/>
                </a:tc>
                <a:tc>
                  <a:txBody>
                    <a:bodyPr/>
                    <a:lstStyle/>
                    <a:p>
                      <a:r>
                        <a:rPr lang="id-ID" dirty="0" smtClean="0">
                          <a:latin typeface="Cambria" pitchFamily="18" charset="0"/>
                        </a:rPr>
                        <a:t>Setiap kali pekerjaan itu dilakukan</a:t>
                      </a:r>
                      <a:endParaRPr lang="id-ID" dirty="0">
                        <a:latin typeface="Cambria" pitchFamily="18" charset="0"/>
                      </a:endParaRPr>
                    </a:p>
                  </a:txBody>
                  <a:tcPr/>
                </a:tc>
                <a:tc>
                  <a:txBody>
                    <a:bodyPr/>
                    <a:lstStyle/>
                    <a:p>
                      <a:r>
                        <a:rPr lang="id-ID" dirty="0" smtClean="0">
                          <a:latin typeface="Cambria" pitchFamily="18" charset="0"/>
                        </a:rPr>
                        <a:t>Sekali dalam 10 s/d 100</a:t>
                      </a:r>
                      <a:endParaRPr lang="id-ID" dirty="0">
                        <a:latin typeface="Cambria" pitchFamily="18" charset="0"/>
                      </a:endParaRPr>
                    </a:p>
                  </a:txBody>
                  <a:tcPr/>
                </a:tc>
                <a:tc>
                  <a:txBody>
                    <a:bodyPr/>
                    <a:lstStyle/>
                    <a:p>
                      <a:r>
                        <a:rPr lang="id-ID" dirty="0" smtClean="0">
                          <a:latin typeface="Cambria" pitchFamily="18" charset="0"/>
                        </a:rPr>
                        <a:t>Satu kali selama pekerjaan itu dilakukan</a:t>
                      </a:r>
                      <a:endParaRPr lang="id-ID" dirty="0">
                        <a:latin typeface="Cambria" pitchFamily="18" charset="0"/>
                      </a:endParaRPr>
                    </a:p>
                  </a:txBody>
                  <a:tcPr/>
                </a:tc>
                <a:extLst>
                  <a:ext uri="{0D108BD9-81ED-4DB2-BD59-A6C34878D82A}">
                    <a16:rowId xmlns="" xmlns:a16="http://schemas.microsoft.com/office/drawing/2014/main" val="10001"/>
                  </a:ext>
                </a:extLst>
              </a:tr>
              <a:tr h="1675536">
                <a:tc>
                  <a:txBody>
                    <a:bodyPr/>
                    <a:lstStyle/>
                    <a:p>
                      <a:r>
                        <a:rPr lang="id-ID" dirty="0" smtClean="0">
                          <a:latin typeface="Cambria" pitchFamily="18" charset="0"/>
                        </a:rPr>
                        <a:t>Frekuensi timbulnya efek bahaya</a:t>
                      </a:r>
                      <a:endParaRPr lang="id-ID" dirty="0">
                        <a:latin typeface="Cambria" pitchFamily="18" charset="0"/>
                      </a:endParaRPr>
                    </a:p>
                  </a:txBody>
                  <a:tcPr/>
                </a:tc>
                <a:tc>
                  <a:txBody>
                    <a:bodyPr/>
                    <a:lstStyle/>
                    <a:p>
                      <a:r>
                        <a:rPr lang="id-ID" dirty="0" smtClean="0">
                          <a:latin typeface="Cambria" pitchFamily="18" charset="0"/>
                        </a:rPr>
                        <a:t>Hampir setiap kali pekerjaan dilakukan</a:t>
                      </a:r>
                      <a:endParaRPr lang="id-ID" dirty="0">
                        <a:latin typeface="Cambria" pitchFamily="18" charset="0"/>
                      </a:endParaRPr>
                    </a:p>
                  </a:txBody>
                  <a:tcPr/>
                </a:tc>
                <a:tc>
                  <a:txBody>
                    <a:bodyPr/>
                    <a:lstStyle/>
                    <a:p>
                      <a:r>
                        <a:rPr lang="id-ID" dirty="0" smtClean="0">
                          <a:latin typeface="Cambria" pitchFamily="18" charset="0"/>
                        </a:rPr>
                        <a:t>Sekali dalam 10 s/d 100</a:t>
                      </a:r>
                      <a:endParaRPr lang="id-ID" dirty="0">
                        <a:latin typeface="Cambria" pitchFamily="18" charset="0"/>
                      </a:endParaRPr>
                    </a:p>
                  </a:txBody>
                  <a:tcPr/>
                </a:tc>
                <a:tc>
                  <a:txBody>
                    <a:bodyPr/>
                    <a:lstStyle/>
                    <a:p>
                      <a:r>
                        <a:rPr lang="id-ID" dirty="0" smtClean="0">
                          <a:latin typeface="Cambria" pitchFamily="18" charset="0"/>
                        </a:rPr>
                        <a:t>Sekali dalam</a:t>
                      </a:r>
                      <a:r>
                        <a:rPr lang="id-ID" baseline="0" dirty="0" smtClean="0">
                          <a:latin typeface="Cambria" pitchFamily="18" charset="0"/>
                        </a:rPr>
                        <a:t> 100 atau lebih</a:t>
                      </a:r>
                      <a:endParaRPr lang="id-ID" dirty="0">
                        <a:latin typeface="Cambria" pitchFamily="18" charset="0"/>
                      </a:endParaRPr>
                    </a:p>
                  </a:txBody>
                  <a:tcPr/>
                </a:tc>
                <a:extLst>
                  <a:ext uri="{0D108BD9-81ED-4DB2-BD59-A6C34878D82A}">
                    <a16:rowId xmlns="" xmlns:a16="http://schemas.microsoft.com/office/drawing/2014/main" val="10002"/>
                  </a:ext>
                </a:extLst>
              </a:tr>
              <a:tr h="2306241">
                <a:tc>
                  <a:txBody>
                    <a:bodyPr/>
                    <a:lstStyle/>
                    <a:p>
                      <a:r>
                        <a:rPr lang="id-ID" dirty="0" smtClean="0">
                          <a:latin typeface="Cambria" pitchFamily="18" charset="0"/>
                        </a:rPr>
                        <a:t>Tingkat kemampuan pelaksana</a:t>
                      </a:r>
                      <a:r>
                        <a:rPr lang="id-ID" baseline="0" dirty="0" smtClean="0">
                          <a:latin typeface="Cambria" pitchFamily="18" charset="0"/>
                        </a:rPr>
                        <a:t> pekerjaan</a:t>
                      </a:r>
                      <a:endParaRPr lang="id-ID" dirty="0">
                        <a:latin typeface="Cambria" pitchFamily="18" charset="0"/>
                      </a:endParaRPr>
                    </a:p>
                  </a:txBody>
                  <a:tcPr/>
                </a:tc>
                <a:tc>
                  <a:txBody>
                    <a:bodyPr/>
                    <a:lstStyle/>
                    <a:p>
                      <a:r>
                        <a:rPr lang="id-ID" dirty="0" smtClean="0">
                          <a:latin typeface="Cambria" pitchFamily="18" charset="0"/>
                        </a:rPr>
                        <a:t>Tanpa pengalaman, tidak pernah melakukan pekerjaan sebelumnya</a:t>
                      </a:r>
                      <a:endParaRPr lang="id-ID" dirty="0">
                        <a:latin typeface="Cambria" pitchFamily="18" charset="0"/>
                      </a:endParaRPr>
                    </a:p>
                  </a:txBody>
                  <a:tcPr/>
                </a:tc>
                <a:tc>
                  <a:txBody>
                    <a:bodyPr/>
                    <a:lstStyle/>
                    <a:p>
                      <a:r>
                        <a:rPr lang="id-ID" dirty="0" smtClean="0">
                          <a:latin typeface="Cambria" pitchFamily="18" charset="0"/>
                        </a:rPr>
                        <a:t>Kurang berpengalaman</a:t>
                      </a:r>
                      <a:endParaRPr lang="id-ID" dirty="0">
                        <a:latin typeface="Cambria" pitchFamily="18" charset="0"/>
                      </a:endParaRPr>
                    </a:p>
                  </a:txBody>
                  <a:tcPr/>
                </a:tc>
                <a:tc>
                  <a:txBody>
                    <a:bodyPr/>
                    <a:lstStyle/>
                    <a:p>
                      <a:r>
                        <a:rPr lang="id-ID" dirty="0" smtClean="0">
                          <a:latin typeface="Cambria" pitchFamily="18" charset="0"/>
                        </a:rPr>
                        <a:t>Berpengalaman, memiliki kemampuan yang baik dan sering melakukan pekerjaan itu</a:t>
                      </a:r>
                      <a:endParaRPr lang="id-ID" dirty="0">
                        <a:latin typeface="Cambria" pitchFamily="18" charset="0"/>
                      </a:endParaRPr>
                    </a:p>
                  </a:txBody>
                  <a:tcPr/>
                </a:tc>
                <a:extLst>
                  <a:ext uri="{0D108BD9-81ED-4DB2-BD59-A6C34878D82A}">
                    <a16:rowId xmlns="" xmlns:a16="http://schemas.microsoft.com/office/drawing/2014/main" val="10003"/>
                  </a:ext>
                </a:extLst>
              </a:tr>
            </a:tbl>
          </a:graphicData>
        </a:graphic>
      </p:graphicFrame>
      <p:sp>
        <p:nvSpPr>
          <p:cNvPr id="5" name="TextBox 4"/>
          <p:cNvSpPr txBox="1"/>
          <p:nvPr/>
        </p:nvSpPr>
        <p:spPr>
          <a:xfrm>
            <a:off x="214282" y="0"/>
            <a:ext cx="8358246" cy="461665"/>
          </a:xfrm>
          <a:prstGeom prst="rect">
            <a:avLst/>
          </a:prstGeom>
          <a:noFill/>
        </p:spPr>
        <p:txBody>
          <a:bodyPr wrap="square" rtlCol="0">
            <a:spAutoFit/>
          </a:bodyPr>
          <a:lstStyle/>
          <a:p>
            <a:r>
              <a:rPr lang="id-ID" sz="2400" b="1" dirty="0" smtClean="0">
                <a:latin typeface="Cambria" pitchFamily="18" charset="0"/>
              </a:rPr>
              <a:t>Parameter dalam memperhitungkan</a:t>
            </a:r>
            <a:r>
              <a:rPr lang="en-US" sz="2400" b="1" dirty="0" smtClean="0">
                <a:latin typeface="Cambria" pitchFamily="18" charset="0"/>
              </a:rPr>
              <a:t> (</a:t>
            </a:r>
            <a:r>
              <a:rPr lang="en-US" sz="2400" b="1" dirty="0" err="1" smtClean="0">
                <a:latin typeface="Cambria" pitchFamily="18" charset="0"/>
              </a:rPr>
              <a:t>Kemungkinan</a:t>
            </a:r>
            <a:r>
              <a:rPr lang="en-US" sz="2400" b="1" dirty="0" smtClean="0">
                <a:latin typeface="Cambria" pitchFamily="18" charset="0"/>
              </a:rPr>
              <a:t>)</a:t>
            </a:r>
            <a:endParaRPr lang="id-ID" sz="2400" b="1"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32"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7F1E6EF9-04E9-410B-8E72-465658C18A30}" type="slidenum">
              <a:rPr lang="en-GB" sz="1400">
                <a:solidFill>
                  <a:schemeClr val="tx2"/>
                </a:solidFill>
                <a:latin typeface="+mn-lt"/>
              </a:rPr>
              <a:pPr algn="r" eaLnBrk="1" hangingPunct="1">
                <a:defRPr/>
              </a:pPr>
              <a:t>70</a:t>
            </a:fld>
            <a:endParaRPr lang="en-GB" sz="1400">
              <a:solidFill>
                <a:schemeClr val="tx2"/>
              </a:solidFill>
              <a:latin typeface="+mn-lt"/>
            </a:endParaRPr>
          </a:p>
        </p:txBody>
      </p:sp>
      <p:sp>
        <p:nvSpPr>
          <p:cNvPr id="454660" name="Rectangle 2"/>
          <p:cNvSpPr>
            <a:spLocks noGrp="1" noChangeArrowheads="1"/>
          </p:cNvSpPr>
          <p:nvPr>
            <p:ph type="title" idx="4294967295"/>
          </p:nvPr>
        </p:nvSpPr>
        <p:spPr>
          <a:xfrm>
            <a:off x="3286116" y="292100"/>
            <a:ext cx="8229600" cy="636570"/>
          </a:xfrm>
        </p:spPr>
        <p:txBody>
          <a:bodyPr anchor="b"/>
          <a:lstStyle/>
          <a:p>
            <a:r>
              <a:rPr lang="en-US" sz="3600" dirty="0" err="1">
                <a:solidFill>
                  <a:schemeClr val="accent1"/>
                </a:solidFill>
              </a:rPr>
              <a:t>Tabel</a:t>
            </a:r>
            <a:r>
              <a:rPr lang="en-US" sz="3600" dirty="0">
                <a:solidFill>
                  <a:schemeClr val="accent1"/>
                </a:solidFill>
              </a:rPr>
              <a:t> HAZOPS</a:t>
            </a:r>
          </a:p>
        </p:txBody>
      </p:sp>
      <p:pic>
        <p:nvPicPr>
          <p:cNvPr id="454661" name="Picture 3"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graphicFrame>
        <p:nvGraphicFramePr>
          <p:cNvPr id="99361" name="Group 33"/>
          <p:cNvGraphicFramePr>
            <a:graphicFrameLocks noGrp="1"/>
          </p:cNvGraphicFramePr>
          <p:nvPr/>
        </p:nvGraphicFramePr>
        <p:xfrm>
          <a:off x="762000" y="1371600"/>
          <a:ext cx="8382000" cy="4815840"/>
        </p:xfrm>
        <a:graphic>
          <a:graphicData uri="http://schemas.openxmlformats.org/drawingml/2006/table">
            <a:tbl>
              <a:tblPr/>
              <a:tblGrid>
                <a:gridCol w="5334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447800">
                  <a:extLst>
                    <a:ext uri="{9D8B030D-6E8A-4147-A177-3AD203B41FA5}">
                      <a16:colId xmlns="" xmlns:a16="http://schemas.microsoft.com/office/drawing/2014/main" val="20002"/>
                    </a:ext>
                  </a:extLst>
                </a:gridCol>
                <a:gridCol w="990600">
                  <a:extLst>
                    <a:ext uri="{9D8B030D-6E8A-4147-A177-3AD203B41FA5}">
                      <a16:colId xmlns="" xmlns:a16="http://schemas.microsoft.com/office/drawing/2014/main" val="20003"/>
                    </a:ext>
                  </a:extLst>
                </a:gridCol>
                <a:gridCol w="1295400">
                  <a:extLst>
                    <a:ext uri="{9D8B030D-6E8A-4147-A177-3AD203B41FA5}">
                      <a16:colId xmlns="" xmlns:a16="http://schemas.microsoft.com/office/drawing/2014/main" val="20004"/>
                    </a:ext>
                  </a:extLst>
                </a:gridCol>
                <a:gridCol w="1600200">
                  <a:extLst>
                    <a:ext uri="{9D8B030D-6E8A-4147-A177-3AD203B41FA5}">
                      <a16:colId xmlns="" xmlns:a16="http://schemas.microsoft.com/office/drawing/2014/main" val="20005"/>
                    </a:ext>
                  </a:extLst>
                </a:gridCol>
                <a:gridCol w="1295400">
                  <a:extLst>
                    <a:ext uri="{9D8B030D-6E8A-4147-A177-3AD203B41FA5}">
                      <a16:colId xmlns="" xmlns:a16="http://schemas.microsoft.com/office/drawing/2014/main" val="20006"/>
                    </a:ext>
                  </a:extLst>
                </a:gridCol>
              </a:tblGrid>
              <a:tr h="762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lumMod val="10000"/>
                            </a:schemeClr>
                          </a:solidFill>
                          <a:effectLst/>
                          <a:latin typeface="Arial" charset="0"/>
                        </a:rPr>
                        <a:t>No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No 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Kata Panduan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Par. Utama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Potensi Bahaya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Pencegahan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4">
                              <a:lumMod val="10000"/>
                            </a:schemeClr>
                          </a:solidFill>
                          <a:effectLst/>
                          <a:latin typeface="Arial" charset="0"/>
                        </a:rPr>
                        <a:t>Ket</a:t>
                      </a:r>
                      <a:r>
                        <a:rPr kumimoji="0" lang="en-US" sz="1800" b="1" i="0" u="none" strike="noStrike" cap="none" normalizeH="0" baseline="0" dirty="0" smtClean="0">
                          <a:ln>
                            <a:noFill/>
                          </a:ln>
                          <a:solidFill>
                            <a:schemeClr val="accent4">
                              <a:lumMod val="10000"/>
                            </a:schemeClr>
                          </a:solidFill>
                          <a:effectLst/>
                          <a:latin typeface="Arial" charset="0"/>
                        </a:rPr>
                        <a:t>.</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39481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1. </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8”-FG-BO3-201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Aliran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Tidak ada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Flash drum separator 5C-1 kosong,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Instalasi inhibit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5ESDV-20,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 PI &amp; FI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Arial" charset="0"/>
                        </a:rPr>
                        <a:t>Sistem</a:t>
                      </a:r>
                      <a:r>
                        <a:rPr kumimoji="0" lang="en-US" sz="2000" b="0" i="0" u="none" strike="noStrike" cap="none" normalizeH="0" baseline="0" dirty="0" smtClean="0">
                          <a:ln>
                            <a:noFill/>
                          </a:ln>
                          <a:solidFill>
                            <a:schemeClr val="tx1"/>
                          </a:solidFill>
                          <a:effectLst/>
                          <a:latin typeface="Arial" charset="0"/>
                        </a:rPr>
                        <a:t> shutdown </a:t>
                      </a:r>
                      <a:r>
                        <a:rPr kumimoji="0" lang="en-US" sz="2000" b="0" i="0" u="none" strike="noStrike" cap="none" normalizeH="0" baseline="0" dirty="0" err="1" smtClean="0">
                          <a:ln>
                            <a:noFill/>
                          </a:ln>
                          <a:solidFill>
                            <a:schemeClr val="tx1"/>
                          </a:solidFill>
                          <a:effectLst/>
                          <a:latin typeface="Arial" charset="0"/>
                        </a:rPr>
                        <a:t>jika</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tidak</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ada</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aliran</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masuk</a:t>
                      </a:r>
                      <a:r>
                        <a:rPr kumimoji="0" lang="en-US" sz="2000" b="0" i="0" u="none" strike="noStrike" cap="none" normalizeH="0" baseline="0" dirty="0" smtClean="0">
                          <a:ln>
                            <a:noFill/>
                          </a:ln>
                          <a:solidFill>
                            <a:schemeClr val="tx1"/>
                          </a:solidFill>
                          <a:effectLst/>
                          <a:latin typeface="Arial"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5C-1.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FI </a:t>
                      </a:r>
                      <a:r>
                        <a:rPr kumimoji="0" lang="en-US" sz="2000" b="0" i="0" u="none" strike="noStrike" cap="none" normalizeH="0" baseline="0" dirty="0" err="1" smtClean="0">
                          <a:ln>
                            <a:noFill/>
                          </a:ln>
                          <a:solidFill>
                            <a:schemeClr val="tx1"/>
                          </a:solidFill>
                          <a:effectLst/>
                          <a:latin typeface="Arial" charset="0"/>
                        </a:rPr>
                        <a:t>dan</a:t>
                      </a:r>
                      <a:r>
                        <a:rPr kumimoji="0" lang="en-US" sz="2000" b="0" i="0" u="none" strike="noStrike" cap="none" normalizeH="0" baseline="0" dirty="0" smtClean="0">
                          <a:ln>
                            <a:noFill/>
                          </a:ln>
                          <a:solidFill>
                            <a:schemeClr val="tx1"/>
                          </a:solidFill>
                          <a:effectLst/>
                          <a:latin typeface="Arial" charset="0"/>
                        </a:rPr>
                        <a:t> PI </a:t>
                      </a:r>
                      <a:r>
                        <a:rPr kumimoji="0" lang="en-US" sz="2000" b="0" i="0" u="none" strike="noStrike" cap="none" normalizeH="0" baseline="0" dirty="0" err="1" smtClean="0">
                          <a:ln>
                            <a:noFill/>
                          </a:ln>
                          <a:solidFill>
                            <a:schemeClr val="tx1"/>
                          </a:solidFill>
                          <a:effectLst/>
                          <a:latin typeface="Arial" charset="0"/>
                        </a:rPr>
                        <a:t>dipasang</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pada</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pipa</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aliran</a:t>
                      </a:r>
                      <a:r>
                        <a:rPr kumimoji="0" lang="en-US" sz="2000" b="0" i="0" u="none" strike="noStrike" cap="none" normalizeH="0" baseline="0" dirty="0" smtClean="0">
                          <a:ln>
                            <a:noFill/>
                          </a:ln>
                          <a:solidFill>
                            <a:schemeClr val="tx1"/>
                          </a:solidFill>
                          <a:effectLst/>
                          <a:latin typeface="Arial" charset="0"/>
                        </a:rPr>
                        <a:t> </a:t>
                      </a:r>
                      <a:r>
                        <a:rPr kumimoji="0" lang="en-US" sz="2000" b="0" i="0" u="none" strike="noStrike" cap="none" normalizeH="0" baseline="0" dirty="0" err="1" smtClean="0">
                          <a:ln>
                            <a:noFill/>
                          </a:ln>
                          <a:solidFill>
                            <a:schemeClr val="tx1"/>
                          </a:solidFill>
                          <a:effectLst/>
                          <a:latin typeface="Arial" charset="0"/>
                        </a:rPr>
                        <a:t>masuk</a:t>
                      </a:r>
                      <a:r>
                        <a:rPr kumimoji="0" lang="en-US" sz="20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bl>
          </a:graphicData>
        </a:graphic>
      </p:graphicFrame>
      <p:pic>
        <p:nvPicPr>
          <p:cNvPr id="454688" name="Picture 30"/>
          <p:cNvPicPr>
            <a:picLocks noChangeAspect="1" noChangeArrowheads="1"/>
          </p:cNvPicPr>
          <p:nvPr/>
        </p:nvPicPr>
        <p:blipFill>
          <a:blip r:embed="rId3" cstate="print"/>
          <a:srcRect/>
          <a:stretch>
            <a:fillRect/>
          </a:stretch>
        </p:blipFill>
        <p:spPr bwMode="auto">
          <a:xfrm>
            <a:off x="990600" y="4800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38"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2A3C02AB-1C1D-411F-B5C8-4953F3508045}" type="slidenum">
              <a:rPr lang="en-GB" sz="1400">
                <a:solidFill>
                  <a:schemeClr val="tx2"/>
                </a:solidFill>
                <a:latin typeface="+mn-lt"/>
              </a:rPr>
              <a:pPr algn="r" eaLnBrk="1" hangingPunct="1">
                <a:defRPr/>
              </a:pPr>
              <a:t>71</a:t>
            </a:fld>
            <a:endParaRPr lang="en-GB" sz="1400">
              <a:solidFill>
                <a:schemeClr val="tx2"/>
              </a:solidFill>
              <a:latin typeface="+mn-lt"/>
            </a:endParaRPr>
          </a:p>
        </p:txBody>
      </p:sp>
      <p:graphicFrame>
        <p:nvGraphicFramePr>
          <p:cNvPr id="100354" name="Group 2"/>
          <p:cNvGraphicFramePr>
            <a:graphicFrameLocks noGrp="1"/>
          </p:cNvGraphicFramePr>
          <p:nvPr>
            <p:ph idx="4294967295"/>
          </p:nvPr>
        </p:nvGraphicFramePr>
        <p:xfrm>
          <a:off x="838200" y="533400"/>
          <a:ext cx="8305800" cy="5580063"/>
        </p:xfrm>
        <a:graphic>
          <a:graphicData uri="http://schemas.openxmlformats.org/drawingml/2006/table">
            <a:tbl>
              <a:tblPr/>
              <a:tblGrid>
                <a:gridCol w="538163">
                  <a:extLst>
                    <a:ext uri="{9D8B030D-6E8A-4147-A177-3AD203B41FA5}">
                      <a16:colId xmlns="" xmlns:a16="http://schemas.microsoft.com/office/drawing/2014/main" val="20000"/>
                    </a:ext>
                  </a:extLst>
                </a:gridCol>
                <a:gridCol w="1000125">
                  <a:extLst>
                    <a:ext uri="{9D8B030D-6E8A-4147-A177-3AD203B41FA5}">
                      <a16:colId xmlns="" xmlns:a16="http://schemas.microsoft.com/office/drawing/2014/main" val="20001"/>
                    </a:ext>
                  </a:extLst>
                </a:gridCol>
                <a:gridCol w="1154112">
                  <a:extLst>
                    <a:ext uri="{9D8B030D-6E8A-4147-A177-3AD203B41FA5}">
                      <a16:colId xmlns="" xmlns:a16="http://schemas.microsoft.com/office/drawing/2014/main" val="20002"/>
                    </a:ext>
                  </a:extLst>
                </a:gridCol>
                <a:gridCol w="974725">
                  <a:extLst>
                    <a:ext uri="{9D8B030D-6E8A-4147-A177-3AD203B41FA5}">
                      <a16:colId xmlns="" xmlns:a16="http://schemas.microsoft.com/office/drawing/2014/main" val="20003"/>
                    </a:ext>
                  </a:extLst>
                </a:gridCol>
                <a:gridCol w="1023938">
                  <a:extLst>
                    <a:ext uri="{9D8B030D-6E8A-4147-A177-3AD203B41FA5}">
                      <a16:colId xmlns="" xmlns:a16="http://schemas.microsoft.com/office/drawing/2014/main" val="20004"/>
                    </a:ext>
                  </a:extLst>
                </a:gridCol>
                <a:gridCol w="1614487">
                  <a:extLst>
                    <a:ext uri="{9D8B030D-6E8A-4147-A177-3AD203B41FA5}">
                      <a16:colId xmlns="" xmlns:a16="http://schemas.microsoft.com/office/drawing/2014/main" val="20005"/>
                    </a:ext>
                  </a:extLst>
                </a:gridCol>
                <a:gridCol w="2000250">
                  <a:extLst>
                    <a:ext uri="{9D8B030D-6E8A-4147-A177-3AD203B41FA5}">
                      <a16:colId xmlns="" xmlns:a16="http://schemas.microsoft.com/office/drawing/2014/main" val="20006"/>
                    </a:ext>
                  </a:extLst>
                </a:gridCol>
              </a:tblGrid>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lumMod val="10000"/>
                            </a:schemeClr>
                          </a:solidFill>
                          <a:effectLst/>
                          <a:latin typeface="Arial" charset="0"/>
                        </a:rPr>
                        <a:t>No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No 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Kata Panduan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Par. Utama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Potensi Bahaya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Pencegahan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4">
                              <a:lumMod val="10000"/>
                            </a:schemeClr>
                          </a:solidFill>
                          <a:effectLst/>
                          <a:latin typeface="Arial" charset="0"/>
                        </a:rPr>
                        <a:t>Keterangan</a:t>
                      </a:r>
                      <a:endParaRPr kumimoji="0" lang="en-US" sz="1800" b="1" i="0" u="none" strike="noStrike" cap="none" normalizeH="0" baseline="0" dirty="0" smtClean="0">
                        <a:ln>
                          <a:noFill/>
                        </a:ln>
                        <a:solidFill>
                          <a:schemeClr val="accent4">
                            <a:lumMod val="10000"/>
                          </a:schemeClr>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914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kecil</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Flash drum separator 5c-1 turun;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Level turun</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5ESDV- 20, PI&amp;FI,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LI &amp;LC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Sis. shutdown jika tekanan 5C-1 tidak m’cukupi.</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FI pada pipa aliran masuk.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PI di dalam flash drum 5C-1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2379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B’lebih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flash drum separator 5C-1 naik;Level naik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FI&amp;FIC, LI &amp;LIT, PI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5ESDV-20,  FI dan FIC pada pipa aliran masuk 5C-1PI dan LI di dalam 5C-1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bl>
          </a:graphicData>
        </a:graphic>
      </p:graphicFrame>
      <p:pic>
        <p:nvPicPr>
          <p:cNvPr id="455718" name="Picture 36"/>
          <p:cNvPicPr>
            <a:picLocks noChangeAspect="1" noChangeArrowheads="1"/>
          </p:cNvPicPr>
          <p:nvPr/>
        </p:nvPicPr>
        <p:blipFill>
          <a:blip r:embed="rId2" cstate="print"/>
          <a:srcRect/>
          <a:stretch>
            <a:fillRect/>
          </a:stretch>
        </p:blipFill>
        <p:spPr bwMode="auto">
          <a:xfrm>
            <a:off x="990600" y="46482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46"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9E15FDD2-5282-45F8-8809-6E16748C2FA6}" type="slidenum">
              <a:rPr lang="en-GB" sz="1400">
                <a:solidFill>
                  <a:schemeClr val="tx2"/>
                </a:solidFill>
                <a:latin typeface="+mn-lt"/>
              </a:rPr>
              <a:pPr algn="r" eaLnBrk="1" hangingPunct="1">
                <a:defRPr/>
              </a:pPr>
              <a:t>72</a:t>
            </a:fld>
            <a:endParaRPr lang="en-GB" sz="1400">
              <a:solidFill>
                <a:schemeClr val="tx2"/>
              </a:solidFill>
              <a:latin typeface="+mn-lt"/>
            </a:endParaRPr>
          </a:p>
        </p:txBody>
      </p:sp>
      <p:graphicFrame>
        <p:nvGraphicFramePr>
          <p:cNvPr id="101378" name="Group 2"/>
          <p:cNvGraphicFramePr>
            <a:graphicFrameLocks noGrp="1"/>
          </p:cNvGraphicFramePr>
          <p:nvPr>
            <p:ph idx="4294967295"/>
          </p:nvPr>
        </p:nvGraphicFramePr>
        <p:xfrm>
          <a:off x="762000" y="457200"/>
          <a:ext cx="8382000" cy="5612448"/>
        </p:xfrm>
        <a:graphic>
          <a:graphicData uri="http://schemas.openxmlformats.org/drawingml/2006/table">
            <a:tbl>
              <a:tblPr/>
              <a:tblGrid>
                <a:gridCol w="762000">
                  <a:extLst>
                    <a:ext uri="{9D8B030D-6E8A-4147-A177-3AD203B41FA5}">
                      <a16:colId xmlns="" xmlns:a16="http://schemas.microsoft.com/office/drawing/2014/main" val="20000"/>
                    </a:ext>
                  </a:extLst>
                </a:gridCol>
                <a:gridCol w="9144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9144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gridCol w="1676400">
                  <a:extLst>
                    <a:ext uri="{9D8B030D-6E8A-4147-A177-3AD203B41FA5}">
                      <a16:colId xmlns="" xmlns:a16="http://schemas.microsoft.com/office/drawing/2014/main" val="20005"/>
                    </a:ext>
                  </a:extLst>
                </a:gridCol>
                <a:gridCol w="1600200">
                  <a:extLst>
                    <a:ext uri="{9D8B030D-6E8A-4147-A177-3AD203B41FA5}">
                      <a16:colId xmlns="" xmlns:a16="http://schemas.microsoft.com/office/drawing/2014/main" val="20006"/>
                    </a:ext>
                  </a:extLst>
                </a:gridCol>
              </a:tblGrid>
              <a:tr h="838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lumMod val="10000"/>
                            </a:schemeClr>
                          </a:solidFill>
                          <a:effectLst/>
                          <a:latin typeface="Arial" charset="0"/>
                        </a:rPr>
                        <a:t>No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No 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Kata panduan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Par. Utama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Potensi bahaya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Pencegahan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4">
                              <a:lumMod val="10000"/>
                            </a:schemeClr>
                          </a:solidFill>
                          <a:effectLst/>
                          <a:latin typeface="Arial" charset="0"/>
                        </a:rPr>
                        <a:t>Keterangan</a:t>
                      </a:r>
                      <a:endParaRPr kumimoji="0" lang="en-US" sz="1800" b="1" i="0" u="none" strike="noStrike" cap="none" normalizeH="0" baseline="0" dirty="0" smtClean="0">
                        <a:ln>
                          <a:noFill/>
                        </a:ln>
                        <a:solidFill>
                          <a:schemeClr val="accent4">
                            <a:lumMod val="10000"/>
                          </a:schemeClr>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838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Temp</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Naik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flash drum naik;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Flash drum naik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Ti&amp;tic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di dalam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5C-1</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Turun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flash drum turun;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Flash dum turun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5esdv-20,</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Ti&amp;tic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di dalam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5C-1</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166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2</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4”-fg -bo3-202</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Tdk ada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Instalasi inhibit,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ME tdk  dpt bekerja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Pi</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Dipasang pada pipa</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bl>
          </a:graphicData>
        </a:graphic>
      </p:graphicFrame>
      <p:pic>
        <p:nvPicPr>
          <p:cNvPr id="456750" name="Picture 44"/>
          <p:cNvPicPr>
            <a:picLocks noChangeAspect="1" noChangeArrowheads="1"/>
          </p:cNvPicPr>
          <p:nvPr/>
        </p:nvPicPr>
        <p:blipFill>
          <a:blip r:embed="rId2" cstate="print"/>
          <a:srcRect/>
          <a:stretch>
            <a:fillRect/>
          </a:stretch>
        </p:blipFill>
        <p:spPr bwMode="auto">
          <a:xfrm>
            <a:off x="990600" y="1752600"/>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38"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2EBE98D0-6E37-4779-ADF8-0DCC84DEF351}" type="slidenum">
              <a:rPr lang="en-GB" sz="1400">
                <a:solidFill>
                  <a:schemeClr val="tx2"/>
                </a:solidFill>
                <a:latin typeface="+mn-lt"/>
              </a:rPr>
              <a:pPr algn="r" eaLnBrk="1" hangingPunct="1">
                <a:defRPr/>
              </a:pPr>
              <a:t>73</a:t>
            </a:fld>
            <a:endParaRPr lang="en-GB" sz="1400">
              <a:solidFill>
                <a:schemeClr val="tx2"/>
              </a:solidFill>
              <a:latin typeface="+mn-lt"/>
            </a:endParaRPr>
          </a:p>
        </p:txBody>
      </p:sp>
      <p:graphicFrame>
        <p:nvGraphicFramePr>
          <p:cNvPr id="102402" name="Group 2"/>
          <p:cNvGraphicFramePr>
            <a:graphicFrameLocks noGrp="1"/>
          </p:cNvGraphicFramePr>
          <p:nvPr>
            <p:ph idx="4294967295"/>
          </p:nvPr>
        </p:nvGraphicFramePr>
        <p:xfrm>
          <a:off x="685800" y="1219200"/>
          <a:ext cx="8458200" cy="3825240"/>
        </p:xfrm>
        <a:graphic>
          <a:graphicData uri="http://schemas.openxmlformats.org/drawingml/2006/table">
            <a:tbl>
              <a:tblPr/>
              <a:tblGrid>
                <a:gridCol w="609600">
                  <a:extLst>
                    <a:ext uri="{9D8B030D-6E8A-4147-A177-3AD203B41FA5}">
                      <a16:colId xmlns="" xmlns:a16="http://schemas.microsoft.com/office/drawing/2014/main" val="20000"/>
                    </a:ext>
                  </a:extLst>
                </a:gridCol>
                <a:gridCol w="838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990600">
                  <a:extLst>
                    <a:ext uri="{9D8B030D-6E8A-4147-A177-3AD203B41FA5}">
                      <a16:colId xmlns="" xmlns:a16="http://schemas.microsoft.com/office/drawing/2014/main" val="20003"/>
                    </a:ext>
                  </a:extLst>
                </a:gridCol>
                <a:gridCol w="1447800">
                  <a:extLst>
                    <a:ext uri="{9D8B030D-6E8A-4147-A177-3AD203B41FA5}">
                      <a16:colId xmlns="" xmlns:a16="http://schemas.microsoft.com/office/drawing/2014/main" val="20004"/>
                    </a:ext>
                  </a:extLst>
                </a:gridCol>
                <a:gridCol w="1600200">
                  <a:extLst>
                    <a:ext uri="{9D8B030D-6E8A-4147-A177-3AD203B41FA5}">
                      <a16:colId xmlns="" xmlns:a16="http://schemas.microsoft.com/office/drawing/2014/main" val="20005"/>
                    </a:ext>
                  </a:extLst>
                </a:gridCol>
                <a:gridCol w="1752600">
                  <a:extLst>
                    <a:ext uri="{9D8B030D-6E8A-4147-A177-3AD203B41FA5}">
                      <a16:colId xmlns="" xmlns:a16="http://schemas.microsoft.com/office/drawing/2014/main" val="20006"/>
                    </a:ext>
                  </a:extLst>
                </a:gridCol>
              </a:tblGrid>
              <a:tr h="838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lumMod val="10000"/>
                            </a:schemeClr>
                          </a:solidFill>
                          <a:effectLst/>
                          <a:latin typeface="Arial" charset="0"/>
                        </a:rPr>
                        <a:t>No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No 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Kata Panduan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Par. Utama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Potensi Bahaya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Pencegahan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4">
                              <a:lumMod val="10000"/>
                            </a:schemeClr>
                          </a:solidFill>
                          <a:effectLst/>
                          <a:latin typeface="Arial" charset="0"/>
                        </a:rPr>
                        <a:t>Keterangan</a:t>
                      </a:r>
                      <a:endParaRPr kumimoji="0" lang="en-US" sz="1800" b="1" i="0" u="none" strike="noStrike" cap="none" normalizeH="0" baseline="0" dirty="0" smtClean="0">
                        <a:ln>
                          <a:noFill/>
                        </a:ln>
                        <a:solidFill>
                          <a:schemeClr val="accent4">
                            <a:lumMod val="10000"/>
                          </a:schemeClr>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1676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Kecil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MHE 5E-1 turun,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MHE turun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PI, TI &amp;TIC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 &amp; PI</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Dipasang pd pipa;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pd MHE 5E-1</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9763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Ber-lebih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MHE 5E-1 naik,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MHE naik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 PI&amp;PIC, TI&amp;TIC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 PI &amp;PIC pd pipa;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pd MHE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5E-1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bl>
          </a:graphicData>
        </a:graphic>
      </p:graphicFrame>
      <p:pic>
        <p:nvPicPr>
          <p:cNvPr id="457766" name="Picture 36"/>
          <p:cNvPicPr>
            <a:picLocks noChangeAspect="1" noChangeArrowheads="1"/>
          </p:cNvPicPr>
          <p:nvPr/>
        </p:nvPicPr>
        <p:blipFill>
          <a:blip r:embed="rId2" cstate="print"/>
          <a:srcRect/>
          <a:stretch>
            <a:fillRect/>
          </a:stretch>
        </p:blipFill>
        <p:spPr bwMode="auto">
          <a:xfrm>
            <a:off x="857224" y="5072074"/>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46" name="Slide Number Placeholder 5"/>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B25134E2-D9A5-456F-837A-0A830DAEB0C8}" type="slidenum">
              <a:rPr lang="en-GB" sz="1400">
                <a:solidFill>
                  <a:schemeClr val="tx2"/>
                </a:solidFill>
                <a:latin typeface="+mn-lt"/>
              </a:rPr>
              <a:pPr algn="r" eaLnBrk="1" hangingPunct="1">
                <a:defRPr/>
              </a:pPr>
              <a:t>74</a:t>
            </a:fld>
            <a:endParaRPr lang="en-GB" sz="1400">
              <a:solidFill>
                <a:schemeClr val="tx2"/>
              </a:solidFill>
              <a:latin typeface="+mn-lt"/>
            </a:endParaRPr>
          </a:p>
        </p:txBody>
      </p:sp>
      <p:graphicFrame>
        <p:nvGraphicFramePr>
          <p:cNvPr id="103426" name="Group 2"/>
          <p:cNvGraphicFramePr>
            <a:graphicFrameLocks noGrp="1"/>
          </p:cNvGraphicFramePr>
          <p:nvPr>
            <p:ph idx="4294967295"/>
          </p:nvPr>
        </p:nvGraphicFramePr>
        <p:xfrm>
          <a:off x="914400" y="381000"/>
          <a:ext cx="8229600" cy="5889626"/>
        </p:xfrm>
        <a:graphic>
          <a:graphicData uri="http://schemas.openxmlformats.org/drawingml/2006/table">
            <a:tbl>
              <a:tblPr/>
              <a:tblGrid>
                <a:gridCol w="533400">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0668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gridCol w="1676400">
                  <a:extLst>
                    <a:ext uri="{9D8B030D-6E8A-4147-A177-3AD203B41FA5}">
                      <a16:colId xmlns="" xmlns:a16="http://schemas.microsoft.com/office/drawing/2014/main" val="20005"/>
                    </a:ext>
                  </a:extLst>
                </a:gridCol>
                <a:gridCol w="1524000">
                  <a:extLst>
                    <a:ext uri="{9D8B030D-6E8A-4147-A177-3AD203B41FA5}">
                      <a16:colId xmlns="" xmlns:a16="http://schemas.microsoft.com/office/drawing/2014/main" val="20006"/>
                    </a:ext>
                  </a:extLst>
                </a:gridCol>
              </a:tblGrid>
              <a:tr h="838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accent4">
                              <a:lumMod val="10000"/>
                            </a:schemeClr>
                          </a:solidFill>
                          <a:effectLst/>
                          <a:latin typeface="Arial" charset="0"/>
                        </a:rPr>
                        <a:t>No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No Aliran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Kata Panduan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Par. Utama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Potensi Bahaya</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smtClean="0">
                          <a:ln>
                            <a:noFill/>
                          </a:ln>
                          <a:solidFill>
                            <a:schemeClr val="accent4">
                              <a:lumMod val="10000"/>
                            </a:schemeClr>
                          </a:solidFill>
                          <a:effectLst/>
                          <a:latin typeface="Arial" charset="0"/>
                        </a:rPr>
                        <a:t>Pencegahan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err="1" smtClean="0">
                          <a:ln>
                            <a:noFill/>
                          </a:ln>
                          <a:solidFill>
                            <a:schemeClr val="accent4">
                              <a:lumMod val="10000"/>
                            </a:schemeClr>
                          </a:solidFill>
                          <a:effectLst/>
                          <a:latin typeface="Arial" charset="0"/>
                        </a:rPr>
                        <a:t>Keterangan</a:t>
                      </a:r>
                      <a:endParaRPr kumimoji="0" lang="en-US" sz="1800" b="1" i="0" u="none" strike="noStrike" cap="none" normalizeH="0" baseline="0" dirty="0" smtClean="0">
                        <a:ln>
                          <a:noFill/>
                        </a:ln>
                        <a:solidFill>
                          <a:schemeClr val="accent4">
                            <a:lumMod val="10000"/>
                          </a:schemeClr>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0"/>
                  </a:ext>
                </a:extLst>
              </a:tr>
              <a:tr h="2265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Tekanan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Naik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MHE 5E-1 naik;</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MHE 5E-1 naik</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 TI &amp;TIC,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PI &amp;PIC </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&amp;PI pd MHE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5E-1PIC dan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 pd pipa </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1"/>
                  </a:ext>
                </a:extLst>
              </a:tr>
              <a:tr h="1925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Turun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Suhu MHE 5E-1 turun;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Tek MHE 5E-1 turun</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5ESDV-21,</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TI&amp;TIC,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PI&amp;PIC</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TI &amp; PI pd MHE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Arial" charset="0"/>
                        </a:rPr>
                        <a:t>5E-1PIC dan 5ESDV-22 pada pipa</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2"/>
                  </a:ext>
                </a:extLst>
              </a:tr>
              <a:tr h="8604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rPr>
                        <a:t>…</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 xmlns:a16="http://schemas.microsoft.com/office/drawing/2014/main" val="10003"/>
                  </a:ext>
                </a:extLst>
              </a:tr>
            </a:tbl>
          </a:graphicData>
        </a:graphic>
      </p:graphicFrame>
      <p:pic>
        <p:nvPicPr>
          <p:cNvPr id="458798" name="Picture 44"/>
          <p:cNvPicPr>
            <a:picLocks noChangeAspect="1" noChangeArrowheads="1"/>
          </p:cNvPicPr>
          <p:nvPr/>
        </p:nvPicPr>
        <p:blipFill>
          <a:blip r:embed="rId2" cstate="print"/>
          <a:srcRect/>
          <a:stretch>
            <a:fillRect/>
          </a:stretch>
        </p:blipFill>
        <p:spPr bwMode="auto">
          <a:xfrm>
            <a:off x="280966" y="5429264"/>
            <a:ext cx="1219200" cy="869950"/>
          </a:xfrm>
          <a:prstGeom prst="rect">
            <a:avLst/>
          </a:prstGeom>
          <a:noFill/>
          <a:ln w="12700">
            <a:noFill/>
            <a:miter lim="800000"/>
            <a:headEnd type="none" w="sm" len="sm"/>
            <a:tailEnd type="none" w="sm" len="sm"/>
          </a:ln>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txBox="1">
            <a:spLocks noGrp="1"/>
          </p:cNvSpPr>
          <p:nvPr/>
        </p:nvSpPr>
        <p:spPr bwMode="auto">
          <a:xfrm>
            <a:off x="3505200" y="6324600"/>
            <a:ext cx="2895600" cy="457200"/>
          </a:xfrm>
          <a:prstGeom prst="rect">
            <a:avLst/>
          </a:prstGeom>
          <a:noFill/>
          <a:ln>
            <a:miter lim="800000"/>
            <a:headEnd/>
            <a:tailEnd/>
          </a:ln>
        </p:spPr>
        <p:txBody>
          <a:bodyPr anchor="b"/>
          <a:lstStyle/>
          <a:p>
            <a:pPr algn="ctr" eaLnBrk="1" hangingPunct="1">
              <a:defRPr/>
            </a:pPr>
            <a:r>
              <a:rPr lang="en-GB" sz="1400">
                <a:solidFill>
                  <a:schemeClr val="tx2"/>
                </a:solidFill>
                <a:latin typeface="+mn-lt"/>
              </a:rPr>
              <a:t>Occupational Safety and Health</a:t>
            </a:r>
          </a:p>
        </p:txBody>
      </p:sp>
      <p:sp>
        <p:nvSpPr>
          <p:cNvPr id="6" name="Slide Number Placeholder 6"/>
          <p:cNvSpPr txBox="1">
            <a:spLocks noGrp="1"/>
          </p:cNvSpPr>
          <p:nvPr/>
        </p:nvSpPr>
        <p:spPr bwMode="auto">
          <a:xfrm>
            <a:off x="6934200" y="6324600"/>
            <a:ext cx="1905000" cy="457200"/>
          </a:xfrm>
          <a:prstGeom prst="rect">
            <a:avLst/>
          </a:prstGeom>
          <a:noFill/>
          <a:ln>
            <a:miter lim="800000"/>
            <a:headEnd/>
            <a:tailEnd/>
          </a:ln>
        </p:spPr>
        <p:txBody>
          <a:bodyPr anchor="b"/>
          <a:lstStyle/>
          <a:p>
            <a:pPr algn="r" eaLnBrk="1" hangingPunct="1">
              <a:defRPr/>
            </a:pPr>
            <a:fld id="{A29C6875-02D6-4A9C-8643-96BB7020B0AB}" type="slidenum">
              <a:rPr lang="en-GB" sz="1400">
                <a:solidFill>
                  <a:schemeClr val="tx2"/>
                </a:solidFill>
                <a:latin typeface="+mn-lt"/>
              </a:rPr>
              <a:pPr algn="r" eaLnBrk="1" hangingPunct="1">
                <a:defRPr/>
              </a:pPr>
              <a:t>75</a:t>
            </a:fld>
            <a:endParaRPr lang="en-GB" sz="1400">
              <a:solidFill>
                <a:schemeClr val="tx2"/>
              </a:solidFill>
              <a:latin typeface="+mn-lt"/>
            </a:endParaRPr>
          </a:p>
        </p:txBody>
      </p:sp>
      <p:sp>
        <p:nvSpPr>
          <p:cNvPr id="459780" name="Rectangle 2"/>
          <p:cNvSpPr>
            <a:spLocks noGrp="1" noChangeArrowheads="1"/>
          </p:cNvSpPr>
          <p:nvPr>
            <p:ph type="title" idx="4294967295"/>
          </p:nvPr>
        </p:nvSpPr>
        <p:spPr/>
        <p:txBody>
          <a:bodyPr anchor="b"/>
          <a:lstStyle/>
          <a:p>
            <a:r>
              <a:rPr lang="en-US">
                <a:solidFill>
                  <a:srgbClr val="EC2914"/>
                </a:solidFill>
              </a:rPr>
              <a:t>Kesimpulan </a:t>
            </a:r>
          </a:p>
        </p:txBody>
      </p:sp>
      <p:sp>
        <p:nvSpPr>
          <p:cNvPr id="459781" name="Rectangle 3"/>
          <p:cNvSpPr>
            <a:spLocks noGrp="1" noChangeArrowheads="1"/>
          </p:cNvSpPr>
          <p:nvPr>
            <p:ph type="body" sz="half" idx="4294967295"/>
          </p:nvPr>
        </p:nvSpPr>
        <p:spPr>
          <a:xfrm>
            <a:off x="457200" y="1643050"/>
            <a:ext cx="8077200" cy="3500462"/>
          </a:xfrm>
        </p:spPr>
        <p:txBody>
          <a:bodyPr/>
          <a:lstStyle/>
          <a:p>
            <a:pPr algn="just"/>
            <a:r>
              <a:rPr lang="en-US" sz="2000" dirty="0" err="1"/>
              <a:t>Keselamatan</a:t>
            </a:r>
            <a:r>
              <a:rPr lang="en-US" sz="2000" dirty="0"/>
              <a:t> </a:t>
            </a:r>
            <a:r>
              <a:rPr lang="en-US" sz="2000" dirty="0" err="1"/>
              <a:t>kerja</a:t>
            </a:r>
            <a:r>
              <a:rPr lang="en-US" sz="2000" dirty="0"/>
              <a:t> </a:t>
            </a:r>
            <a:r>
              <a:rPr lang="en-US" sz="2000" dirty="0" err="1"/>
              <a:t>merupakan</a:t>
            </a:r>
            <a:r>
              <a:rPr lang="en-US" sz="2000" dirty="0"/>
              <a:t> </a:t>
            </a:r>
            <a:r>
              <a:rPr lang="en-US" sz="2000" dirty="0" err="1"/>
              <a:t>salah</a:t>
            </a:r>
            <a:r>
              <a:rPr lang="en-US" sz="2000" dirty="0"/>
              <a:t> </a:t>
            </a:r>
            <a:r>
              <a:rPr lang="en-US" sz="2000" dirty="0" err="1"/>
              <a:t>satu</a:t>
            </a:r>
            <a:r>
              <a:rPr lang="en-US" sz="2000" dirty="0"/>
              <a:t> </a:t>
            </a:r>
            <a:r>
              <a:rPr lang="en-US" sz="2000" dirty="0" err="1"/>
              <a:t>aspek</a:t>
            </a:r>
            <a:r>
              <a:rPr lang="en-US" sz="2000" dirty="0"/>
              <a:t>  yang </a:t>
            </a:r>
            <a:r>
              <a:rPr lang="en-US" sz="2000" dirty="0" err="1"/>
              <a:t>harus</a:t>
            </a:r>
            <a:r>
              <a:rPr lang="en-US" sz="2000" dirty="0"/>
              <a:t> </a:t>
            </a:r>
            <a:r>
              <a:rPr lang="en-US" sz="2000" dirty="0" err="1"/>
              <a:t>diperhatikan</a:t>
            </a:r>
            <a:r>
              <a:rPr lang="en-US" sz="2000" dirty="0"/>
              <a:t> </a:t>
            </a:r>
            <a:r>
              <a:rPr lang="en-US" sz="2000" dirty="0" err="1"/>
              <a:t>demi</a:t>
            </a:r>
            <a:r>
              <a:rPr lang="en-US" sz="2000" dirty="0"/>
              <a:t> </a:t>
            </a:r>
            <a:r>
              <a:rPr lang="en-US" sz="2000" dirty="0" err="1"/>
              <a:t>kelancaran</a:t>
            </a:r>
            <a:r>
              <a:rPr lang="en-US" sz="2000" dirty="0"/>
              <a:t> </a:t>
            </a:r>
            <a:r>
              <a:rPr lang="en-US" sz="2000" dirty="0" err="1"/>
              <a:t>proses</a:t>
            </a:r>
            <a:r>
              <a:rPr lang="en-US" sz="2000" dirty="0"/>
              <a:t> </a:t>
            </a:r>
            <a:r>
              <a:rPr lang="en-US" sz="2000" dirty="0" err="1"/>
              <a:t>produksi</a:t>
            </a:r>
            <a:r>
              <a:rPr lang="en-US" sz="2000" dirty="0"/>
              <a:t> </a:t>
            </a:r>
            <a:r>
              <a:rPr lang="en-US" sz="2000" dirty="0" err="1"/>
              <a:t>suatu</a:t>
            </a:r>
            <a:r>
              <a:rPr lang="en-US" sz="2000" dirty="0"/>
              <a:t> </a:t>
            </a:r>
            <a:r>
              <a:rPr lang="en-US" sz="2000" dirty="0" err="1"/>
              <a:t>perusahaan</a:t>
            </a:r>
            <a:r>
              <a:rPr lang="en-US" sz="2000" dirty="0"/>
              <a:t>.</a:t>
            </a:r>
          </a:p>
          <a:p>
            <a:pPr algn="just"/>
            <a:r>
              <a:rPr lang="en-US" sz="2000" dirty="0"/>
              <a:t>Perusahaan </a:t>
            </a:r>
            <a:r>
              <a:rPr lang="en-US" sz="2000" dirty="0" err="1"/>
              <a:t>juga</a:t>
            </a:r>
            <a:r>
              <a:rPr lang="en-US" sz="2000" dirty="0"/>
              <a:t> </a:t>
            </a:r>
            <a:r>
              <a:rPr lang="en-US" sz="2000" dirty="0" err="1"/>
              <a:t>perlu</a:t>
            </a:r>
            <a:r>
              <a:rPr lang="en-US" sz="2000" dirty="0"/>
              <a:t> </a:t>
            </a:r>
            <a:r>
              <a:rPr lang="en-US" sz="2000" dirty="0" err="1"/>
              <a:t>memperhatikan</a:t>
            </a:r>
            <a:r>
              <a:rPr lang="en-US" sz="2000" dirty="0"/>
              <a:t> </a:t>
            </a:r>
            <a:r>
              <a:rPr lang="en-US" sz="2000" dirty="0" err="1"/>
              <a:t>aspek</a:t>
            </a:r>
            <a:r>
              <a:rPr lang="en-US" sz="2000" dirty="0"/>
              <a:t> </a:t>
            </a:r>
            <a:r>
              <a:rPr lang="en-US" sz="2000" dirty="0" err="1"/>
              <a:t>kesehatan</a:t>
            </a:r>
            <a:r>
              <a:rPr lang="en-US" sz="2000" dirty="0"/>
              <a:t> </a:t>
            </a:r>
            <a:r>
              <a:rPr lang="en-US" sz="2000" dirty="0" err="1"/>
              <a:t>dan</a:t>
            </a:r>
            <a:r>
              <a:rPr lang="en-US" sz="2000" dirty="0"/>
              <a:t> </a:t>
            </a:r>
            <a:r>
              <a:rPr lang="en-US" sz="2000" dirty="0" err="1"/>
              <a:t>lingkungan</a:t>
            </a:r>
            <a:endParaRPr lang="en-US" sz="2000" dirty="0"/>
          </a:p>
          <a:p>
            <a:pPr algn="just"/>
            <a:r>
              <a:rPr lang="en-US" sz="2000" dirty="0"/>
              <a:t>PT </a:t>
            </a:r>
            <a:r>
              <a:rPr lang="en-US" sz="2000" dirty="0" err="1"/>
              <a:t>Badak</a:t>
            </a:r>
            <a:r>
              <a:rPr lang="en-US" sz="2000" dirty="0"/>
              <a:t> NGL </a:t>
            </a:r>
            <a:r>
              <a:rPr lang="en-US" sz="2000" dirty="0" err="1"/>
              <a:t>sebagai</a:t>
            </a:r>
            <a:r>
              <a:rPr lang="en-US" sz="2000" dirty="0"/>
              <a:t> </a:t>
            </a:r>
            <a:r>
              <a:rPr lang="en-US" sz="2000" dirty="0" err="1"/>
              <a:t>salah</a:t>
            </a:r>
            <a:r>
              <a:rPr lang="en-US" sz="2000" dirty="0"/>
              <a:t> </a:t>
            </a:r>
            <a:r>
              <a:rPr lang="en-US" sz="2000" dirty="0" err="1"/>
              <a:t>satu</a:t>
            </a:r>
            <a:r>
              <a:rPr lang="en-US" sz="2000" dirty="0"/>
              <a:t> </a:t>
            </a:r>
            <a:r>
              <a:rPr lang="en-US" sz="2000" dirty="0" err="1"/>
              <a:t>perusahaan</a:t>
            </a:r>
            <a:r>
              <a:rPr lang="en-US" sz="2000" dirty="0"/>
              <a:t> </a:t>
            </a:r>
            <a:r>
              <a:rPr lang="en-US" sz="2000" dirty="0" err="1"/>
              <a:t>pengolah</a:t>
            </a:r>
            <a:r>
              <a:rPr lang="en-US" sz="2000" dirty="0"/>
              <a:t> gas </a:t>
            </a:r>
            <a:r>
              <a:rPr lang="en-US" sz="2000" dirty="0" err="1"/>
              <a:t>alam</a:t>
            </a:r>
            <a:r>
              <a:rPr lang="en-US" sz="2000" dirty="0"/>
              <a:t>, </a:t>
            </a:r>
            <a:r>
              <a:rPr lang="en-US" sz="2000" dirty="0" err="1"/>
              <a:t>sudah</a:t>
            </a:r>
            <a:r>
              <a:rPr lang="en-US" sz="2000" dirty="0"/>
              <a:t> </a:t>
            </a:r>
            <a:r>
              <a:rPr lang="en-US" sz="2000" dirty="0" err="1"/>
              <a:t>memiliki</a:t>
            </a:r>
            <a:r>
              <a:rPr lang="en-US" sz="2000" dirty="0"/>
              <a:t> </a:t>
            </a:r>
            <a:r>
              <a:rPr lang="en-US" sz="2000" dirty="0" err="1"/>
              <a:t>standar</a:t>
            </a:r>
            <a:r>
              <a:rPr lang="en-US" sz="2000" dirty="0"/>
              <a:t> </a:t>
            </a:r>
            <a:r>
              <a:rPr lang="en-US" sz="2000" dirty="0" err="1"/>
              <a:t>keselamatan</a:t>
            </a:r>
            <a:r>
              <a:rPr lang="en-US" sz="2000" dirty="0"/>
              <a:t> </a:t>
            </a:r>
            <a:r>
              <a:rPr lang="en-US" sz="2000" dirty="0" err="1"/>
              <a:t>dan</a:t>
            </a:r>
            <a:r>
              <a:rPr lang="en-US" sz="2000" dirty="0"/>
              <a:t> </a:t>
            </a:r>
            <a:r>
              <a:rPr lang="en-US" sz="2000" dirty="0" err="1"/>
              <a:t>kesehatan</a:t>
            </a:r>
            <a:r>
              <a:rPr lang="en-US" sz="2000" dirty="0"/>
              <a:t> </a:t>
            </a:r>
            <a:r>
              <a:rPr lang="en-US" sz="2000" dirty="0" err="1"/>
              <a:t>kerja</a:t>
            </a:r>
            <a:r>
              <a:rPr lang="en-US" sz="2000" dirty="0"/>
              <a:t> yang </a:t>
            </a:r>
            <a:r>
              <a:rPr lang="en-US" sz="2000" dirty="0" err="1"/>
              <a:t>baik</a:t>
            </a:r>
            <a:r>
              <a:rPr lang="en-US" sz="2000" dirty="0"/>
              <a:t>.</a:t>
            </a:r>
          </a:p>
          <a:p>
            <a:pPr algn="just"/>
            <a:r>
              <a:rPr lang="en-US" sz="2000" dirty="0"/>
              <a:t>Mari </a:t>
            </a:r>
            <a:r>
              <a:rPr lang="en-US" sz="2000" dirty="0" err="1"/>
              <a:t>kita</a:t>
            </a:r>
            <a:r>
              <a:rPr lang="en-US" sz="2000" dirty="0"/>
              <a:t> </a:t>
            </a:r>
            <a:r>
              <a:rPr lang="en-US" sz="2000" dirty="0" err="1"/>
              <a:t>bersama</a:t>
            </a:r>
            <a:r>
              <a:rPr lang="en-US" sz="2000" dirty="0"/>
              <a:t> </a:t>
            </a:r>
            <a:r>
              <a:rPr lang="en-US" sz="2000" dirty="0" err="1"/>
              <a:t>mewujudkan</a:t>
            </a:r>
            <a:r>
              <a:rPr lang="en-US" sz="2000" dirty="0"/>
              <a:t> </a:t>
            </a:r>
            <a:r>
              <a:rPr lang="en-US" sz="2000" dirty="0" err="1"/>
              <a:t>tempat</a:t>
            </a:r>
            <a:r>
              <a:rPr lang="en-US" sz="2000" dirty="0"/>
              <a:t> </a:t>
            </a:r>
            <a:r>
              <a:rPr lang="en-US" sz="2000" dirty="0" err="1"/>
              <a:t>kerja</a:t>
            </a:r>
            <a:r>
              <a:rPr lang="en-US" sz="2000" dirty="0"/>
              <a:t> yang </a:t>
            </a:r>
            <a:r>
              <a:rPr lang="en-US" sz="2000" dirty="0" err="1"/>
              <a:t>selamat</a:t>
            </a:r>
            <a:r>
              <a:rPr lang="en-US" sz="2000" dirty="0"/>
              <a:t> </a:t>
            </a:r>
            <a:r>
              <a:rPr lang="en-US" sz="2000" dirty="0" err="1"/>
              <a:t>dan</a:t>
            </a:r>
            <a:r>
              <a:rPr lang="en-US" sz="2000" dirty="0"/>
              <a:t> </a:t>
            </a:r>
            <a:r>
              <a:rPr lang="en-US" sz="2000" dirty="0" err="1"/>
              <a:t>sehat</a:t>
            </a:r>
            <a:endParaRPr lang="en-US" sz="2000" dirty="0"/>
          </a:p>
        </p:txBody>
      </p:sp>
      <p:pic>
        <p:nvPicPr>
          <p:cNvPr id="459782" name="Picture 4" descr="earth"/>
          <p:cNvPicPr>
            <a:picLocks noChangeAspect="1" noChangeArrowheads="1" noCrop="1"/>
          </p:cNvPicPr>
          <p:nvPr/>
        </p:nvPicPr>
        <p:blipFill>
          <a:blip r:embed="rId2" cstate="print"/>
          <a:srcRect/>
          <a:stretch>
            <a:fillRect/>
          </a:stretch>
        </p:blipFill>
        <p:spPr bwMode="auto">
          <a:xfrm>
            <a:off x="0" y="0"/>
            <a:ext cx="1066800" cy="10668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7158" y="714356"/>
          <a:ext cx="8501090" cy="5857917"/>
        </p:xfrm>
        <a:graphic>
          <a:graphicData uri="http://schemas.openxmlformats.org/drawingml/2006/table">
            <a:tbl>
              <a:tblPr firstRow="1" bandRow="1">
                <a:tableStyleId>{5C22544A-7EE6-4342-B048-85BDC9FD1C3A}</a:tableStyleId>
              </a:tblPr>
              <a:tblGrid>
                <a:gridCol w="1771072">
                  <a:extLst>
                    <a:ext uri="{9D8B030D-6E8A-4147-A177-3AD203B41FA5}">
                      <a16:colId xmlns="" xmlns:a16="http://schemas.microsoft.com/office/drawing/2014/main" val="20000"/>
                    </a:ext>
                  </a:extLst>
                </a:gridCol>
                <a:gridCol w="2479473">
                  <a:extLst>
                    <a:ext uri="{9D8B030D-6E8A-4147-A177-3AD203B41FA5}">
                      <a16:colId xmlns="" xmlns:a16="http://schemas.microsoft.com/office/drawing/2014/main" val="20001"/>
                    </a:ext>
                  </a:extLst>
                </a:gridCol>
                <a:gridCol w="1918663">
                  <a:extLst>
                    <a:ext uri="{9D8B030D-6E8A-4147-A177-3AD203B41FA5}">
                      <a16:colId xmlns="" xmlns:a16="http://schemas.microsoft.com/office/drawing/2014/main" val="20002"/>
                    </a:ext>
                  </a:extLst>
                </a:gridCol>
                <a:gridCol w="2331882">
                  <a:extLst>
                    <a:ext uri="{9D8B030D-6E8A-4147-A177-3AD203B41FA5}">
                      <a16:colId xmlns="" xmlns:a16="http://schemas.microsoft.com/office/drawing/2014/main" val="20003"/>
                    </a:ext>
                  </a:extLst>
                </a:gridCol>
              </a:tblGrid>
              <a:tr h="447778">
                <a:tc>
                  <a:txBody>
                    <a:bodyPr/>
                    <a:lstStyle/>
                    <a:p>
                      <a:r>
                        <a:rPr lang="id-ID" dirty="0" smtClean="0">
                          <a:latin typeface="Cambria" pitchFamily="18" charset="0"/>
                        </a:rPr>
                        <a:t>PARAMETER</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HIGH</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MEDIUM</a:t>
                      </a:r>
                      <a:endParaRPr lang="id-ID" dirty="0">
                        <a:latin typeface="Cambria" pitchFamily="18" charset="0"/>
                      </a:endParaRPr>
                    </a:p>
                  </a:txBody>
                  <a:tcPr>
                    <a:solidFill>
                      <a:srgbClr val="00B050"/>
                    </a:solidFill>
                  </a:tcPr>
                </a:tc>
                <a:tc>
                  <a:txBody>
                    <a:bodyPr/>
                    <a:lstStyle/>
                    <a:p>
                      <a:r>
                        <a:rPr lang="id-ID" dirty="0" smtClean="0">
                          <a:latin typeface="Cambria" pitchFamily="18" charset="0"/>
                        </a:rPr>
                        <a:t>LOW</a:t>
                      </a:r>
                      <a:endParaRPr lang="id-ID" dirty="0">
                        <a:latin typeface="Cambria" pitchFamily="18" charset="0"/>
                      </a:endParaRPr>
                    </a:p>
                  </a:txBody>
                  <a:tcPr>
                    <a:solidFill>
                      <a:srgbClr val="00B050"/>
                    </a:solidFill>
                  </a:tcPr>
                </a:tc>
                <a:extLst>
                  <a:ext uri="{0D108BD9-81ED-4DB2-BD59-A6C34878D82A}">
                    <a16:rowId xmlns="" xmlns:a16="http://schemas.microsoft.com/office/drawing/2014/main" val="10000"/>
                  </a:ext>
                </a:extLst>
              </a:tr>
              <a:tr h="1435343">
                <a:tc>
                  <a:txBody>
                    <a:bodyPr/>
                    <a:lstStyle/>
                    <a:p>
                      <a:r>
                        <a:rPr lang="id-ID" dirty="0" smtClean="0">
                          <a:latin typeface="Cambria" pitchFamily="18" charset="0"/>
                        </a:rPr>
                        <a:t>Sumber</a:t>
                      </a:r>
                      <a:r>
                        <a:rPr lang="id-ID" baseline="0" dirty="0" smtClean="0">
                          <a:latin typeface="Cambria" pitchFamily="18" charset="0"/>
                        </a:rPr>
                        <a:t> daya manusia</a:t>
                      </a:r>
                      <a:endParaRPr lang="id-ID" dirty="0">
                        <a:latin typeface="Cambria" pitchFamily="18" charset="0"/>
                      </a:endParaRPr>
                    </a:p>
                  </a:txBody>
                  <a:tcPr/>
                </a:tc>
                <a:tc>
                  <a:txBody>
                    <a:bodyPr/>
                    <a:lstStyle/>
                    <a:p>
                      <a:r>
                        <a:rPr lang="id-ID" dirty="0" smtClean="0">
                          <a:latin typeface="Cambria" pitchFamily="18" charset="0"/>
                        </a:rPr>
                        <a:t>Kematian, cacat, disfungsi tubuh, luka berat</a:t>
                      </a:r>
                      <a:endParaRPr lang="id-ID" dirty="0">
                        <a:latin typeface="Cambria" pitchFamily="18" charset="0"/>
                      </a:endParaRPr>
                    </a:p>
                  </a:txBody>
                  <a:tcPr/>
                </a:tc>
                <a:tc>
                  <a:txBody>
                    <a:bodyPr/>
                    <a:lstStyle/>
                    <a:p>
                      <a:r>
                        <a:rPr lang="id-ID" dirty="0" smtClean="0">
                          <a:latin typeface="Cambria" pitchFamily="18" charset="0"/>
                        </a:rPr>
                        <a:t>Luka menengah, tubuh masih dapat</a:t>
                      </a:r>
                      <a:r>
                        <a:rPr lang="id-ID" baseline="0" dirty="0" smtClean="0">
                          <a:latin typeface="Cambria" pitchFamily="18" charset="0"/>
                        </a:rPr>
                        <a:t> melakukan kerja</a:t>
                      </a:r>
                      <a:endParaRPr lang="id-ID" dirty="0">
                        <a:latin typeface="Cambria" pitchFamily="18" charset="0"/>
                      </a:endParaRPr>
                    </a:p>
                  </a:txBody>
                  <a:tcPr/>
                </a:tc>
                <a:tc>
                  <a:txBody>
                    <a:bodyPr/>
                    <a:lstStyle/>
                    <a:p>
                      <a:r>
                        <a:rPr lang="id-ID" dirty="0" smtClean="0">
                          <a:latin typeface="Cambria" pitchFamily="18" charset="0"/>
                        </a:rPr>
                        <a:t>Luka ringan</a:t>
                      </a:r>
                      <a:endParaRPr lang="id-ID" dirty="0">
                        <a:latin typeface="Cambria" pitchFamily="18" charset="0"/>
                      </a:endParaRPr>
                    </a:p>
                  </a:txBody>
                  <a:tcPr/>
                </a:tc>
                <a:extLst>
                  <a:ext uri="{0D108BD9-81ED-4DB2-BD59-A6C34878D82A}">
                    <a16:rowId xmlns="" xmlns:a16="http://schemas.microsoft.com/office/drawing/2014/main" val="10001"/>
                  </a:ext>
                </a:extLst>
              </a:tr>
              <a:tr h="1435343">
                <a:tc>
                  <a:txBody>
                    <a:bodyPr/>
                    <a:lstStyle/>
                    <a:p>
                      <a:r>
                        <a:rPr lang="id-ID" dirty="0" smtClean="0">
                          <a:latin typeface="Cambria" pitchFamily="18" charset="0"/>
                        </a:rPr>
                        <a:t>Aset</a:t>
                      </a:r>
                      <a:endParaRPr lang="id-ID" dirty="0">
                        <a:latin typeface="Cambria" pitchFamily="18" charset="0"/>
                      </a:endParaRPr>
                    </a:p>
                  </a:txBody>
                  <a:tcPr/>
                </a:tc>
                <a:tc>
                  <a:txBody>
                    <a:bodyPr/>
                    <a:lstStyle/>
                    <a:p>
                      <a:r>
                        <a:rPr lang="id-ID" dirty="0" smtClean="0">
                          <a:latin typeface="Cambria" pitchFamily="18" charset="0"/>
                        </a:rPr>
                        <a:t>Kerusakan besar pada peralatan </a:t>
                      </a:r>
                      <a:endParaRPr lang="id-ID" dirty="0">
                        <a:latin typeface="Cambria" pitchFamily="18" charset="0"/>
                      </a:endParaRPr>
                    </a:p>
                  </a:txBody>
                  <a:tcPr/>
                </a:tc>
                <a:tc>
                  <a:txBody>
                    <a:bodyPr/>
                    <a:lstStyle/>
                    <a:p>
                      <a:r>
                        <a:rPr lang="id-ID" dirty="0" smtClean="0">
                          <a:latin typeface="Cambria" pitchFamily="18" charset="0"/>
                        </a:rPr>
                        <a:t>Kerusakan yang mengakibatkan menurunnya tingkat produksi</a:t>
                      </a:r>
                      <a:endParaRPr lang="id-ID" dirty="0">
                        <a:latin typeface="Cambria" pitchFamily="18" charset="0"/>
                      </a:endParaRPr>
                    </a:p>
                  </a:txBody>
                  <a:tcPr/>
                </a:tc>
                <a:tc>
                  <a:txBody>
                    <a:bodyPr/>
                    <a:lstStyle/>
                    <a:p>
                      <a:r>
                        <a:rPr lang="id-ID" dirty="0" smtClean="0">
                          <a:latin typeface="Cambria" pitchFamily="18" charset="0"/>
                        </a:rPr>
                        <a:t>Kerusakan kecil</a:t>
                      </a:r>
                      <a:r>
                        <a:rPr lang="id-ID" baseline="0" dirty="0" smtClean="0">
                          <a:latin typeface="Cambria" pitchFamily="18" charset="0"/>
                        </a:rPr>
                        <a:t> </a:t>
                      </a:r>
                      <a:r>
                        <a:rPr lang="id-ID" dirty="0" smtClean="0">
                          <a:latin typeface="Cambria" pitchFamily="18" charset="0"/>
                        </a:rPr>
                        <a:t>tidak mempengaruhi produksi</a:t>
                      </a:r>
                      <a:endParaRPr lang="id-ID" dirty="0">
                        <a:latin typeface="Cambria" pitchFamily="18" charset="0"/>
                      </a:endParaRPr>
                    </a:p>
                  </a:txBody>
                  <a:tcPr/>
                </a:tc>
                <a:extLst>
                  <a:ext uri="{0D108BD9-81ED-4DB2-BD59-A6C34878D82A}">
                    <a16:rowId xmlns="" xmlns:a16="http://schemas.microsoft.com/office/drawing/2014/main" val="10002"/>
                  </a:ext>
                </a:extLst>
              </a:tr>
              <a:tr h="1766576">
                <a:tc>
                  <a:txBody>
                    <a:bodyPr/>
                    <a:lstStyle/>
                    <a:p>
                      <a:r>
                        <a:rPr lang="id-ID" dirty="0" smtClean="0">
                          <a:latin typeface="Cambria" pitchFamily="18" charset="0"/>
                        </a:rPr>
                        <a:t>Alat proteksi</a:t>
                      </a:r>
                      <a:endParaRPr lang="id-ID" dirty="0">
                        <a:latin typeface="Cambria" pitchFamily="18" charset="0"/>
                      </a:endParaRPr>
                    </a:p>
                  </a:txBody>
                  <a:tcPr/>
                </a:tc>
                <a:tc>
                  <a:txBody>
                    <a:bodyPr/>
                    <a:lstStyle/>
                    <a:p>
                      <a:r>
                        <a:rPr lang="id-ID" dirty="0" smtClean="0">
                          <a:latin typeface="Cambria" pitchFamily="18" charset="0"/>
                        </a:rPr>
                        <a:t>Alat proteksi tidak ada</a:t>
                      </a:r>
                    </a:p>
                    <a:p>
                      <a:r>
                        <a:rPr lang="id-ID" dirty="0" smtClean="0">
                          <a:latin typeface="Cambria" pitchFamily="18" charset="0"/>
                        </a:rPr>
                        <a:t>Berada</a:t>
                      </a:r>
                      <a:r>
                        <a:rPr lang="id-ID" baseline="0" dirty="0" smtClean="0">
                          <a:latin typeface="Cambria" pitchFamily="18" charset="0"/>
                        </a:rPr>
                        <a:t> dalam lingkungan dengan keberadaan zat mudah terbakar</a:t>
                      </a:r>
                      <a:endParaRPr lang="id-ID" dirty="0">
                        <a:latin typeface="Cambria" pitchFamily="18" charset="0"/>
                      </a:endParaRPr>
                    </a:p>
                  </a:txBody>
                  <a:tcPr/>
                </a:tc>
                <a:tc>
                  <a:txBody>
                    <a:bodyPr/>
                    <a:lstStyle/>
                    <a:p>
                      <a:r>
                        <a:rPr lang="id-ID" dirty="0" smtClean="0">
                          <a:latin typeface="Cambria" pitchFamily="18" charset="0"/>
                        </a:rPr>
                        <a:t>Alat proteksi minim</a:t>
                      </a:r>
                      <a:endParaRPr lang="id-ID" dirty="0">
                        <a:latin typeface="Cambria" pitchFamily="18" charset="0"/>
                      </a:endParaRPr>
                    </a:p>
                  </a:txBody>
                  <a:tcPr/>
                </a:tc>
                <a:tc>
                  <a:txBody>
                    <a:bodyPr/>
                    <a:lstStyle/>
                    <a:p>
                      <a:r>
                        <a:rPr lang="id-ID" dirty="0" smtClean="0">
                          <a:latin typeface="Cambria" pitchFamily="18" charset="0"/>
                        </a:rPr>
                        <a:t>Alat proteksi tersedia dengan cukup, instalasi terisolasi dengan baik</a:t>
                      </a:r>
                      <a:endParaRPr lang="id-ID" dirty="0">
                        <a:latin typeface="Cambria" pitchFamily="18" charset="0"/>
                      </a:endParaRPr>
                    </a:p>
                  </a:txBody>
                  <a:tcPr/>
                </a:tc>
                <a:extLst>
                  <a:ext uri="{0D108BD9-81ED-4DB2-BD59-A6C34878D82A}">
                    <a16:rowId xmlns="" xmlns:a16="http://schemas.microsoft.com/office/drawing/2014/main" val="10003"/>
                  </a:ext>
                </a:extLst>
              </a:tr>
              <a:tr h="772877">
                <a:tc>
                  <a:txBody>
                    <a:bodyPr/>
                    <a:lstStyle/>
                    <a:p>
                      <a:r>
                        <a:rPr lang="id-ID" dirty="0" smtClean="0">
                          <a:latin typeface="Cambria" pitchFamily="18" charset="0"/>
                        </a:rPr>
                        <a:t>Ketersediaan waktu evakuasi</a:t>
                      </a:r>
                      <a:endParaRPr lang="id-ID" dirty="0">
                        <a:latin typeface="Cambria" pitchFamily="18" charset="0"/>
                      </a:endParaRPr>
                    </a:p>
                  </a:txBody>
                  <a:tcPr/>
                </a:tc>
                <a:tc>
                  <a:txBody>
                    <a:bodyPr/>
                    <a:lstStyle/>
                    <a:p>
                      <a:r>
                        <a:rPr lang="id-ID" dirty="0" smtClean="0">
                          <a:latin typeface="Cambria" pitchFamily="18" charset="0"/>
                        </a:rPr>
                        <a:t>Kurang dari 1 menit</a:t>
                      </a:r>
                      <a:endParaRPr lang="id-ID" dirty="0">
                        <a:latin typeface="Cambria" pitchFamily="18" charset="0"/>
                      </a:endParaRPr>
                    </a:p>
                  </a:txBody>
                  <a:tcPr/>
                </a:tc>
                <a:tc>
                  <a:txBody>
                    <a:bodyPr/>
                    <a:lstStyle/>
                    <a:p>
                      <a:r>
                        <a:rPr lang="id-ID" dirty="0" smtClean="0">
                          <a:latin typeface="Cambria" pitchFamily="18" charset="0"/>
                        </a:rPr>
                        <a:t>Antara 1-30 menit</a:t>
                      </a:r>
                      <a:endParaRPr lang="id-ID" dirty="0">
                        <a:latin typeface="Cambria" pitchFamily="18" charset="0"/>
                      </a:endParaRPr>
                    </a:p>
                  </a:txBody>
                  <a:tcPr/>
                </a:tc>
                <a:tc>
                  <a:txBody>
                    <a:bodyPr/>
                    <a:lstStyle/>
                    <a:p>
                      <a:r>
                        <a:rPr lang="id-ID" dirty="0" smtClean="0">
                          <a:latin typeface="Cambria" pitchFamily="18" charset="0"/>
                        </a:rPr>
                        <a:t>Lebih dari 30 menit</a:t>
                      </a:r>
                      <a:endParaRPr lang="id-ID" dirty="0">
                        <a:latin typeface="Cambria" pitchFamily="18" charset="0"/>
                      </a:endParaRPr>
                    </a:p>
                  </a:txBody>
                  <a:tcPr/>
                </a:tc>
                <a:extLst>
                  <a:ext uri="{0D108BD9-81ED-4DB2-BD59-A6C34878D82A}">
                    <a16:rowId xmlns="" xmlns:a16="http://schemas.microsoft.com/office/drawing/2014/main" val="10004"/>
                  </a:ext>
                </a:extLst>
              </a:tr>
            </a:tbl>
          </a:graphicData>
        </a:graphic>
      </p:graphicFrame>
      <p:sp>
        <p:nvSpPr>
          <p:cNvPr id="5" name="TextBox 4"/>
          <p:cNvSpPr txBox="1"/>
          <p:nvPr/>
        </p:nvSpPr>
        <p:spPr>
          <a:xfrm>
            <a:off x="214282" y="214290"/>
            <a:ext cx="7286676" cy="523220"/>
          </a:xfrm>
          <a:prstGeom prst="rect">
            <a:avLst/>
          </a:prstGeom>
          <a:noFill/>
        </p:spPr>
        <p:txBody>
          <a:bodyPr wrap="square" rtlCol="0">
            <a:spAutoFit/>
          </a:bodyPr>
          <a:lstStyle/>
          <a:p>
            <a:r>
              <a:rPr lang="id-ID" sz="2800" b="1" dirty="0" smtClean="0">
                <a:latin typeface="Cambria" pitchFamily="18" charset="0"/>
              </a:rPr>
              <a:t>Parameter dalam memperhitungkan</a:t>
            </a:r>
            <a:r>
              <a:rPr lang="en-US" sz="2800" b="1" dirty="0" smtClean="0">
                <a:latin typeface="Cambria" pitchFamily="18" charset="0"/>
              </a:rPr>
              <a:t> (</a:t>
            </a:r>
            <a:r>
              <a:rPr lang="en-US" sz="2800" b="1" dirty="0" err="1" smtClean="0">
                <a:latin typeface="Cambria" pitchFamily="18" charset="0"/>
              </a:rPr>
              <a:t>Efek</a:t>
            </a:r>
            <a:r>
              <a:rPr lang="en-US" sz="2800" b="1" dirty="0" smtClean="0">
                <a:latin typeface="Cambria" pitchFamily="18" charset="0"/>
              </a:rPr>
              <a:t>)</a:t>
            </a:r>
            <a:endParaRPr lang="id-ID" sz="2800" b="1" dirty="0">
              <a:latin typeface="Cambria" pitchFamily="18" charset="0"/>
            </a:endParaRPr>
          </a:p>
        </p:txBody>
      </p:sp>
    </p:spTree>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57158" y="214290"/>
            <a:ext cx="8501122"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id-ID" sz="3600" b="1" i="0" u="none" strike="noStrike" kern="0" cap="none" spc="0" normalizeH="0" baseline="0" noProof="0" dirty="0" smtClean="0">
                <a:ln>
                  <a:noFill/>
                </a:ln>
                <a:solidFill>
                  <a:schemeClr val="tx2"/>
                </a:solidFill>
                <a:effectLst/>
                <a:uLnTx/>
                <a:uFillTx/>
                <a:latin typeface="Baskerville Old Face" pitchFamily="18" charset="0"/>
                <a:ea typeface="+mj-ea"/>
                <a:cs typeface="+mj-cs"/>
              </a:rPr>
              <a:t>Mechanical Integrity of Process Equipment</a:t>
            </a:r>
            <a:endParaRPr kumimoji="0" lang="id-ID" sz="3600" b="1" i="0" u="none" strike="noStrike" kern="0" cap="none" spc="0" normalizeH="0" baseline="0" noProof="0" dirty="0">
              <a:ln>
                <a:noFill/>
              </a:ln>
              <a:solidFill>
                <a:schemeClr val="tx2"/>
              </a:solidFill>
              <a:effectLst/>
              <a:uLnTx/>
              <a:uFillTx/>
              <a:latin typeface="Baskerville Old Face" pitchFamily="18" charset="0"/>
              <a:ea typeface="+mj-ea"/>
              <a:cs typeface="+mj-cs"/>
            </a:endParaRPr>
          </a:p>
        </p:txBody>
      </p:sp>
      <p:sp>
        <p:nvSpPr>
          <p:cNvPr id="5" name="Title 1"/>
          <p:cNvSpPr>
            <a:spLocks noGrp="1"/>
          </p:cNvSpPr>
          <p:nvPr>
            <p:ph type="title"/>
          </p:nvPr>
        </p:nvSpPr>
        <p:spPr>
          <a:xfrm>
            <a:off x="428596" y="1785926"/>
            <a:ext cx="4071966" cy="1143000"/>
          </a:xfrm>
        </p:spPr>
        <p:txBody>
          <a:bodyPr>
            <a:normAutofit/>
          </a:bodyPr>
          <a:lstStyle/>
          <a:p>
            <a:r>
              <a:rPr lang="id-ID" sz="2000" dirty="0" smtClean="0">
                <a:latin typeface="Cambria" pitchFamily="18" charset="0"/>
              </a:rPr>
              <a:t>Factor yang mempunyai efek terhadap safety pada proses equipment</a:t>
            </a:r>
            <a:endParaRPr lang="id-ID" sz="2000" dirty="0">
              <a:latin typeface="Cambria" pitchFamily="18" charset="0"/>
            </a:endParaRPr>
          </a:p>
        </p:txBody>
      </p:sp>
      <p:sp>
        <p:nvSpPr>
          <p:cNvPr id="6" name="Content Placeholder 2"/>
          <p:cNvSpPr>
            <a:spLocks noGrp="1"/>
          </p:cNvSpPr>
          <p:nvPr>
            <p:ph idx="1"/>
          </p:nvPr>
        </p:nvSpPr>
        <p:spPr>
          <a:xfrm>
            <a:off x="4572000" y="1643050"/>
            <a:ext cx="3786214" cy="4357718"/>
          </a:xfrm>
        </p:spPr>
        <p:txBody>
          <a:bodyPr/>
          <a:lstStyle/>
          <a:p>
            <a:r>
              <a:rPr lang="id-ID" dirty="0" smtClean="0">
                <a:latin typeface="Bodoni MT Black" pitchFamily="18" charset="0"/>
              </a:rPr>
              <a:t>Design</a:t>
            </a:r>
          </a:p>
          <a:p>
            <a:r>
              <a:rPr lang="id-ID" dirty="0" smtClean="0">
                <a:latin typeface="Bodoni MT Black" pitchFamily="18" charset="0"/>
              </a:rPr>
              <a:t>Fabrication</a:t>
            </a:r>
          </a:p>
          <a:p>
            <a:r>
              <a:rPr lang="id-ID" dirty="0" smtClean="0">
                <a:latin typeface="Bodoni MT Black" pitchFamily="18" charset="0"/>
              </a:rPr>
              <a:t>Installlation</a:t>
            </a:r>
          </a:p>
          <a:p>
            <a:r>
              <a:rPr lang="id-ID" dirty="0" smtClean="0">
                <a:latin typeface="Bodoni MT Black" pitchFamily="18" charset="0"/>
              </a:rPr>
              <a:t>Maintenance</a:t>
            </a:r>
            <a:endParaRPr lang="id-ID" dirty="0">
              <a:latin typeface="Bodoni MT Black" pitchFamily="18" charset="0"/>
            </a:endParaRPr>
          </a:p>
        </p:txBody>
      </p:sp>
    </p:spTree>
  </p:cSld>
  <p:clrMapOvr>
    <a:masterClrMapping/>
  </p:clrMapOvr>
  <p:transition>
    <p:wipe dir="d"/>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4762</Words>
  <Application>Microsoft Office PowerPoint</Application>
  <PresentationFormat>On-screen Show (4:3)</PresentationFormat>
  <Paragraphs>1316</Paragraphs>
  <Slides>75</Slides>
  <Notes>2</Notes>
  <HiddenSlides>1</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Diseño predeterminado</vt:lpstr>
      <vt:lpstr>PowerPoint Presentation</vt:lpstr>
      <vt:lpstr>Outline</vt:lpstr>
      <vt:lpstr>Kebakaran di Piper Alpha</vt:lpstr>
      <vt:lpstr>Tragedi Bhopal  (Union Carbide, Bhopal, India, 3 Des1984)</vt:lpstr>
      <vt:lpstr>fokus  PADA pengendalian kecelakaan   Process safety menekankan pada pengendalian  resiko serendah mungkin   Process safety tidak hanya berurusan dengan substansi berbahaya dan resiko kecelakaan yang ditimbulkan tetapi meliputi juga faktor manusia, serta efek yang di timbulkannya pada lingkungan, asset, dan bisnis berkelanjutan.</vt:lpstr>
      <vt:lpstr>BAHAYA</vt:lpstr>
      <vt:lpstr>PowerPoint Presentation</vt:lpstr>
      <vt:lpstr>PowerPoint Presentation</vt:lpstr>
      <vt:lpstr>Factor yang mempunyai efek terhadap safety pada proses equipment</vt:lpstr>
      <vt:lpstr>Design</vt:lpstr>
      <vt:lpstr>Fabrication</vt:lpstr>
      <vt:lpstr>Installation</vt:lpstr>
      <vt:lpstr>Maintenance</vt:lpstr>
      <vt:lpstr>HAZARD ANALYSIS TECHNIQUE</vt:lpstr>
      <vt:lpstr>PowerPoint Presentation</vt:lpstr>
      <vt:lpstr>WHAT IF ANALYSIS</vt:lpstr>
      <vt:lpstr>WHAT IF ANALYSIS</vt:lpstr>
      <vt:lpstr>CHECKLIST ANALYSIS</vt:lpstr>
      <vt:lpstr>Checklist Question Categories</vt:lpstr>
      <vt:lpstr>CHECKLIST ANALYSIS OF SAMPLE PROCESS</vt:lpstr>
      <vt:lpstr>KOMBINASI WHAT IF DAN CHECKLIST ANALYSIS</vt:lpstr>
      <vt:lpstr>HAZARD AND OPERATIBILITY STUDY (HAZOP) </vt:lpstr>
      <vt:lpstr>Dokumen yang Mendukung HAZOP</vt:lpstr>
      <vt:lpstr>Terminology HAZOP</vt:lpstr>
      <vt:lpstr>HAZOP GUIDE WORDS</vt:lpstr>
      <vt:lpstr>HAZOP ANALYSIS OF SAMPLE PROCESS</vt:lpstr>
      <vt:lpstr>FAILURE MODE AND EFFECT ANALYSIS (FMEA)</vt:lpstr>
      <vt:lpstr>FMEA – Failure  Mode Keywords</vt:lpstr>
      <vt:lpstr>FMEA HAZARD ANALYSIS OF SAMPLE PROCESS</vt:lpstr>
      <vt:lpstr>HIRA</vt:lpstr>
      <vt:lpstr>HIRA PADA KILANG UP VI BALONGAN</vt:lpstr>
      <vt:lpstr>HAZID</vt:lpstr>
      <vt:lpstr>Parameter HAZID dalam Memperhitungkan</vt:lpstr>
      <vt:lpstr>Parameter HAZID dalam Memperhitungkan</vt:lpstr>
      <vt:lpstr>HAZID PADA UREA PLANT PUSRI</vt:lpstr>
      <vt:lpstr>FAULT TREE ANALYSIS</vt:lpstr>
      <vt:lpstr>PowerPoint Presentation</vt:lpstr>
      <vt:lpstr>PowerPoint Presentation</vt:lpstr>
      <vt:lpstr>Job Safety Analysis</vt:lpstr>
      <vt:lpstr>PowerPoint Presentation</vt:lpstr>
      <vt:lpstr>PowerPoint Presentation</vt:lpstr>
      <vt:lpstr>PowerPoint Presentation</vt:lpstr>
      <vt:lpstr>Studi Kasus Proces Safety Analysis Bontang LNG Plant</vt:lpstr>
      <vt:lpstr>Produksi Bontang LNG Plant</vt:lpstr>
      <vt:lpstr>Produksi Bontang LNG Plant (Continued)</vt:lpstr>
      <vt:lpstr>PT Badak NGL</vt:lpstr>
      <vt:lpstr>Penghargaan-penghargaan yang telah diterima  PT Badak NGL</vt:lpstr>
      <vt:lpstr>Proses Produksi di Bontang LNG Plant </vt:lpstr>
      <vt:lpstr>Sumber-sumber gas alam</vt:lpstr>
      <vt:lpstr>Komposisi Feed Gas</vt:lpstr>
      <vt:lpstr>Produk Bontang LNG Plant</vt:lpstr>
      <vt:lpstr>Produk Bontang LNG Plant (Continue..)</vt:lpstr>
      <vt:lpstr>Keselamatan kerja, kesehatan dan lingkungan </vt:lpstr>
      <vt:lpstr>Masalah lingkungan</vt:lpstr>
      <vt:lpstr>Pengendalian pencemaran lingkungan </vt:lpstr>
      <vt:lpstr>ANALISA KESELAMATAN KERJA</vt:lpstr>
      <vt:lpstr>Tabel HIRA</vt:lpstr>
      <vt:lpstr>HAZID</vt:lpstr>
      <vt:lpstr>HAZID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HAZOPS</vt:lpstr>
      <vt:lpstr>Tabel HAZOPS</vt:lpstr>
      <vt:lpstr>PowerPoint Presentation</vt:lpstr>
      <vt:lpstr>PowerPoint Presentation</vt:lpstr>
      <vt:lpstr>PowerPoint Presentation</vt:lpstr>
      <vt:lpstr>PowerPoint Presentation</vt:lpstr>
      <vt:lpstr>Kesimpulan </vt:lpstr>
    </vt:vector>
  </TitlesOfParts>
  <Company>Siracusa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Texto</dc:title>
  <dc:creator>Mariajose</dc:creator>
  <cp:lastModifiedBy>nelson</cp:lastModifiedBy>
  <cp:revision>271</cp:revision>
  <dcterms:created xsi:type="dcterms:W3CDTF">2008-10-16T00:38:52Z</dcterms:created>
  <dcterms:modified xsi:type="dcterms:W3CDTF">2020-10-06T03:01:19Z</dcterms:modified>
</cp:coreProperties>
</file>