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8.xml" ContentType="application/vnd.openxmlformats-officedocument.themeOverride+xml"/>
  <Override PartName="/ppt/handoutMasters/handoutMaster1.xml" ContentType="application/vnd.openxmlformats-officedocument.presentationml.handoutMaster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9.xml" ContentType="application/vnd.openxmlformats-officedocument.themeOverride+xml"/>
  <Override PartName="/ppt/theme/themeOverride7.xml" ContentType="application/vnd.openxmlformats-officedocument.themeOverride+xml"/>
  <Override PartName="/ppt/theme/themeOverride6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CCFF"/>
    <a:srgbClr val="0033CC"/>
    <a:srgbClr val="33CC33"/>
    <a:srgbClr val="CCECFF"/>
    <a:srgbClr val="FFFF00"/>
    <a:srgbClr val="9999FF"/>
    <a:srgbClr val="A500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34" autoAdjust="0"/>
  </p:normalViewPr>
  <p:slideViewPr>
    <p:cSldViewPr>
      <p:cViewPr>
        <p:scale>
          <a:sx n="75" d="100"/>
          <a:sy n="75" d="100"/>
        </p:scale>
        <p:origin x="-2664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8EC63580-1ABC-4FB6-974C-A1C1605DB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l" pitchFamily="34" charset="0"/>
              </a:defRPr>
            </a:lvl1pPr>
          </a:lstStyle>
          <a:p>
            <a:pPr>
              <a:defRPr/>
            </a:pPr>
            <a:fld id="{63929FDC-F0FC-4F75-ABD4-632B4D516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93963-492B-460C-970F-E277467053B9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r-Latn-C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r-Latn-C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6BBB9-506F-411A-8F87-6CDE73763E24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DDF4E-08F4-4E19-8EBB-3DDB2D60808B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77F4-A1E0-4DEA-BF4C-9EDBA367D443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554E0-3125-437D-B7E6-E68ED4284A46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F02D8-61AC-4790-B196-A40376EFB2A7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58FD8-ACCB-4BA1-9385-EDBBA141FF73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C066F-0545-4AC8-84C7-D7570EE0E064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B0F1-D4BA-4B83-8F03-7F1C64A49D53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r-Latn-C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C7888-41FA-4BD4-9067-CCBC8CCDCA1D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64FC6-A57F-4F16-8FB0-2A669259A228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0585C-4AFB-4F77-A389-BBFE5A4456B1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91ED6-D18C-4E1C-B842-94AE92C71BC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C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8CF5-3AA0-4D30-B3E1-F8B58F7D1979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DDD79-84EE-4DD5-BE46-A4948DD35AA3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B68A3-52D9-41BB-8E98-18E22E509255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AF5D-58FA-4903-AE84-93A60749802B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656D-B2B4-45CD-82FA-ED36EBB2AE83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1491-2F57-45B2-8DBE-2AF7FE32D151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EE1B6-C960-4A3C-984E-AF166C43D9A9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D392A-97D7-48A7-AB82-0E385399DF49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5555A-3863-4EE2-8867-B84D9DFFE66B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CB0A2-542C-45D2-97C7-41E335BE9EC6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6B544-5C88-488B-9D22-F488A4065841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421F-5E60-4FDA-841F-82CB21CCCA13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9937-8168-4C91-A064-0673A92160DC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2730D-5E14-4B4E-9479-2EECD7A87CC8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C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767F-E107-435C-8BC8-98B125729FB7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0CEAD-76D6-4AFD-AFDF-32968123CFD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5A95A7B1-C849-4C05-A257-A4E8299F305D}" type="datetime1">
              <a:rPr lang="sr-Latn-CS"/>
              <a:pPr>
                <a:defRPr/>
              </a:pPr>
              <a:t>25.2.2016.</a:t>
            </a:fld>
            <a:endParaRPr lang="sr-Latn-CS"/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sr-Latn-CS"/>
              <a:t>Uvodno predavanje</a:t>
            </a:r>
          </a:p>
        </p:txBody>
      </p:sp>
      <p:sp>
        <p:nvSpPr>
          <p:cNvPr id="478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178EC9A-004D-433C-BDC7-6ACC652372DA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0" y="2209800"/>
            <a:ext cx="7467600" cy="1470025"/>
          </a:xfrm>
        </p:spPr>
        <p:txBody>
          <a:bodyPr/>
          <a:lstStyle/>
          <a:p>
            <a:r>
              <a:rPr lang="sr-Latn-RS" dirty="0" smtClean="0"/>
              <a:t>Facebook oglašavanje</a:t>
            </a:r>
            <a:endParaRPr lang="en-US" dirty="0" smtClean="0"/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6991350" y="56388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sr-Latn-CS"/>
              <a:t>Dušan Marković</a:t>
            </a:r>
            <a:endParaRPr lang="en-US"/>
          </a:p>
        </p:txBody>
      </p:sp>
      <p:sp>
        <p:nvSpPr>
          <p:cNvPr id="205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E10D0FE-4D32-4244-B667-88C81FD4C5C1}" type="datetime1">
              <a:rPr lang="sr-Latn-CS"/>
              <a:pPr/>
              <a:t>25.2.2016.</a:t>
            </a:fld>
            <a:endParaRPr lang="sr-Latn-C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265113"/>
            <a:ext cx="9144000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ngidunumPPT">
  <a:themeElements>
    <a:clrScheme name="Singidunum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ngidunum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>
    <a:extraClrScheme>
      <a:clrScheme name="Singidunum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idunum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idunum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idunum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idunum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idunum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idunum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ingidunum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83FB68F7102E4C81C96D6402C22A8A" ma:contentTypeVersion="10" ma:contentTypeDescription="Create a new document." ma:contentTypeScope="" ma:versionID="78fb9637ae64657e2fa91a67519f97f2">
  <xsd:schema xmlns:xsd="http://www.w3.org/2001/XMLSchema" xmlns:xs="http://www.w3.org/2001/XMLSchema" xmlns:p="http://schemas.microsoft.com/office/2006/metadata/properties" xmlns:ns2="dc4b5b10-bc68-4aa1-8396-78cb924bd151" xmlns:ns3="ef2f5e15-8f24-4f4f-b0a3-71c22771b7e4" targetNamespace="http://schemas.microsoft.com/office/2006/metadata/properties" ma:root="true" ma:fieldsID="3f600f013656deb9a8bbcff32fe83098" ns2:_="" ns3:_="">
    <xsd:import namespace="dc4b5b10-bc68-4aa1-8396-78cb924bd151"/>
    <xsd:import namespace="ef2f5e15-8f24-4f4f-b0a3-71c22771b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b5b10-bc68-4aa1-8396-78cb924bd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5ef7ec0-5d9f-44cb-a66e-96eeeaddb1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f5e15-8f24-4f4f-b0a3-71c22771b7e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0561f54-a03a-4642-afa7-9902c11ad6b7}" ma:internalName="TaxCatchAll" ma:showField="CatchAllData" ma:web="ef2f5e15-8f24-4f4f-b0a3-71c22771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4b5b10-bc68-4aa1-8396-78cb924bd151">
      <Terms xmlns="http://schemas.microsoft.com/office/infopath/2007/PartnerControls"/>
    </lcf76f155ced4ddcb4097134ff3c332f>
    <TaxCatchAll xmlns="ef2f5e15-8f24-4f4f-b0a3-71c22771b7e4" xsi:nil="true"/>
  </documentManagement>
</p:properties>
</file>

<file path=customXml/itemProps1.xml><?xml version="1.0" encoding="utf-8"?>
<ds:datastoreItem xmlns:ds="http://schemas.openxmlformats.org/officeDocument/2006/customXml" ds:itemID="{406197B9-1431-46A5-B153-9240F5C06076}"/>
</file>

<file path=customXml/itemProps2.xml><?xml version="1.0" encoding="utf-8"?>
<ds:datastoreItem xmlns:ds="http://schemas.openxmlformats.org/officeDocument/2006/customXml" ds:itemID="{40ADB4FD-C26C-4F23-AEB9-C961F5099A99}"/>
</file>

<file path=customXml/itemProps3.xml><?xml version="1.0" encoding="utf-8"?>
<ds:datastoreItem xmlns:ds="http://schemas.openxmlformats.org/officeDocument/2006/customXml" ds:itemID="{2C5B6383-981E-45A9-AD89-FE51330876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6</Words>
  <Application>Microsoft Office PowerPoint</Application>
  <PresentationFormat>On-screen Show (4:3)</PresentationFormat>
  <Paragraphs>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SingidunumPPT</vt:lpstr>
      <vt:lpstr>Facebook oglašavanje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Fakultet za poslovnu informatiku, Univerzitet Singidunum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Procesna i energetska efikasnost</dc:title>
  <dc:subject>Uvodno predavanje</dc:subject>
  <dc:creator>Mane Ž. Knežević</dc:creator>
  <cp:lastModifiedBy>Dusan Markovic</cp:lastModifiedBy>
  <cp:revision>473</cp:revision>
  <cp:lastPrinted>1601-01-01T00:00:00Z</cp:lastPrinted>
  <dcterms:created xsi:type="dcterms:W3CDTF">2001-12-14T20:41:48Z</dcterms:created>
  <dcterms:modified xsi:type="dcterms:W3CDTF">2016-02-25T09:57:40Z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0x0101001583FB68F7102E4C81C96D6402C22A8A</vt:lpwstr>
  </property>
</Properties>
</file>