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96.xml"/>
  <Override ContentType="application/vnd.openxmlformats-officedocument.presentationml.slideLayout+xml" PartName="/ppt/slideLayouts/slideLayout110.xml"/>
  <Override ContentType="application/vnd.openxmlformats-officedocument.presentationml.slideLayout+xml" PartName="/ppt/slideLayouts/slideLayout153.xml"/>
  <Override ContentType="application/vnd.openxmlformats-officedocument.presentationml.slideLayout+xml" PartName="/ppt/slideLayouts/slideLayout61.xml"/>
  <Override ContentType="application/vnd.openxmlformats-officedocument.presentationml.slideLayout+xml" PartName="/ppt/slideLayouts/slideLayout145.xml"/>
  <Override ContentType="application/vnd.openxmlformats-officedocument.presentationml.slideLayout+xml" PartName="/ppt/slideLayouts/slideLayout102.xml"/>
  <Override ContentType="application/vnd.openxmlformats-officedocument.presentationml.slideLayout+xml" PartName="/ppt/slideLayouts/slideLayout188.xml"/>
  <Override ContentType="application/vnd.openxmlformats-officedocument.presentationml.slideLayout+xml" PartName="/ppt/slideLayouts/slideLayout165.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81.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92.xml"/>
  <Override ContentType="application/vnd.openxmlformats-officedocument.presentationml.slideLayout+xml" PartName="/ppt/slideLayouts/slideLayout150.xml"/>
  <Override ContentType="application/vnd.openxmlformats-officedocument.presentationml.slideLayout+xml" PartName="/ppt/slideLayouts/slideLayout193.xml"/>
  <Override ContentType="application/vnd.openxmlformats-officedocument.presentationml.slideLayout+xml" PartName="/ppt/slideLayouts/slideLayout185.xml"/>
  <Override ContentType="application/vnd.openxmlformats-officedocument.presentationml.slideLayout+xml" PartName="/ppt/slideLayouts/slideLayout133.xml"/>
  <Override ContentType="application/vnd.openxmlformats-officedocument.presentationml.slideLayout+xml" PartName="/ppt/slideLayouts/slideLayout176.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149.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26.xml"/>
  <Override ContentType="application/vnd.openxmlformats-officedocument.presentationml.slideLayout+xml" PartName="/ppt/slideLayouts/slideLayout157.xml"/>
  <Override ContentType="application/vnd.openxmlformats-officedocument.presentationml.slideLayout+xml" PartName="/ppt/slideLayouts/slideLayout69.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61.xml"/>
  <Override ContentType="application/vnd.openxmlformats-officedocument.presentationml.slideLayout+xml" PartName="/ppt/slideLayouts/slideLayout172.xml"/>
  <Override ContentType="application/vnd.openxmlformats-officedocument.presentationml.slideLayout+xml" PartName="/ppt/slideLayouts/slideLayout142.xml"/>
  <Override ContentType="application/vnd.openxmlformats-officedocument.presentationml.slideLayout+xml" PartName="/ppt/slideLayouts/slideLayout125.xml"/>
  <Override ContentType="application/vnd.openxmlformats-officedocument.presentationml.slideLayout+xml" PartName="/ppt/slideLayouts/slideLayout88.xml"/>
  <Override ContentType="application/vnd.openxmlformats-officedocument.presentationml.slideLayout+xml" PartName="/ppt/slideLayouts/slideLayout168.xml"/>
  <Override ContentType="application/vnd.openxmlformats-officedocument.presentationml.slideLayout+xml" PartName="/ppt/slideLayouts/slideLayout45.xml"/>
  <Override ContentType="application/vnd.openxmlformats-officedocument.presentationml.slideLayout+xml" PartName="/ppt/slideLayouts/slideLayout189.xml"/>
  <Override ContentType="application/vnd.openxmlformats-officedocument.presentationml.slideLayout+xml" PartName="/ppt/slideLayouts/slideLayout62.xml"/>
  <Override ContentType="application/vnd.openxmlformats-officedocument.presentationml.slideLayout+xml" PartName="/ppt/slideLayouts/slideLayout146.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128.xml"/>
  <Override ContentType="application/vnd.openxmlformats-officedocument.presentationml.slideLayout+xml" PartName="/ppt/slideLayouts/slideLayout2.xml"/>
  <Override ContentType="application/vnd.openxmlformats-officedocument.presentationml.slideLayout+xml" PartName="/ppt/slideLayouts/slideLayout180.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62.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152.xml"/>
  <Override ContentType="application/vnd.openxmlformats-officedocument.presentationml.slideLayout+xml" PartName="/ppt/slideLayouts/slideLayout18.xml"/>
  <Override ContentType="application/vnd.openxmlformats-officedocument.presentationml.slideLayout+xml" PartName="/ppt/slideLayouts/slideLayout118.xml"/>
  <Override ContentType="application/vnd.openxmlformats-officedocument.presentationml.slideLayout+xml" PartName="/ppt/slideLayouts/slideLayout195.xml"/>
  <Override ContentType="application/vnd.openxmlformats-officedocument.presentationml.slideLayout+xml" PartName="/ppt/slideLayouts/slideLayout85.xml"/>
  <Override ContentType="application/vnd.openxmlformats-officedocument.presentationml.slideLayout+xml" PartName="/ppt/slideLayouts/slideLayout177.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184.xml"/>
  <Override ContentType="application/vnd.openxmlformats-officedocument.presentationml.slideLayout+xml" PartName="/ppt/slideLayouts/slideLayout141.xml"/>
  <Override ContentType="application/vnd.openxmlformats-officedocument.presentationml.slideLayout+xml" PartName="/ppt/slideLayouts/slideLayout7.xml"/>
  <Override ContentType="application/vnd.openxmlformats-officedocument.presentationml.slideLayout+xml" PartName="/ppt/slideLayouts/slideLayout167.xml"/>
  <Override ContentType="application/vnd.openxmlformats-officedocument.presentationml.slideLayout+xml" PartName="/ppt/slideLayouts/slideLayout107.xml"/>
  <Override ContentType="application/vnd.openxmlformats-officedocument.presentationml.slideLayout+xml" PartName="/ppt/slideLayouts/slideLayout124.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90.xml"/>
  <Override ContentType="application/vnd.openxmlformats-officedocument.presentationml.slideLayout+xml" PartName="/ppt/slideLayouts/slideLayout13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31.xml"/>
  <Override ContentType="application/vnd.openxmlformats-officedocument.presentationml.slideLayout+xml" PartName="/ppt/slideLayouts/slideLayout80.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156.xml"/>
  <Override ContentType="application/vnd.openxmlformats-officedocument.presentationml.slideLayout+xml" PartName="/ppt/slideLayouts/slideLayout173.xml"/>
  <Override ContentType="application/vnd.openxmlformats-officedocument.presentationml.slideLayout+xml" PartName="/ppt/slideLayouts/slideLayout171.xml"/>
  <Override ContentType="application/vnd.openxmlformats-officedocument.presentationml.slideLayout+xml" PartName="/ppt/slideLayouts/slideLayout120.xml"/>
  <Override ContentType="application/vnd.openxmlformats-officedocument.presentationml.slideLayout+xml" PartName="/ppt/slideLayouts/slideLayout163.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35.xml"/>
  <Override ContentType="application/vnd.openxmlformats-officedocument.presentationml.slideLayout+xml" PartName="/ppt/slideLayouts/slideLayout178.xml"/>
  <Override ContentType="application/vnd.openxmlformats-officedocument.presentationml.slideLayout+xml" PartName="/ppt/slideLayouts/slideLayout135.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47.xml"/>
  <Override ContentType="application/vnd.openxmlformats-officedocument.presentationml.slideLayout+xml" PartName="/ppt/slideLayouts/slideLayout194.xml"/>
  <Override ContentType="application/vnd.openxmlformats-officedocument.presentationml.slideLayout+xml" PartName="/ppt/slideLayouts/slideLayout71.xml"/>
  <Override ContentType="application/vnd.openxmlformats-officedocument.presentationml.slideLayout+xml" PartName="/ppt/slideLayouts/slideLayout151.xml"/>
  <Override ContentType="application/vnd.openxmlformats-officedocument.presentationml.slideLayout+xml" PartName="/ppt/slideLayouts/slideLayout24.xml"/>
  <Override ContentType="application/vnd.openxmlformats-officedocument.presentationml.slideLayout+xml" PartName="/ppt/slideLayouts/slideLayout159.xml"/>
  <Override ContentType="application/vnd.openxmlformats-officedocument.presentationml.slideLayout+xml" PartName="/ppt/slideLayouts/slideLayout67.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83.xml"/>
  <Override ContentType="application/vnd.openxmlformats-officedocument.presentationml.slideLayout+xml" PartName="/ppt/slideLayouts/slideLayout166.xml"/>
  <Override ContentType="application/vnd.openxmlformats-officedocument.presentationml.slideLayout+xml" PartName="/ppt/slideLayouts/slideLayout140.xml"/>
  <Override ContentType="application/vnd.openxmlformats-officedocument.presentationml.slideLayout+xml" PartName="/ppt/slideLayouts/slideLayout90.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51.xml"/>
  <Override ContentType="application/vnd.openxmlformats-officedocument.presentationml.slideLayout+xml" PartName="/ppt/slideLayouts/slideLayout94.xml"/>
  <Override ContentType="application/vnd.openxmlformats-officedocument.presentationml.slideLayout+xml" PartName="/ppt/slideLayouts/slideLayout1.xml"/>
  <Override ContentType="application/vnd.openxmlformats-officedocument.presentationml.slideLayout+xml" PartName="/ppt/slideLayouts/slideLayout174.xml"/>
  <Override ContentType="application/vnd.openxmlformats-officedocument.presentationml.slideLayout+xml" PartName="/ppt/slideLayouts/slideLayout39.xml"/>
  <Override ContentType="application/vnd.openxmlformats-officedocument.presentationml.slideLayout+xml" PartName="/ppt/slideLayouts/slideLayout144.xml"/>
  <Override ContentType="application/vnd.openxmlformats-officedocument.presentationml.slideLayout+xml" PartName="/ppt/slideLayouts/slideLayout131.xml"/>
  <Override ContentType="application/vnd.openxmlformats-officedocument.presentationml.slideLayout+xml" PartName="/ppt/slideLayouts/slideLayout187.xml"/>
  <Override ContentType="application/vnd.openxmlformats-officedocument.presentationml.slideLayout+xml" PartName="/ppt/slideLayouts/slideLayout191.xml"/>
  <Override ContentType="application/vnd.openxmlformats-officedocument.presentationml.slideLayout+xml" PartName="/ppt/slideLayouts/slideLayout28.xml"/>
  <Override ContentType="application/vnd.openxmlformats-officedocument.presentationml.slideLayout+xml" PartName="/ppt/slideLayouts/slideLayout155.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54.xml"/>
  <Override ContentType="application/vnd.openxmlformats-officedocument.presentationml.slideLayout+xml" PartName="/ppt/slideLayouts/slideLayout38.xml"/>
  <Override ContentType="application/vnd.openxmlformats-officedocument.presentationml.slideLayout+xml" PartName="/ppt/slideLayouts/slideLayout170.xml"/>
  <Override ContentType="application/vnd.openxmlformats-officedocument.presentationml.slideLayout+xml" PartName="/ppt/slideLayouts/slideLayout101.xml"/>
  <Override ContentType="application/vnd.openxmlformats-officedocument.presentationml.slideLayout+xml" PartName="/ppt/slideLayouts/slideLayout179.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05.xml"/>
  <Override ContentType="application/vnd.openxmlformats-officedocument.presentationml.slideLayout+xml" PartName="/ppt/slideLayouts/slideLayout182.xml"/>
  <Override ContentType="application/vnd.openxmlformats-officedocument.presentationml.slideLayout+xml" PartName="/ppt/slideLayouts/slideLayout148.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164.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109.xml"/>
  <Override ContentType="application/vnd.openxmlformats-officedocument.presentationml.slideLayout+xml" PartName="/ppt/slideLayouts/slideLayout158.xml"/>
  <Override ContentType="application/vnd.openxmlformats-officedocument.presentationml.slideLayout+xml" PartName="/ppt/slideLayouts/slideLayout115.xml"/>
  <Override ContentType="application/vnd.openxmlformats-officedocument.presentationml.slideLayout+xml" PartName="/ppt/slideLayouts/slideLayout192.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75.xml"/>
  <Override ContentType="application/vnd.openxmlformats-officedocument.presentationml.slideLayout+xml" PartName="/ppt/slideLayouts/slideLayout100.xml"/>
  <Override ContentType="application/vnd.openxmlformats-officedocument.presentationml.slideLayout+xml" PartName="/ppt/slideLayouts/slideLayout143.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69.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Layout+xml" PartName="/ppt/slideLayouts/slideLayout186.xml"/>
  <Override ContentType="application/vnd.openxmlformats-officedocument.presentationml.slideLayout+xml" PartName="/ppt/slideLayouts/slideLayout160.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843" r:id="rId4"/>
    <p:sldMasterId id="2147483844" r:id="rId5"/>
    <p:sldMasterId id="2147483845" r:id="rId6"/>
    <p:sldMasterId id="2147483846" r:id="rId7"/>
    <p:sldMasterId id="2147483847" r:id="rId8"/>
  </p:sldMasterIdLst>
  <p:notesMasterIdLst>
    <p:notesMasterId r:id="rId9"/>
  </p:notesMasterIdLst>
  <p:sldIdLst>
    <p:sldId id="256" r:id="rId10"/>
    <p:sldId id="257" r:id="rId11"/>
    <p:sldId id="258" r:id="rId12"/>
    <p:sldId id="259" r:id="rId13"/>
    <p:sldId id="260" r:id="rId14"/>
    <p:sldId id="261" r:id="rId15"/>
  </p:sldIdLst>
  <p:sldSz cy="5143500" cx="9144000"/>
  <p:notesSz cx="6858000" cy="9144000"/>
  <p:embeddedFontLst>
    <p:embeddedFont>
      <p:font typeface="Barlow Condensed SemiBold"/>
      <p:regular r:id="rId16"/>
      <p:bold r:id="rId17"/>
      <p:italic r:id="rId18"/>
      <p:boldItalic r:id="rId19"/>
    </p:embeddedFont>
    <p:embeddedFont>
      <p:font typeface="Barlow Condensed Medium"/>
      <p:regular r:id="rId20"/>
      <p:bold r:id="rId21"/>
      <p:italic r:id="rId22"/>
      <p:boldItalic r:id="rId23"/>
    </p:embeddedFont>
    <p:embeddedFont>
      <p:font typeface="Arvo"/>
      <p:regular r:id="rId24"/>
      <p:bold r:id="rId25"/>
      <p:italic r:id="rId26"/>
      <p:boldItalic r:id="rId27"/>
    </p:embeddedFont>
    <p:embeddedFont>
      <p:font typeface="Barlow Condensed"/>
      <p:regular r:id="rId28"/>
      <p:bold r:id="rId29"/>
      <p:italic r:id="rId30"/>
      <p:boldItalic r:id="rId31"/>
    </p:embeddedFont>
    <p:embeddedFont>
      <p:font typeface="Fira Sans Extra Condensed Medium"/>
      <p:regular r:id="rId32"/>
      <p:bold r:id="rId33"/>
      <p:italic r:id="rId34"/>
      <p:boldItalic r:id="rId35"/>
    </p:embeddedFont>
    <p:embeddedFont>
      <p:font typeface="Roboto Condensed"/>
      <p:regular r:id="rId36"/>
      <p:bold r:id="rId37"/>
      <p:italic r:id="rId38"/>
      <p:boldItalic r:id="rId39"/>
    </p:embeddedFont>
    <p:embeddedFont>
      <p:font typeface="Montserrat Light"/>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Light-regular.fntdata"/><Relationship Id="rId20" Type="http://schemas.openxmlformats.org/officeDocument/2006/relationships/font" Target="fonts/BarlowCondensedMedium-regular.fntdata"/><Relationship Id="rId42" Type="http://schemas.openxmlformats.org/officeDocument/2006/relationships/font" Target="fonts/MontserratLight-italic.fntdata"/><Relationship Id="rId41" Type="http://schemas.openxmlformats.org/officeDocument/2006/relationships/font" Target="fonts/MontserratLight-bold.fntdata"/><Relationship Id="rId22" Type="http://schemas.openxmlformats.org/officeDocument/2006/relationships/font" Target="fonts/BarlowCondensedMedium-italic.fntdata"/><Relationship Id="rId21" Type="http://schemas.openxmlformats.org/officeDocument/2006/relationships/font" Target="fonts/BarlowCondensedMedium-bold.fntdata"/><Relationship Id="rId43" Type="http://schemas.openxmlformats.org/officeDocument/2006/relationships/font" Target="fonts/MontserratLight-boldItalic.fntdata"/><Relationship Id="rId24" Type="http://schemas.openxmlformats.org/officeDocument/2006/relationships/font" Target="fonts/Arvo-regular.fntdata"/><Relationship Id="rId23" Type="http://schemas.openxmlformats.org/officeDocument/2006/relationships/font" Target="fonts/BarlowCondensedMedium-boldItalic.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font" Target="fonts/Arvo-italic.fntdata"/><Relationship Id="rId25" Type="http://schemas.openxmlformats.org/officeDocument/2006/relationships/font" Target="fonts/Arvo-bold.fntdata"/><Relationship Id="rId28" Type="http://schemas.openxmlformats.org/officeDocument/2006/relationships/font" Target="fonts/BarlowCondensed-regular.fntdata"/><Relationship Id="rId27" Type="http://schemas.openxmlformats.org/officeDocument/2006/relationships/font" Target="fonts/Arvo-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BarlowCondensed-bold.fntdata"/><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font" Target="fonts/BarlowCondensed-boldItalic.fntdata"/><Relationship Id="rId30" Type="http://schemas.openxmlformats.org/officeDocument/2006/relationships/font" Target="fonts/BarlowCondensed-italic.fntdata"/><Relationship Id="rId11" Type="http://schemas.openxmlformats.org/officeDocument/2006/relationships/slide" Target="slides/slide2.xml"/><Relationship Id="rId33" Type="http://schemas.openxmlformats.org/officeDocument/2006/relationships/font" Target="fonts/FiraSansExtraCondensedMedium-bold.fntdata"/><Relationship Id="rId10" Type="http://schemas.openxmlformats.org/officeDocument/2006/relationships/slide" Target="slides/slide1.xml"/><Relationship Id="rId32" Type="http://schemas.openxmlformats.org/officeDocument/2006/relationships/font" Target="fonts/FiraSansExtraCondensedMedium-regular.fntdata"/><Relationship Id="rId13" Type="http://schemas.openxmlformats.org/officeDocument/2006/relationships/slide" Target="slides/slide4.xml"/><Relationship Id="rId35" Type="http://schemas.openxmlformats.org/officeDocument/2006/relationships/font" Target="fonts/FiraSansExtraCondensedMedium-boldItalic.fntdata"/><Relationship Id="rId12" Type="http://schemas.openxmlformats.org/officeDocument/2006/relationships/slide" Target="slides/slide3.xml"/><Relationship Id="rId34" Type="http://schemas.openxmlformats.org/officeDocument/2006/relationships/font" Target="fonts/FiraSansExtraCondensedMedium-italic.fntdata"/><Relationship Id="rId15" Type="http://schemas.openxmlformats.org/officeDocument/2006/relationships/slide" Target="slides/slide6.xml"/><Relationship Id="rId37" Type="http://schemas.openxmlformats.org/officeDocument/2006/relationships/font" Target="fonts/RobotoCondensed-bold.fntdata"/><Relationship Id="rId14" Type="http://schemas.openxmlformats.org/officeDocument/2006/relationships/slide" Target="slides/slide5.xml"/><Relationship Id="rId36" Type="http://schemas.openxmlformats.org/officeDocument/2006/relationships/font" Target="fonts/RobotoCondensed-regular.fntdata"/><Relationship Id="rId17" Type="http://schemas.openxmlformats.org/officeDocument/2006/relationships/font" Target="fonts/BarlowCondensedSemiBold-bold.fntdata"/><Relationship Id="rId39" Type="http://schemas.openxmlformats.org/officeDocument/2006/relationships/font" Target="fonts/RobotoCondensed-boldItalic.fntdata"/><Relationship Id="rId16" Type="http://schemas.openxmlformats.org/officeDocument/2006/relationships/font" Target="fonts/BarlowCondensedSemiBold-regular.fntdata"/><Relationship Id="rId38" Type="http://schemas.openxmlformats.org/officeDocument/2006/relationships/font" Target="fonts/RobotoCondensed-italic.fntdata"/><Relationship Id="rId19" Type="http://schemas.openxmlformats.org/officeDocument/2006/relationships/font" Target="fonts/BarlowCondensedSemiBold-boldItalic.fntdata"/><Relationship Id="rId18" Type="http://schemas.openxmlformats.org/officeDocument/2006/relationships/font" Target="fonts/BarlowCondensed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8" name="Shape 7838"/>
        <p:cNvGrpSpPr/>
        <p:nvPr/>
      </p:nvGrpSpPr>
      <p:grpSpPr>
        <a:xfrm>
          <a:off x="0" y="0"/>
          <a:ext cx="0" cy="0"/>
          <a:chOff x="0" y="0"/>
          <a:chExt cx="0" cy="0"/>
        </a:xfrm>
      </p:grpSpPr>
      <p:sp>
        <p:nvSpPr>
          <p:cNvPr id="7839" name="Google Shape;7839;g29b68c97566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0" name="Google Shape;7840;g29b68c97566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9" name="Shape 7879"/>
        <p:cNvGrpSpPr/>
        <p:nvPr/>
      </p:nvGrpSpPr>
      <p:grpSpPr>
        <a:xfrm>
          <a:off x="0" y="0"/>
          <a:ext cx="0" cy="0"/>
          <a:chOff x="0" y="0"/>
          <a:chExt cx="0" cy="0"/>
        </a:xfrm>
      </p:grpSpPr>
      <p:sp>
        <p:nvSpPr>
          <p:cNvPr id="7880" name="Google Shape;7880;g29b68c97566_0_5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1" name="Google Shape;7881;g29b68c97566_0_5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5" name="Shape 7885"/>
        <p:cNvGrpSpPr/>
        <p:nvPr/>
      </p:nvGrpSpPr>
      <p:grpSpPr>
        <a:xfrm>
          <a:off x="0" y="0"/>
          <a:ext cx="0" cy="0"/>
          <a:chOff x="0" y="0"/>
          <a:chExt cx="0" cy="0"/>
        </a:xfrm>
      </p:grpSpPr>
      <p:sp>
        <p:nvSpPr>
          <p:cNvPr id="7886" name="Google Shape;7886;g29b68c97566_0_9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7" name="Google Shape;7887;g29b68c97566_0_9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1" name="Shape 7891"/>
        <p:cNvGrpSpPr/>
        <p:nvPr/>
      </p:nvGrpSpPr>
      <p:grpSpPr>
        <a:xfrm>
          <a:off x="0" y="0"/>
          <a:ext cx="0" cy="0"/>
          <a:chOff x="0" y="0"/>
          <a:chExt cx="0" cy="0"/>
        </a:xfrm>
      </p:grpSpPr>
      <p:sp>
        <p:nvSpPr>
          <p:cNvPr id="7892" name="Google Shape;7892;g29b68c97566_0_15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3" name="Google Shape;7893;g29b68c97566_0_15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8" name="Shape 7898"/>
        <p:cNvGrpSpPr/>
        <p:nvPr/>
      </p:nvGrpSpPr>
      <p:grpSpPr>
        <a:xfrm>
          <a:off x="0" y="0"/>
          <a:ext cx="0" cy="0"/>
          <a:chOff x="0" y="0"/>
          <a:chExt cx="0" cy="0"/>
        </a:xfrm>
      </p:grpSpPr>
      <p:sp>
        <p:nvSpPr>
          <p:cNvPr id="7899" name="Google Shape;7899;g29b68c97566_0_13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0" name="Google Shape;7900;g29b68c97566_0_13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6" name="Shape 7906"/>
        <p:cNvGrpSpPr/>
        <p:nvPr/>
      </p:nvGrpSpPr>
      <p:grpSpPr>
        <a:xfrm>
          <a:off x="0" y="0"/>
          <a:ext cx="0" cy="0"/>
          <a:chOff x="0" y="0"/>
          <a:chExt cx="0" cy="0"/>
        </a:xfrm>
      </p:grpSpPr>
      <p:sp>
        <p:nvSpPr>
          <p:cNvPr id="7907" name="Google Shape;7907;g29bc97d1f8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8" name="Google Shape;7908;g29bc97d1f8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ONLY_1_1_1">
    <p:spTree>
      <p:nvGrpSpPr>
        <p:cNvPr id="3757" name="Shape 3757"/>
        <p:cNvGrpSpPr/>
        <p:nvPr/>
      </p:nvGrpSpPr>
      <p:grpSpPr>
        <a:xfrm>
          <a:off x="0" y="0"/>
          <a:ext cx="0" cy="0"/>
          <a:chOff x="0" y="0"/>
          <a:chExt cx="0" cy="0"/>
        </a:xfrm>
      </p:grpSpPr>
      <p:sp>
        <p:nvSpPr>
          <p:cNvPr id="3758" name="Google Shape;3758;p103"/>
          <p:cNvSpPr txBox="1"/>
          <p:nvPr>
            <p:ph type="ctrTitle"/>
          </p:nvPr>
        </p:nvSpPr>
        <p:spPr>
          <a:xfrm>
            <a:off x="4572001" y="468450"/>
            <a:ext cx="37899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3759" name="Google Shape;3759;p103"/>
          <p:cNvCxnSpPr/>
          <p:nvPr/>
        </p:nvCxnSpPr>
        <p:spPr>
          <a:xfrm>
            <a:off x="8634675" y="-1604650"/>
            <a:ext cx="0" cy="2664900"/>
          </a:xfrm>
          <a:prstGeom prst="straightConnector1">
            <a:avLst/>
          </a:prstGeom>
          <a:noFill/>
          <a:ln cap="flat" cmpd="sng" w="28575">
            <a:solidFill>
              <a:schemeClr val="accent4"/>
            </a:solidFill>
            <a:prstDash val="solid"/>
            <a:round/>
            <a:headEnd len="med" w="med" type="none"/>
            <a:tailEnd len="med" w="med" type="none"/>
          </a:ln>
        </p:spPr>
      </p:cxnSp>
      <p:grpSp>
        <p:nvGrpSpPr>
          <p:cNvPr id="3760" name="Google Shape;3760;p103"/>
          <p:cNvGrpSpPr/>
          <p:nvPr/>
        </p:nvGrpSpPr>
        <p:grpSpPr>
          <a:xfrm rot="-5400000">
            <a:off x="665620" y="3611830"/>
            <a:ext cx="877851" cy="2209091"/>
            <a:chOff x="-26858" y="-227337"/>
            <a:chExt cx="1093215" cy="2757917"/>
          </a:xfrm>
        </p:grpSpPr>
        <p:sp>
          <p:nvSpPr>
            <p:cNvPr id="3761" name="Google Shape;3761;p10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10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103"/>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103"/>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103"/>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103"/>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10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10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10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103"/>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103"/>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10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103"/>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103"/>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103"/>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103"/>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103"/>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103"/>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103"/>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10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10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103"/>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83" name="Google Shape;3783;p103"/>
          <p:cNvSpPr txBox="1"/>
          <p:nvPr>
            <p:ph idx="1" type="subTitle"/>
          </p:nvPr>
        </p:nvSpPr>
        <p:spPr>
          <a:xfrm>
            <a:off x="2064284" y="1271016"/>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84" name="Google Shape;3784;p103"/>
          <p:cNvSpPr txBox="1"/>
          <p:nvPr>
            <p:ph idx="2" type="subTitle"/>
          </p:nvPr>
        </p:nvSpPr>
        <p:spPr>
          <a:xfrm>
            <a:off x="2064284" y="1591056"/>
            <a:ext cx="2176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85" name="Google Shape;3785;p103"/>
          <p:cNvSpPr txBox="1"/>
          <p:nvPr>
            <p:ph idx="3" type="subTitle"/>
          </p:nvPr>
        </p:nvSpPr>
        <p:spPr>
          <a:xfrm>
            <a:off x="2064284" y="3447288"/>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86" name="Google Shape;3786;p103"/>
          <p:cNvSpPr txBox="1"/>
          <p:nvPr>
            <p:ph idx="4" type="subTitle"/>
          </p:nvPr>
        </p:nvSpPr>
        <p:spPr>
          <a:xfrm>
            <a:off x="2064272" y="3758184"/>
            <a:ext cx="2176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87" name="Google Shape;3787;p103"/>
          <p:cNvSpPr txBox="1"/>
          <p:nvPr>
            <p:ph idx="5" type="subTitle"/>
          </p:nvPr>
        </p:nvSpPr>
        <p:spPr>
          <a:xfrm>
            <a:off x="5833573" y="1271016"/>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88" name="Google Shape;3788;p103"/>
          <p:cNvSpPr txBox="1"/>
          <p:nvPr>
            <p:ph idx="6" type="subTitle"/>
          </p:nvPr>
        </p:nvSpPr>
        <p:spPr>
          <a:xfrm>
            <a:off x="5833572" y="1591050"/>
            <a:ext cx="2176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89" name="Google Shape;3789;p103"/>
          <p:cNvSpPr txBox="1"/>
          <p:nvPr>
            <p:ph idx="7" type="subTitle"/>
          </p:nvPr>
        </p:nvSpPr>
        <p:spPr>
          <a:xfrm>
            <a:off x="5833573" y="3447288"/>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90" name="Google Shape;3790;p103"/>
          <p:cNvSpPr txBox="1"/>
          <p:nvPr>
            <p:ph idx="8" type="subTitle"/>
          </p:nvPr>
        </p:nvSpPr>
        <p:spPr>
          <a:xfrm>
            <a:off x="5833572" y="3758175"/>
            <a:ext cx="2176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91" name="Google Shape;3791;p103"/>
          <p:cNvSpPr txBox="1"/>
          <p:nvPr>
            <p:ph idx="9" type="subTitle"/>
          </p:nvPr>
        </p:nvSpPr>
        <p:spPr>
          <a:xfrm>
            <a:off x="2064284" y="2359152"/>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92" name="Google Shape;3792;p103"/>
          <p:cNvSpPr txBox="1"/>
          <p:nvPr>
            <p:ph idx="13" type="subTitle"/>
          </p:nvPr>
        </p:nvSpPr>
        <p:spPr>
          <a:xfrm>
            <a:off x="2064272" y="2660904"/>
            <a:ext cx="2176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93" name="Google Shape;3793;p103"/>
          <p:cNvSpPr txBox="1"/>
          <p:nvPr>
            <p:ph idx="14" type="subTitle"/>
          </p:nvPr>
        </p:nvSpPr>
        <p:spPr>
          <a:xfrm>
            <a:off x="5833573" y="2359152"/>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94" name="Google Shape;3794;p103"/>
          <p:cNvSpPr txBox="1"/>
          <p:nvPr>
            <p:ph idx="15" type="subTitle"/>
          </p:nvPr>
        </p:nvSpPr>
        <p:spPr>
          <a:xfrm>
            <a:off x="5833572" y="2660901"/>
            <a:ext cx="2176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TITLE_ONLY_1_1_1_1">
    <p:spTree>
      <p:nvGrpSpPr>
        <p:cNvPr id="3795" name="Shape 3795"/>
        <p:cNvGrpSpPr/>
        <p:nvPr/>
      </p:nvGrpSpPr>
      <p:grpSpPr>
        <a:xfrm>
          <a:off x="0" y="0"/>
          <a:ext cx="0" cy="0"/>
          <a:chOff x="0" y="0"/>
          <a:chExt cx="0" cy="0"/>
        </a:xfrm>
      </p:grpSpPr>
      <p:sp>
        <p:nvSpPr>
          <p:cNvPr id="3796" name="Google Shape;3796;p104"/>
          <p:cNvSpPr txBox="1"/>
          <p:nvPr>
            <p:ph type="ctrTitle"/>
          </p:nvPr>
        </p:nvSpPr>
        <p:spPr>
          <a:xfrm flipH="1">
            <a:off x="770700" y="468450"/>
            <a:ext cx="3801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3797" name="Google Shape;3797;p104"/>
          <p:cNvCxnSpPr/>
          <p:nvPr/>
        </p:nvCxnSpPr>
        <p:spPr>
          <a:xfrm>
            <a:off x="498025" y="-63925"/>
            <a:ext cx="0" cy="1124100"/>
          </a:xfrm>
          <a:prstGeom prst="straightConnector1">
            <a:avLst/>
          </a:prstGeom>
          <a:noFill/>
          <a:ln cap="flat" cmpd="sng" w="28575">
            <a:solidFill>
              <a:schemeClr val="lt2"/>
            </a:solidFill>
            <a:prstDash val="solid"/>
            <a:round/>
            <a:headEnd len="med" w="med" type="none"/>
            <a:tailEnd len="med" w="med" type="none"/>
          </a:ln>
        </p:spPr>
      </p:cxnSp>
      <p:grpSp>
        <p:nvGrpSpPr>
          <p:cNvPr id="3798" name="Google Shape;3798;p104"/>
          <p:cNvGrpSpPr/>
          <p:nvPr/>
        </p:nvGrpSpPr>
        <p:grpSpPr>
          <a:xfrm flipH="1" rot="5400000">
            <a:off x="7613820" y="3611830"/>
            <a:ext cx="877851" cy="2209091"/>
            <a:chOff x="-26858" y="-227337"/>
            <a:chExt cx="1093215" cy="2757917"/>
          </a:xfrm>
        </p:grpSpPr>
        <p:sp>
          <p:nvSpPr>
            <p:cNvPr id="3799" name="Google Shape;3799;p10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10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104"/>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104"/>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104"/>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104"/>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10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10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10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104"/>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104"/>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10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104"/>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104"/>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104"/>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104"/>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104"/>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104"/>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104"/>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10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10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104"/>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21" name="Google Shape;3821;p104"/>
          <p:cNvSpPr txBox="1"/>
          <p:nvPr>
            <p:ph idx="1" type="subTitle"/>
          </p:nvPr>
        </p:nvSpPr>
        <p:spPr>
          <a:xfrm>
            <a:off x="1706834" y="1527205"/>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22" name="Google Shape;3822;p104"/>
          <p:cNvSpPr txBox="1"/>
          <p:nvPr>
            <p:ph idx="2" type="subTitle"/>
          </p:nvPr>
        </p:nvSpPr>
        <p:spPr>
          <a:xfrm>
            <a:off x="1706830" y="1831051"/>
            <a:ext cx="13716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23" name="Google Shape;3823;p104"/>
          <p:cNvSpPr txBox="1"/>
          <p:nvPr>
            <p:ph idx="3" type="subTitle"/>
          </p:nvPr>
        </p:nvSpPr>
        <p:spPr>
          <a:xfrm>
            <a:off x="4385072" y="2939280"/>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24" name="Google Shape;3824;p104"/>
          <p:cNvSpPr txBox="1"/>
          <p:nvPr>
            <p:ph idx="4" type="subTitle"/>
          </p:nvPr>
        </p:nvSpPr>
        <p:spPr>
          <a:xfrm>
            <a:off x="4385072" y="3243110"/>
            <a:ext cx="13716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25" name="Google Shape;3825;p104"/>
          <p:cNvSpPr txBox="1"/>
          <p:nvPr>
            <p:ph idx="5" type="subTitle"/>
          </p:nvPr>
        </p:nvSpPr>
        <p:spPr>
          <a:xfrm>
            <a:off x="4385072" y="1527205"/>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26" name="Google Shape;3826;p104"/>
          <p:cNvSpPr txBox="1"/>
          <p:nvPr>
            <p:ph idx="6" type="subTitle"/>
          </p:nvPr>
        </p:nvSpPr>
        <p:spPr>
          <a:xfrm>
            <a:off x="4385072" y="1831051"/>
            <a:ext cx="13716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27" name="Google Shape;3827;p104"/>
          <p:cNvSpPr txBox="1"/>
          <p:nvPr>
            <p:ph idx="7" type="subTitle"/>
          </p:nvPr>
        </p:nvSpPr>
        <p:spPr>
          <a:xfrm>
            <a:off x="7063323" y="2939280"/>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28" name="Google Shape;3828;p104"/>
          <p:cNvSpPr txBox="1"/>
          <p:nvPr>
            <p:ph idx="8" type="subTitle"/>
          </p:nvPr>
        </p:nvSpPr>
        <p:spPr>
          <a:xfrm>
            <a:off x="7063322" y="3243110"/>
            <a:ext cx="13716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29" name="Google Shape;3829;p104"/>
          <p:cNvSpPr txBox="1"/>
          <p:nvPr>
            <p:ph idx="9" type="subTitle"/>
          </p:nvPr>
        </p:nvSpPr>
        <p:spPr>
          <a:xfrm>
            <a:off x="1706834" y="2939280"/>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30" name="Google Shape;3830;p104"/>
          <p:cNvSpPr txBox="1"/>
          <p:nvPr>
            <p:ph idx="13" type="subTitle"/>
          </p:nvPr>
        </p:nvSpPr>
        <p:spPr>
          <a:xfrm>
            <a:off x="1706822" y="3243110"/>
            <a:ext cx="13716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31" name="Google Shape;3831;p104"/>
          <p:cNvSpPr txBox="1"/>
          <p:nvPr>
            <p:ph idx="14" type="subTitle"/>
          </p:nvPr>
        </p:nvSpPr>
        <p:spPr>
          <a:xfrm>
            <a:off x="7063323" y="1527205"/>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32" name="Google Shape;3832;p104"/>
          <p:cNvSpPr txBox="1"/>
          <p:nvPr>
            <p:ph idx="15" type="subTitle"/>
          </p:nvPr>
        </p:nvSpPr>
        <p:spPr>
          <a:xfrm>
            <a:off x="7063322" y="1831051"/>
            <a:ext cx="13716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bg>
      <p:bgPr>
        <a:solidFill>
          <a:schemeClr val="lt1"/>
        </a:solidFill>
      </p:bgPr>
    </p:bg>
    <p:spTree>
      <p:nvGrpSpPr>
        <p:cNvPr id="3833" name="Shape 3833"/>
        <p:cNvGrpSpPr/>
        <p:nvPr/>
      </p:nvGrpSpPr>
      <p:grpSpPr>
        <a:xfrm>
          <a:off x="0" y="0"/>
          <a:ext cx="0" cy="0"/>
          <a:chOff x="0" y="0"/>
          <a:chExt cx="0" cy="0"/>
        </a:xfrm>
      </p:grpSpPr>
      <p:grpSp>
        <p:nvGrpSpPr>
          <p:cNvPr id="3834" name="Google Shape;3834;p105"/>
          <p:cNvGrpSpPr/>
          <p:nvPr/>
        </p:nvGrpSpPr>
        <p:grpSpPr>
          <a:xfrm>
            <a:off x="7099200" y="2933725"/>
            <a:ext cx="2044793" cy="2209776"/>
            <a:chOff x="1384075" y="241450"/>
            <a:chExt cx="4822625" cy="5215425"/>
          </a:xfrm>
        </p:grpSpPr>
        <p:sp>
          <p:nvSpPr>
            <p:cNvPr id="3835" name="Google Shape;3835;p105"/>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105"/>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105"/>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105"/>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105"/>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105"/>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105"/>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105"/>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105"/>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105"/>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105"/>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105"/>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105"/>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105"/>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105"/>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105"/>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105"/>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105"/>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105"/>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105"/>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105"/>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105"/>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105"/>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105"/>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105"/>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105"/>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105"/>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105"/>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105"/>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105"/>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105"/>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105"/>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105"/>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105"/>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105"/>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105"/>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105"/>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105"/>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105"/>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105"/>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105"/>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105"/>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105"/>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105"/>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9" name="Google Shape;3879;p105"/>
          <p:cNvGrpSpPr/>
          <p:nvPr/>
        </p:nvGrpSpPr>
        <p:grpSpPr>
          <a:xfrm>
            <a:off x="-76200" y="-76200"/>
            <a:ext cx="2286103" cy="2895537"/>
            <a:chOff x="-26858" y="-227337"/>
            <a:chExt cx="2186403" cy="2757917"/>
          </a:xfrm>
        </p:grpSpPr>
        <p:sp>
          <p:nvSpPr>
            <p:cNvPr id="3880" name="Google Shape;3880;p10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10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105"/>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105"/>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105"/>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105"/>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10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10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10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105"/>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105"/>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10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105"/>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105"/>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105"/>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105"/>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105"/>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105"/>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105"/>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105"/>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105"/>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105"/>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10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10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105"/>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105"/>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105"/>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105"/>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105"/>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105"/>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105"/>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105"/>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105"/>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105"/>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105"/>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105"/>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105"/>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105"/>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105"/>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105"/>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
    <p:bg>
      <p:bgPr>
        <a:solidFill>
          <a:schemeClr val="lt1"/>
        </a:solidFill>
      </p:bgPr>
    </p:bg>
    <p:spTree>
      <p:nvGrpSpPr>
        <p:cNvPr id="3920" name="Shape 3920"/>
        <p:cNvGrpSpPr/>
        <p:nvPr/>
      </p:nvGrpSpPr>
      <p:grpSpPr>
        <a:xfrm>
          <a:off x="0" y="0"/>
          <a:ext cx="0" cy="0"/>
          <a:chOff x="0" y="0"/>
          <a:chExt cx="0" cy="0"/>
        </a:xfrm>
      </p:grpSpPr>
      <p:grpSp>
        <p:nvGrpSpPr>
          <p:cNvPr id="3921" name="Google Shape;3921;p106"/>
          <p:cNvGrpSpPr/>
          <p:nvPr/>
        </p:nvGrpSpPr>
        <p:grpSpPr>
          <a:xfrm flipH="1" rot="5400000">
            <a:off x="7613820" y="3611830"/>
            <a:ext cx="877851" cy="2209091"/>
            <a:chOff x="-26858" y="-227337"/>
            <a:chExt cx="1093215" cy="2757917"/>
          </a:xfrm>
        </p:grpSpPr>
        <p:sp>
          <p:nvSpPr>
            <p:cNvPr id="3922" name="Google Shape;3922;p10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10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106"/>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106"/>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106"/>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106"/>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10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10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10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106"/>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106"/>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10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106"/>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106"/>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106"/>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106"/>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106"/>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106"/>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106"/>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10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10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106"/>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947" name="Shape 3947"/>
        <p:cNvGrpSpPr/>
        <p:nvPr/>
      </p:nvGrpSpPr>
      <p:grpSpPr>
        <a:xfrm>
          <a:off x="0" y="0"/>
          <a:ext cx="0" cy="0"/>
          <a:chOff x="0" y="0"/>
          <a:chExt cx="0" cy="0"/>
        </a:xfrm>
      </p:grpSpPr>
      <p:sp>
        <p:nvSpPr>
          <p:cNvPr id="3948" name="Google Shape;3948;p108"/>
          <p:cNvSpPr txBox="1"/>
          <p:nvPr>
            <p:ph type="ctrTitle"/>
          </p:nvPr>
        </p:nvSpPr>
        <p:spPr>
          <a:xfrm>
            <a:off x="2194950" y="1243575"/>
            <a:ext cx="4746300" cy="2052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949" name="Google Shape;3949;p108"/>
          <p:cNvSpPr txBox="1"/>
          <p:nvPr>
            <p:ph idx="1" type="subTitle"/>
          </p:nvPr>
        </p:nvSpPr>
        <p:spPr>
          <a:xfrm>
            <a:off x="2925950" y="3296175"/>
            <a:ext cx="32922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50" name="Shape 3950"/>
        <p:cNvGrpSpPr/>
        <p:nvPr/>
      </p:nvGrpSpPr>
      <p:grpSpPr>
        <a:xfrm>
          <a:off x="0" y="0"/>
          <a:ext cx="0" cy="0"/>
          <a:chOff x="0" y="0"/>
          <a:chExt cx="0" cy="0"/>
        </a:xfrm>
      </p:grpSpPr>
      <p:sp>
        <p:nvSpPr>
          <p:cNvPr id="3951" name="Google Shape;3951;p109"/>
          <p:cNvSpPr txBox="1"/>
          <p:nvPr>
            <p:ph type="title"/>
          </p:nvPr>
        </p:nvSpPr>
        <p:spPr>
          <a:xfrm>
            <a:off x="3016200" y="1122100"/>
            <a:ext cx="3527100" cy="13341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52" name="Google Shape;3952;p109"/>
          <p:cNvSpPr txBox="1"/>
          <p:nvPr>
            <p:ph hasCustomPrompt="1" idx="2" type="title"/>
          </p:nvPr>
        </p:nvSpPr>
        <p:spPr>
          <a:xfrm>
            <a:off x="1399800" y="1122100"/>
            <a:ext cx="14640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6000"/>
            </a:lvl1pPr>
            <a:lvl2pPr lvl="1" rtl="0">
              <a:spcBef>
                <a:spcPts val="0"/>
              </a:spcBef>
              <a:spcAft>
                <a:spcPts val="0"/>
              </a:spcAft>
              <a:buSzPts val="12000"/>
              <a:buFont typeface="Montserrat Light"/>
              <a:buNone/>
              <a:defRPr sz="12000">
                <a:latin typeface="Montserrat Light"/>
                <a:ea typeface="Montserrat Light"/>
                <a:cs typeface="Montserrat Light"/>
                <a:sym typeface="Montserrat Light"/>
              </a:defRPr>
            </a:lvl2pPr>
            <a:lvl3pPr lvl="2" rtl="0">
              <a:spcBef>
                <a:spcPts val="0"/>
              </a:spcBef>
              <a:spcAft>
                <a:spcPts val="0"/>
              </a:spcAft>
              <a:buSzPts val="12000"/>
              <a:buFont typeface="Montserrat Light"/>
              <a:buNone/>
              <a:defRPr sz="12000">
                <a:latin typeface="Montserrat Light"/>
                <a:ea typeface="Montserrat Light"/>
                <a:cs typeface="Montserrat Light"/>
                <a:sym typeface="Montserrat Light"/>
              </a:defRPr>
            </a:lvl3pPr>
            <a:lvl4pPr lvl="3" rtl="0">
              <a:spcBef>
                <a:spcPts val="0"/>
              </a:spcBef>
              <a:spcAft>
                <a:spcPts val="0"/>
              </a:spcAft>
              <a:buSzPts val="12000"/>
              <a:buFont typeface="Montserrat Light"/>
              <a:buNone/>
              <a:defRPr sz="12000">
                <a:latin typeface="Montserrat Light"/>
                <a:ea typeface="Montserrat Light"/>
                <a:cs typeface="Montserrat Light"/>
                <a:sym typeface="Montserrat Light"/>
              </a:defRPr>
            </a:lvl4pPr>
            <a:lvl5pPr lvl="4" rtl="0">
              <a:spcBef>
                <a:spcPts val="0"/>
              </a:spcBef>
              <a:spcAft>
                <a:spcPts val="0"/>
              </a:spcAft>
              <a:buSzPts val="12000"/>
              <a:buFont typeface="Montserrat Light"/>
              <a:buNone/>
              <a:defRPr sz="12000">
                <a:latin typeface="Montserrat Light"/>
                <a:ea typeface="Montserrat Light"/>
                <a:cs typeface="Montserrat Light"/>
                <a:sym typeface="Montserrat Light"/>
              </a:defRPr>
            </a:lvl5pPr>
            <a:lvl6pPr lvl="5" rtl="0">
              <a:spcBef>
                <a:spcPts val="0"/>
              </a:spcBef>
              <a:spcAft>
                <a:spcPts val="0"/>
              </a:spcAft>
              <a:buSzPts val="12000"/>
              <a:buFont typeface="Montserrat Light"/>
              <a:buNone/>
              <a:defRPr sz="12000">
                <a:latin typeface="Montserrat Light"/>
                <a:ea typeface="Montserrat Light"/>
                <a:cs typeface="Montserrat Light"/>
                <a:sym typeface="Montserrat Light"/>
              </a:defRPr>
            </a:lvl6pPr>
            <a:lvl7pPr lvl="6" rtl="0">
              <a:spcBef>
                <a:spcPts val="0"/>
              </a:spcBef>
              <a:spcAft>
                <a:spcPts val="0"/>
              </a:spcAft>
              <a:buSzPts val="12000"/>
              <a:buFont typeface="Montserrat Light"/>
              <a:buNone/>
              <a:defRPr sz="12000">
                <a:latin typeface="Montserrat Light"/>
                <a:ea typeface="Montserrat Light"/>
                <a:cs typeface="Montserrat Light"/>
                <a:sym typeface="Montserrat Light"/>
              </a:defRPr>
            </a:lvl7pPr>
            <a:lvl8pPr lvl="7" rtl="0">
              <a:spcBef>
                <a:spcPts val="0"/>
              </a:spcBef>
              <a:spcAft>
                <a:spcPts val="0"/>
              </a:spcAft>
              <a:buSzPts val="12000"/>
              <a:buFont typeface="Montserrat Light"/>
              <a:buNone/>
              <a:defRPr sz="12000">
                <a:latin typeface="Montserrat Light"/>
                <a:ea typeface="Montserrat Light"/>
                <a:cs typeface="Montserrat Light"/>
                <a:sym typeface="Montserrat Light"/>
              </a:defRPr>
            </a:lvl8pPr>
            <a:lvl9pPr lvl="8" rtl="0">
              <a:spcBef>
                <a:spcPts val="0"/>
              </a:spcBef>
              <a:spcAft>
                <a:spcPts val="0"/>
              </a:spcAft>
              <a:buSzPts val="12000"/>
              <a:buFont typeface="Montserrat Light"/>
              <a:buNone/>
              <a:defRPr sz="12000">
                <a:latin typeface="Montserrat Light"/>
                <a:ea typeface="Montserrat Light"/>
                <a:cs typeface="Montserrat Light"/>
                <a:sym typeface="Montserrat Light"/>
              </a:defRPr>
            </a:lvl9pPr>
          </a:lstStyle>
          <a:p>
            <a:r>
              <a:t>xx%</a:t>
            </a:r>
          </a:p>
        </p:txBody>
      </p:sp>
      <p:sp>
        <p:nvSpPr>
          <p:cNvPr id="3953" name="Google Shape;3953;p109"/>
          <p:cNvSpPr txBox="1"/>
          <p:nvPr>
            <p:ph idx="1" type="subTitle"/>
          </p:nvPr>
        </p:nvSpPr>
        <p:spPr>
          <a:xfrm>
            <a:off x="3016200" y="3237148"/>
            <a:ext cx="2389200" cy="58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000"/>
              <a:buNone/>
              <a:defRPr>
                <a:solidFill>
                  <a:schemeClr val="dk1"/>
                </a:solidFill>
              </a:defRPr>
            </a:lvl1pPr>
            <a:lvl2pPr lvl="1"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9pPr>
          </a:lstStyle>
          <a:p/>
        </p:txBody>
      </p:sp>
      <p:cxnSp>
        <p:nvCxnSpPr>
          <p:cNvPr id="3954" name="Google Shape;3954;p109"/>
          <p:cNvCxnSpPr/>
          <p:nvPr/>
        </p:nvCxnSpPr>
        <p:spPr>
          <a:xfrm>
            <a:off x="2940913" y="-12"/>
            <a:ext cx="0" cy="2753700"/>
          </a:xfrm>
          <a:prstGeom prst="straightConnector1">
            <a:avLst/>
          </a:prstGeom>
          <a:noFill/>
          <a:ln cap="flat" cmpd="sng" w="28575">
            <a:solidFill>
              <a:schemeClr val="accent4"/>
            </a:solidFill>
            <a:prstDash val="solid"/>
            <a:round/>
            <a:headEnd len="med" w="med" type="none"/>
            <a:tailEnd len="med" w="med" type="none"/>
          </a:ln>
        </p:spPr>
      </p:cxnSp>
      <p:grpSp>
        <p:nvGrpSpPr>
          <p:cNvPr id="3955" name="Google Shape;3955;p109"/>
          <p:cNvGrpSpPr/>
          <p:nvPr/>
        </p:nvGrpSpPr>
        <p:grpSpPr>
          <a:xfrm flipH="1">
            <a:off x="0" y="2933725"/>
            <a:ext cx="2044793" cy="2209776"/>
            <a:chOff x="1384075" y="241450"/>
            <a:chExt cx="4822625" cy="5215425"/>
          </a:xfrm>
        </p:grpSpPr>
        <p:sp>
          <p:nvSpPr>
            <p:cNvPr id="3956" name="Google Shape;3956;p109"/>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109"/>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109"/>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109"/>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109"/>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109"/>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109"/>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109"/>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109"/>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109"/>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109"/>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109"/>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109"/>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109"/>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109"/>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109"/>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109"/>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109"/>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109"/>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109"/>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109"/>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109"/>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109"/>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109"/>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109"/>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109"/>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109"/>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109"/>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109"/>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109"/>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109"/>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109"/>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109"/>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109"/>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109"/>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109"/>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109"/>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109"/>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109"/>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109"/>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109"/>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109"/>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109"/>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109"/>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0" name="Google Shape;4000;p109"/>
          <p:cNvGrpSpPr/>
          <p:nvPr/>
        </p:nvGrpSpPr>
        <p:grpSpPr>
          <a:xfrm flipH="1">
            <a:off x="6934090" y="-76200"/>
            <a:ext cx="2286103" cy="2895537"/>
            <a:chOff x="-26858" y="-227337"/>
            <a:chExt cx="2186403" cy="2757917"/>
          </a:xfrm>
        </p:grpSpPr>
        <p:sp>
          <p:nvSpPr>
            <p:cNvPr id="4001" name="Google Shape;4001;p10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10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109"/>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109"/>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109"/>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109"/>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10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10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10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109"/>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109"/>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10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109"/>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109"/>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109"/>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109"/>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109"/>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109"/>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109"/>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109"/>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109"/>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109"/>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10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10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109"/>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109"/>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109"/>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109"/>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109"/>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109"/>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109"/>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109"/>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109"/>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109"/>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109"/>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109"/>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109"/>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109"/>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109"/>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109"/>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041" name="Shape 4041"/>
        <p:cNvGrpSpPr/>
        <p:nvPr/>
      </p:nvGrpSpPr>
      <p:grpSpPr>
        <a:xfrm>
          <a:off x="0" y="0"/>
          <a:ext cx="0" cy="0"/>
          <a:chOff x="0" y="0"/>
          <a:chExt cx="0" cy="0"/>
        </a:xfrm>
      </p:grpSpPr>
      <p:sp>
        <p:nvSpPr>
          <p:cNvPr id="4042" name="Google Shape;4042;p110"/>
          <p:cNvSpPr txBox="1"/>
          <p:nvPr>
            <p:ph type="ctrTitle"/>
          </p:nvPr>
        </p:nvSpPr>
        <p:spPr>
          <a:xfrm flipH="1">
            <a:off x="770725" y="468450"/>
            <a:ext cx="44631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4043" name="Google Shape;4043;p110"/>
          <p:cNvCxnSpPr/>
          <p:nvPr/>
        </p:nvCxnSpPr>
        <p:spPr>
          <a:xfrm>
            <a:off x="498025" y="-63925"/>
            <a:ext cx="0" cy="1124100"/>
          </a:xfrm>
          <a:prstGeom prst="straightConnector1">
            <a:avLst/>
          </a:prstGeom>
          <a:noFill/>
          <a:ln cap="flat" cmpd="sng" w="28575">
            <a:solidFill>
              <a:schemeClr val="lt2"/>
            </a:solidFill>
            <a:prstDash val="solid"/>
            <a:round/>
            <a:headEnd len="med" w="med" type="none"/>
            <a:tailEnd len="med" w="med" type="none"/>
          </a:ln>
        </p:spPr>
      </p:cxnSp>
      <p:sp>
        <p:nvSpPr>
          <p:cNvPr id="4044" name="Google Shape;4044;p110"/>
          <p:cNvSpPr txBox="1"/>
          <p:nvPr>
            <p:ph idx="1" type="subTitle"/>
          </p:nvPr>
        </p:nvSpPr>
        <p:spPr>
          <a:xfrm>
            <a:off x="770700" y="1216175"/>
            <a:ext cx="7662600" cy="33924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AutoNum type="arabicPeriod"/>
              <a:defRPr sz="1000"/>
            </a:lvl1pPr>
            <a:lvl2pPr lvl="1" rtl="0">
              <a:spcBef>
                <a:spcPts val="1600"/>
              </a:spcBef>
              <a:spcAft>
                <a:spcPts val="0"/>
              </a:spcAft>
              <a:buSzPts val="1000"/>
              <a:buNone/>
              <a:defRPr sz="1000"/>
            </a:lvl2pPr>
            <a:lvl3pPr lvl="2" rtl="0">
              <a:spcBef>
                <a:spcPts val="1600"/>
              </a:spcBef>
              <a:spcAft>
                <a:spcPts val="0"/>
              </a:spcAft>
              <a:buSzPts val="1000"/>
              <a:buAutoNum type="romanLcPeriod"/>
              <a:defRPr sz="1000"/>
            </a:lvl3pPr>
            <a:lvl4pPr lvl="3" rtl="0">
              <a:spcBef>
                <a:spcPts val="1600"/>
              </a:spcBef>
              <a:spcAft>
                <a:spcPts val="0"/>
              </a:spcAft>
              <a:buSzPts val="1000"/>
              <a:buAutoNum type="arabicPeriod"/>
              <a:defRPr sz="1000"/>
            </a:lvl4pPr>
            <a:lvl5pPr lvl="4" rtl="0">
              <a:spcBef>
                <a:spcPts val="1600"/>
              </a:spcBef>
              <a:spcAft>
                <a:spcPts val="0"/>
              </a:spcAft>
              <a:buSzPts val="1000"/>
              <a:buAutoNum type="alphaLcPeriod"/>
              <a:defRPr sz="1000"/>
            </a:lvl5pPr>
            <a:lvl6pPr lvl="5" rtl="0">
              <a:spcBef>
                <a:spcPts val="1600"/>
              </a:spcBef>
              <a:spcAft>
                <a:spcPts val="0"/>
              </a:spcAft>
              <a:buSzPts val="1000"/>
              <a:buAutoNum type="romanLcPeriod"/>
              <a:defRPr sz="1000"/>
            </a:lvl6pPr>
            <a:lvl7pPr lvl="6" rtl="0">
              <a:spcBef>
                <a:spcPts val="1600"/>
              </a:spcBef>
              <a:spcAft>
                <a:spcPts val="0"/>
              </a:spcAft>
              <a:buSzPts val="1000"/>
              <a:buAutoNum type="arabicPeriod"/>
              <a:defRPr sz="1000"/>
            </a:lvl7pPr>
            <a:lvl8pPr lvl="7" rtl="0">
              <a:spcBef>
                <a:spcPts val="1600"/>
              </a:spcBef>
              <a:spcAft>
                <a:spcPts val="0"/>
              </a:spcAft>
              <a:buSzPts val="1000"/>
              <a:buAutoNum type="alphaLcPeriod"/>
              <a:defRPr sz="1000"/>
            </a:lvl8pPr>
            <a:lvl9pPr lvl="8" rtl="0">
              <a:spcBef>
                <a:spcPts val="1600"/>
              </a:spcBef>
              <a:spcAft>
                <a:spcPts val="1600"/>
              </a:spcAft>
              <a:buSzPts val="1000"/>
              <a:buAutoNum type="romanLcPeriod"/>
              <a:defRPr sz="1000"/>
            </a:lvl9pPr>
          </a:lstStyle>
          <a:p/>
        </p:txBody>
      </p:sp>
      <p:grpSp>
        <p:nvGrpSpPr>
          <p:cNvPr id="4045" name="Google Shape;4045;p110"/>
          <p:cNvGrpSpPr/>
          <p:nvPr/>
        </p:nvGrpSpPr>
        <p:grpSpPr>
          <a:xfrm flipH="1" rot="5400000">
            <a:off x="7613820" y="3611830"/>
            <a:ext cx="877851" cy="2209091"/>
            <a:chOff x="-26858" y="-227337"/>
            <a:chExt cx="1093215" cy="2757917"/>
          </a:xfrm>
        </p:grpSpPr>
        <p:sp>
          <p:nvSpPr>
            <p:cNvPr id="4046" name="Google Shape;4046;p11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11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110"/>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110"/>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110"/>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110"/>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11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11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11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110"/>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110"/>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11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110"/>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110"/>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110"/>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110"/>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110"/>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110"/>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110"/>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11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11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110"/>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68" name="Shape 4068"/>
        <p:cNvGrpSpPr/>
        <p:nvPr/>
      </p:nvGrpSpPr>
      <p:grpSpPr>
        <a:xfrm>
          <a:off x="0" y="0"/>
          <a:ext cx="0" cy="0"/>
          <a:chOff x="0" y="0"/>
          <a:chExt cx="0" cy="0"/>
        </a:xfrm>
      </p:grpSpPr>
      <p:sp>
        <p:nvSpPr>
          <p:cNvPr id="4069" name="Google Shape;4069;p111"/>
          <p:cNvSpPr txBox="1"/>
          <p:nvPr>
            <p:ph type="ctrTitle"/>
          </p:nvPr>
        </p:nvSpPr>
        <p:spPr>
          <a:xfrm flipH="1">
            <a:off x="770700" y="468450"/>
            <a:ext cx="80955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4070" name="Google Shape;4070;p111"/>
          <p:cNvCxnSpPr/>
          <p:nvPr/>
        </p:nvCxnSpPr>
        <p:spPr>
          <a:xfrm>
            <a:off x="498025" y="-44700"/>
            <a:ext cx="0" cy="1104900"/>
          </a:xfrm>
          <a:prstGeom prst="straightConnector1">
            <a:avLst/>
          </a:prstGeom>
          <a:noFill/>
          <a:ln cap="flat" cmpd="sng" w="28575">
            <a:solidFill>
              <a:schemeClr val="lt2"/>
            </a:solidFill>
            <a:prstDash val="solid"/>
            <a:round/>
            <a:headEnd len="med" w="med" type="none"/>
            <a:tailEnd len="med" w="med" type="none"/>
          </a:ln>
        </p:spPr>
      </p:cxnSp>
      <p:sp>
        <p:nvSpPr>
          <p:cNvPr id="4071" name="Google Shape;4071;p111"/>
          <p:cNvSpPr txBox="1"/>
          <p:nvPr>
            <p:ph idx="1" type="subTitle"/>
          </p:nvPr>
        </p:nvSpPr>
        <p:spPr>
          <a:xfrm>
            <a:off x="3280813" y="1046250"/>
            <a:ext cx="1965900" cy="5760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Barlow Condensed SemiBold"/>
              <a:buNone/>
              <a:defRPr sz="18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72" name="Google Shape;4072;p111"/>
          <p:cNvSpPr txBox="1"/>
          <p:nvPr>
            <p:ph idx="2" type="subTitle"/>
          </p:nvPr>
        </p:nvSpPr>
        <p:spPr>
          <a:xfrm>
            <a:off x="3282700" y="1925451"/>
            <a:ext cx="4614000" cy="711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100"/>
              <a:buChar char="●"/>
              <a:defRPr/>
            </a:lvl1pPr>
            <a:lvl2pPr lvl="1" rtl="0">
              <a:spcBef>
                <a:spcPts val="0"/>
              </a:spcBef>
              <a:spcAft>
                <a:spcPts val="0"/>
              </a:spcAft>
              <a:buSzPts val="1100"/>
              <a:buChar char="○"/>
              <a:defRPr sz="1100"/>
            </a:lvl2pPr>
            <a:lvl3pPr lvl="2" rtl="0">
              <a:spcBef>
                <a:spcPts val="1600"/>
              </a:spcBef>
              <a:spcAft>
                <a:spcPts val="0"/>
              </a:spcAft>
              <a:buSzPts val="1100"/>
              <a:buChar char="■"/>
              <a:defRPr sz="1100"/>
            </a:lvl3pPr>
            <a:lvl4pPr lvl="3" rtl="0">
              <a:spcBef>
                <a:spcPts val="1600"/>
              </a:spcBef>
              <a:spcAft>
                <a:spcPts val="0"/>
              </a:spcAft>
              <a:buSzPts val="1100"/>
              <a:buChar char="●"/>
              <a:defRPr sz="1100"/>
            </a:lvl4pPr>
            <a:lvl5pPr lvl="4" rtl="0">
              <a:spcBef>
                <a:spcPts val="1600"/>
              </a:spcBef>
              <a:spcAft>
                <a:spcPts val="0"/>
              </a:spcAft>
              <a:buSzPts val="1100"/>
              <a:buChar char="○"/>
              <a:defRPr sz="1100"/>
            </a:lvl5pPr>
            <a:lvl6pPr lvl="5" rtl="0">
              <a:spcBef>
                <a:spcPts val="1600"/>
              </a:spcBef>
              <a:spcAft>
                <a:spcPts val="0"/>
              </a:spcAft>
              <a:buSzPts val="1100"/>
              <a:buChar char="■"/>
              <a:defRPr sz="1100"/>
            </a:lvl6pPr>
            <a:lvl7pPr lvl="6" rtl="0">
              <a:spcBef>
                <a:spcPts val="1600"/>
              </a:spcBef>
              <a:spcAft>
                <a:spcPts val="0"/>
              </a:spcAft>
              <a:buSzPts val="1100"/>
              <a:buChar char="●"/>
              <a:defRPr sz="1100"/>
            </a:lvl7pPr>
            <a:lvl8pPr lvl="7" rtl="0">
              <a:spcBef>
                <a:spcPts val="1600"/>
              </a:spcBef>
              <a:spcAft>
                <a:spcPts val="0"/>
              </a:spcAft>
              <a:buSzPts val="1100"/>
              <a:buChar char="○"/>
              <a:defRPr sz="1100"/>
            </a:lvl8pPr>
            <a:lvl9pPr lvl="8" rtl="0">
              <a:spcBef>
                <a:spcPts val="1600"/>
              </a:spcBef>
              <a:spcAft>
                <a:spcPts val="1600"/>
              </a:spcAft>
              <a:buSzPts val="1100"/>
              <a:buChar char="■"/>
              <a:defRPr sz="1100"/>
            </a:lvl9pPr>
          </a:lstStyle>
          <a:p/>
        </p:txBody>
      </p:sp>
      <p:sp>
        <p:nvSpPr>
          <p:cNvPr id="4073" name="Google Shape;4073;p111"/>
          <p:cNvSpPr txBox="1"/>
          <p:nvPr>
            <p:ph hasCustomPrompt="1" idx="3" type="title"/>
          </p:nvPr>
        </p:nvSpPr>
        <p:spPr>
          <a:xfrm>
            <a:off x="5654113" y="1046250"/>
            <a:ext cx="1965900" cy="5760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4074" name="Google Shape;4074;p111"/>
          <p:cNvSpPr txBox="1"/>
          <p:nvPr>
            <p:ph idx="4" type="subTitle"/>
          </p:nvPr>
        </p:nvSpPr>
        <p:spPr>
          <a:xfrm>
            <a:off x="3280813" y="1636850"/>
            <a:ext cx="4343400" cy="36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Barlow Condensed Medium"/>
              <a:buNone/>
              <a:defRPr>
                <a:latin typeface="Barlow Condensed Medium"/>
                <a:ea typeface="Barlow Condensed Medium"/>
                <a:cs typeface="Barlow Condensed Medium"/>
                <a:sym typeface="Barlow Condensed Mediu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75" name="Google Shape;4075;p111"/>
          <p:cNvSpPr txBox="1"/>
          <p:nvPr>
            <p:ph idx="5" type="subTitle"/>
          </p:nvPr>
        </p:nvSpPr>
        <p:spPr>
          <a:xfrm>
            <a:off x="3280813" y="3003575"/>
            <a:ext cx="1965900" cy="5760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Barlow Condensed SemiBold"/>
              <a:buNone/>
              <a:defRPr sz="18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76" name="Google Shape;4076;p111"/>
          <p:cNvSpPr txBox="1"/>
          <p:nvPr>
            <p:ph idx="6" type="subTitle"/>
          </p:nvPr>
        </p:nvSpPr>
        <p:spPr>
          <a:xfrm>
            <a:off x="3282700" y="3882776"/>
            <a:ext cx="4614000" cy="711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100"/>
              <a:buChar char="●"/>
              <a:defRPr/>
            </a:lvl1pPr>
            <a:lvl2pPr lvl="1" rtl="0">
              <a:spcBef>
                <a:spcPts val="0"/>
              </a:spcBef>
              <a:spcAft>
                <a:spcPts val="0"/>
              </a:spcAft>
              <a:buSzPts val="1100"/>
              <a:buChar char="○"/>
              <a:defRPr sz="1100"/>
            </a:lvl2pPr>
            <a:lvl3pPr lvl="2" rtl="0">
              <a:spcBef>
                <a:spcPts val="1600"/>
              </a:spcBef>
              <a:spcAft>
                <a:spcPts val="0"/>
              </a:spcAft>
              <a:buSzPts val="1100"/>
              <a:buChar char="■"/>
              <a:defRPr sz="1100"/>
            </a:lvl3pPr>
            <a:lvl4pPr lvl="3" rtl="0">
              <a:spcBef>
                <a:spcPts val="1600"/>
              </a:spcBef>
              <a:spcAft>
                <a:spcPts val="0"/>
              </a:spcAft>
              <a:buSzPts val="1100"/>
              <a:buChar char="●"/>
              <a:defRPr sz="1100"/>
            </a:lvl4pPr>
            <a:lvl5pPr lvl="4" rtl="0">
              <a:spcBef>
                <a:spcPts val="1600"/>
              </a:spcBef>
              <a:spcAft>
                <a:spcPts val="0"/>
              </a:spcAft>
              <a:buSzPts val="1100"/>
              <a:buChar char="○"/>
              <a:defRPr sz="1100"/>
            </a:lvl5pPr>
            <a:lvl6pPr lvl="5" rtl="0">
              <a:spcBef>
                <a:spcPts val="1600"/>
              </a:spcBef>
              <a:spcAft>
                <a:spcPts val="0"/>
              </a:spcAft>
              <a:buSzPts val="1100"/>
              <a:buChar char="■"/>
              <a:defRPr sz="1100"/>
            </a:lvl6pPr>
            <a:lvl7pPr lvl="6" rtl="0">
              <a:spcBef>
                <a:spcPts val="1600"/>
              </a:spcBef>
              <a:spcAft>
                <a:spcPts val="0"/>
              </a:spcAft>
              <a:buSzPts val="1100"/>
              <a:buChar char="●"/>
              <a:defRPr sz="1100"/>
            </a:lvl7pPr>
            <a:lvl8pPr lvl="7" rtl="0">
              <a:spcBef>
                <a:spcPts val="1600"/>
              </a:spcBef>
              <a:spcAft>
                <a:spcPts val="0"/>
              </a:spcAft>
              <a:buSzPts val="1100"/>
              <a:buChar char="○"/>
              <a:defRPr sz="1100"/>
            </a:lvl8pPr>
            <a:lvl9pPr lvl="8" rtl="0">
              <a:spcBef>
                <a:spcPts val="1600"/>
              </a:spcBef>
              <a:spcAft>
                <a:spcPts val="1600"/>
              </a:spcAft>
              <a:buSzPts val="1100"/>
              <a:buChar char="■"/>
              <a:defRPr sz="1100"/>
            </a:lvl9pPr>
          </a:lstStyle>
          <a:p/>
        </p:txBody>
      </p:sp>
      <p:sp>
        <p:nvSpPr>
          <p:cNvPr id="4077" name="Google Shape;4077;p111"/>
          <p:cNvSpPr txBox="1"/>
          <p:nvPr>
            <p:ph hasCustomPrompt="1" idx="7" type="title"/>
          </p:nvPr>
        </p:nvSpPr>
        <p:spPr>
          <a:xfrm>
            <a:off x="5654113" y="3003575"/>
            <a:ext cx="1965900" cy="5760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4078" name="Google Shape;4078;p111"/>
          <p:cNvSpPr txBox="1"/>
          <p:nvPr>
            <p:ph idx="8" type="subTitle"/>
          </p:nvPr>
        </p:nvSpPr>
        <p:spPr>
          <a:xfrm>
            <a:off x="3280813" y="3594175"/>
            <a:ext cx="4343400" cy="36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Barlow Condensed Medium"/>
              <a:buNone/>
              <a:defRPr>
                <a:latin typeface="Barlow Condensed Medium"/>
                <a:ea typeface="Barlow Condensed Medium"/>
                <a:cs typeface="Barlow Condensed Medium"/>
                <a:sym typeface="Barlow Condensed Mediu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4079" name="Google Shape;4079;p111"/>
          <p:cNvGrpSpPr/>
          <p:nvPr/>
        </p:nvGrpSpPr>
        <p:grpSpPr>
          <a:xfrm flipH="1" rot="5400000">
            <a:off x="7613820" y="3611830"/>
            <a:ext cx="877851" cy="2209091"/>
            <a:chOff x="-26858" y="-227337"/>
            <a:chExt cx="1093215" cy="2757917"/>
          </a:xfrm>
        </p:grpSpPr>
        <p:sp>
          <p:nvSpPr>
            <p:cNvPr id="4080" name="Google Shape;4080;p11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11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111"/>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111"/>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111"/>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111"/>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11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11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11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111"/>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111"/>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11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111"/>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111"/>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111"/>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111"/>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111"/>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111"/>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111"/>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11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11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111"/>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02" name="Shape 4102"/>
        <p:cNvGrpSpPr/>
        <p:nvPr/>
      </p:nvGrpSpPr>
      <p:grpSpPr>
        <a:xfrm>
          <a:off x="0" y="0"/>
          <a:ext cx="0" cy="0"/>
          <a:chOff x="0" y="0"/>
          <a:chExt cx="0" cy="0"/>
        </a:xfrm>
      </p:grpSpPr>
      <p:sp>
        <p:nvSpPr>
          <p:cNvPr id="4103" name="Google Shape;4103;p112"/>
          <p:cNvSpPr txBox="1"/>
          <p:nvPr>
            <p:ph type="ctrTitle"/>
          </p:nvPr>
        </p:nvSpPr>
        <p:spPr>
          <a:xfrm>
            <a:off x="4572001" y="468450"/>
            <a:ext cx="37899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4104" name="Google Shape;4104;p112"/>
          <p:cNvCxnSpPr/>
          <p:nvPr/>
        </p:nvCxnSpPr>
        <p:spPr>
          <a:xfrm>
            <a:off x="8634675" y="-1604650"/>
            <a:ext cx="0" cy="2664900"/>
          </a:xfrm>
          <a:prstGeom prst="straightConnector1">
            <a:avLst/>
          </a:prstGeom>
          <a:noFill/>
          <a:ln cap="flat" cmpd="sng" w="28575">
            <a:solidFill>
              <a:schemeClr val="accent4"/>
            </a:solidFill>
            <a:prstDash val="solid"/>
            <a:round/>
            <a:headEnd len="med" w="med" type="none"/>
            <a:tailEnd len="med" w="med" type="none"/>
          </a:ln>
        </p:spPr>
      </p:cxnSp>
      <p:grpSp>
        <p:nvGrpSpPr>
          <p:cNvPr id="4105" name="Google Shape;4105;p112"/>
          <p:cNvGrpSpPr/>
          <p:nvPr/>
        </p:nvGrpSpPr>
        <p:grpSpPr>
          <a:xfrm rot="-5400000">
            <a:off x="665620" y="3611830"/>
            <a:ext cx="877851" cy="2209091"/>
            <a:chOff x="-26858" y="-227337"/>
            <a:chExt cx="1093215" cy="2757917"/>
          </a:xfrm>
        </p:grpSpPr>
        <p:sp>
          <p:nvSpPr>
            <p:cNvPr id="4106" name="Google Shape;4106;p11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11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112"/>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112"/>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112"/>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112"/>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11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11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11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112"/>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112"/>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11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112"/>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112"/>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112"/>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112"/>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112"/>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112"/>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112"/>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11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11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112"/>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28" name="Shape 4128"/>
        <p:cNvGrpSpPr/>
        <p:nvPr/>
      </p:nvGrpSpPr>
      <p:grpSpPr>
        <a:xfrm>
          <a:off x="0" y="0"/>
          <a:ext cx="0" cy="0"/>
          <a:chOff x="0" y="0"/>
          <a:chExt cx="0" cy="0"/>
        </a:xfrm>
      </p:grpSpPr>
      <p:sp>
        <p:nvSpPr>
          <p:cNvPr id="4129" name="Google Shape;4129;p113"/>
          <p:cNvSpPr txBox="1"/>
          <p:nvPr>
            <p:ph type="title"/>
          </p:nvPr>
        </p:nvSpPr>
        <p:spPr>
          <a:xfrm>
            <a:off x="5355638" y="1441125"/>
            <a:ext cx="2944500" cy="986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130" name="Google Shape;4130;p113"/>
          <p:cNvSpPr txBox="1"/>
          <p:nvPr>
            <p:ph idx="1" type="subTitle"/>
          </p:nvPr>
        </p:nvSpPr>
        <p:spPr>
          <a:xfrm>
            <a:off x="5355638" y="2577675"/>
            <a:ext cx="2944500" cy="1124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cxnSp>
        <p:nvCxnSpPr>
          <p:cNvPr id="4131" name="Google Shape;4131;p113"/>
          <p:cNvCxnSpPr/>
          <p:nvPr/>
        </p:nvCxnSpPr>
        <p:spPr>
          <a:xfrm>
            <a:off x="5360975" y="2502600"/>
            <a:ext cx="3783000" cy="0"/>
          </a:xfrm>
          <a:prstGeom prst="straightConnector1">
            <a:avLst/>
          </a:prstGeom>
          <a:noFill/>
          <a:ln cap="flat" cmpd="sng" w="28575">
            <a:solidFill>
              <a:schemeClr val="accent4"/>
            </a:solidFill>
            <a:prstDash val="solid"/>
            <a:round/>
            <a:headEnd len="med" w="med" type="none"/>
            <a:tailEnd len="med" w="med" type="none"/>
          </a:ln>
        </p:spPr>
      </p:cxnSp>
      <p:grpSp>
        <p:nvGrpSpPr>
          <p:cNvPr id="4132" name="Google Shape;4132;p113"/>
          <p:cNvGrpSpPr/>
          <p:nvPr/>
        </p:nvGrpSpPr>
        <p:grpSpPr>
          <a:xfrm flipH="1" rot="5400000">
            <a:off x="7613820" y="3611830"/>
            <a:ext cx="877851" cy="2209091"/>
            <a:chOff x="-26858" y="-227337"/>
            <a:chExt cx="1093215" cy="2757917"/>
          </a:xfrm>
        </p:grpSpPr>
        <p:sp>
          <p:nvSpPr>
            <p:cNvPr id="4133" name="Google Shape;4133;p11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11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113"/>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113"/>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113"/>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113"/>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11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11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11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113"/>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113"/>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11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113"/>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113"/>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113"/>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113"/>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113"/>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113"/>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113"/>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11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11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113"/>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55" name="Shape 4155"/>
        <p:cNvGrpSpPr/>
        <p:nvPr/>
      </p:nvGrpSpPr>
      <p:grpSpPr>
        <a:xfrm>
          <a:off x="0" y="0"/>
          <a:ext cx="0" cy="0"/>
          <a:chOff x="0" y="0"/>
          <a:chExt cx="0" cy="0"/>
        </a:xfrm>
      </p:grpSpPr>
      <p:sp>
        <p:nvSpPr>
          <p:cNvPr id="4156" name="Google Shape;4156;p114"/>
          <p:cNvSpPr txBox="1"/>
          <p:nvPr>
            <p:ph type="title"/>
          </p:nvPr>
        </p:nvSpPr>
        <p:spPr>
          <a:xfrm>
            <a:off x="1869525" y="1705650"/>
            <a:ext cx="5405100" cy="173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4157" name="Google Shape;4157;p114"/>
          <p:cNvGrpSpPr/>
          <p:nvPr/>
        </p:nvGrpSpPr>
        <p:grpSpPr>
          <a:xfrm>
            <a:off x="7099200" y="2933725"/>
            <a:ext cx="2044793" cy="2209776"/>
            <a:chOff x="1384075" y="241450"/>
            <a:chExt cx="4822625" cy="5215425"/>
          </a:xfrm>
        </p:grpSpPr>
        <p:sp>
          <p:nvSpPr>
            <p:cNvPr id="4158" name="Google Shape;4158;p114"/>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114"/>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114"/>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114"/>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114"/>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114"/>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114"/>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114"/>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114"/>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114"/>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114"/>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114"/>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114"/>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114"/>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114"/>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114"/>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114"/>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114"/>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114"/>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114"/>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114"/>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114"/>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114"/>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114"/>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114"/>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114"/>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114"/>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114"/>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114"/>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114"/>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114"/>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114"/>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114"/>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114"/>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114"/>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114"/>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114"/>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114"/>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114"/>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114"/>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114"/>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114"/>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114"/>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114"/>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2" name="Google Shape;4202;p114"/>
          <p:cNvGrpSpPr/>
          <p:nvPr/>
        </p:nvGrpSpPr>
        <p:grpSpPr>
          <a:xfrm>
            <a:off x="-76200" y="-76200"/>
            <a:ext cx="2286103" cy="2895537"/>
            <a:chOff x="-26858" y="-227337"/>
            <a:chExt cx="2186403" cy="2757917"/>
          </a:xfrm>
        </p:grpSpPr>
        <p:sp>
          <p:nvSpPr>
            <p:cNvPr id="4203" name="Google Shape;4203;p11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11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114"/>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114"/>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114"/>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114"/>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11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11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11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114"/>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114"/>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11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114"/>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114"/>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114"/>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114"/>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114"/>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114"/>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114"/>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2" name="Google Shape;4222;p114"/>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114"/>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114"/>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11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11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114"/>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114"/>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114"/>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114"/>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114"/>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114"/>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114"/>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114"/>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114"/>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114"/>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114"/>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114"/>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114"/>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114"/>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114"/>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114"/>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43" name="Shape 4243"/>
        <p:cNvGrpSpPr/>
        <p:nvPr/>
      </p:nvGrpSpPr>
      <p:grpSpPr>
        <a:xfrm>
          <a:off x="0" y="0"/>
          <a:ext cx="0" cy="0"/>
          <a:chOff x="0" y="0"/>
          <a:chExt cx="0" cy="0"/>
        </a:xfrm>
      </p:grpSpPr>
      <p:sp>
        <p:nvSpPr>
          <p:cNvPr id="4244" name="Google Shape;4244;p115"/>
          <p:cNvSpPr txBox="1"/>
          <p:nvPr>
            <p:ph type="title"/>
          </p:nvPr>
        </p:nvSpPr>
        <p:spPr>
          <a:xfrm>
            <a:off x="713225" y="978238"/>
            <a:ext cx="3147300" cy="2291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4245" name="Google Shape;4245;p115"/>
          <p:cNvSpPr txBox="1"/>
          <p:nvPr>
            <p:ph idx="1" type="subTitle"/>
          </p:nvPr>
        </p:nvSpPr>
        <p:spPr>
          <a:xfrm>
            <a:off x="713225" y="3357063"/>
            <a:ext cx="3147300" cy="8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grpSp>
        <p:nvGrpSpPr>
          <p:cNvPr id="4246" name="Google Shape;4246;p115"/>
          <p:cNvGrpSpPr/>
          <p:nvPr/>
        </p:nvGrpSpPr>
        <p:grpSpPr>
          <a:xfrm flipH="1">
            <a:off x="4743766" y="-1156952"/>
            <a:ext cx="4451259" cy="6129060"/>
            <a:chOff x="-37799" y="-227337"/>
            <a:chExt cx="1833529" cy="2524637"/>
          </a:xfrm>
        </p:grpSpPr>
        <p:sp>
          <p:nvSpPr>
            <p:cNvPr id="4247" name="Google Shape;4247;p11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11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115"/>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115"/>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115"/>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115"/>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11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11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11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115"/>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115"/>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115"/>
            <p:cNvSpPr/>
            <p:nvPr/>
          </p:nvSpPr>
          <p:spPr>
            <a:xfrm rot="10800000">
              <a:off x="-37799" y="811313"/>
              <a:ext cx="381833" cy="44126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115"/>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115"/>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115"/>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115"/>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115"/>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115"/>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115"/>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115"/>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115"/>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11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115"/>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115"/>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115"/>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115"/>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115"/>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115"/>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115"/>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115"/>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115"/>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115"/>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115"/>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115"/>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115"/>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82" name="Shape 4282"/>
        <p:cNvGrpSpPr/>
        <p:nvPr/>
      </p:nvGrpSpPr>
      <p:grpSpPr>
        <a:xfrm>
          <a:off x="0" y="0"/>
          <a:ext cx="0" cy="0"/>
          <a:chOff x="0" y="0"/>
          <a:chExt cx="0" cy="0"/>
        </a:xfrm>
      </p:grpSpPr>
      <p:grpSp>
        <p:nvGrpSpPr>
          <p:cNvPr id="4283" name="Google Shape;4283;p116"/>
          <p:cNvGrpSpPr/>
          <p:nvPr/>
        </p:nvGrpSpPr>
        <p:grpSpPr>
          <a:xfrm>
            <a:off x="-6570" y="518767"/>
            <a:ext cx="2604982" cy="2256975"/>
            <a:chOff x="-8580" y="487809"/>
            <a:chExt cx="2894424" cy="2507193"/>
          </a:xfrm>
        </p:grpSpPr>
        <p:sp>
          <p:nvSpPr>
            <p:cNvPr id="4284" name="Google Shape;4284;p116"/>
            <p:cNvSpPr/>
            <p:nvPr/>
          </p:nvSpPr>
          <p:spPr>
            <a:xfrm rot="10800000">
              <a:off x="-8580" y="2159250"/>
              <a:ext cx="726263" cy="835752"/>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116"/>
            <p:cNvSpPr/>
            <p:nvPr/>
          </p:nvSpPr>
          <p:spPr>
            <a:xfrm rot="10800000">
              <a:off x="-8580" y="903907"/>
              <a:ext cx="726263" cy="125540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116"/>
            <p:cNvSpPr/>
            <p:nvPr/>
          </p:nvSpPr>
          <p:spPr>
            <a:xfrm rot="10800000">
              <a:off x="-8580" y="487809"/>
              <a:ext cx="722770" cy="835778"/>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116"/>
            <p:cNvSpPr/>
            <p:nvPr/>
          </p:nvSpPr>
          <p:spPr>
            <a:xfrm rot="10800000">
              <a:off x="-8580" y="1739643"/>
              <a:ext cx="726263" cy="835752"/>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8" name="Google Shape;4288;p116"/>
            <p:cNvSpPr/>
            <p:nvPr/>
          </p:nvSpPr>
          <p:spPr>
            <a:xfrm rot="10800000">
              <a:off x="-8580" y="2159250"/>
              <a:ext cx="726263" cy="835752"/>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116"/>
            <p:cNvSpPr/>
            <p:nvPr/>
          </p:nvSpPr>
          <p:spPr>
            <a:xfrm rot="10800000">
              <a:off x="717603" y="487809"/>
              <a:ext cx="1445514" cy="835778"/>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116"/>
            <p:cNvSpPr/>
            <p:nvPr/>
          </p:nvSpPr>
          <p:spPr>
            <a:xfrm rot="10800000">
              <a:off x="717630" y="903907"/>
              <a:ext cx="722770" cy="125540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116"/>
            <p:cNvSpPr/>
            <p:nvPr/>
          </p:nvSpPr>
          <p:spPr>
            <a:xfrm rot="10800000">
              <a:off x="717630" y="1739643"/>
              <a:ext cx="722770" cy="835752"/>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116"/>
            <p:cNvSpPr/>
            <p:nvPr/>
          </p:nvSpPr>
          <p:spPr>
            <a:xfrm rot="10800000">
              <a:off x="-8580" y="1739643"/>
              <a:ext cx="726263" cy="835752"/>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116"/>
            <p:cNvSpPr/>
            <p:nvPr/>
          </p:nvSpPr>
          <p:spPr>
            <a:xfrm rot="10800000">
              <a:off x="2163100" y="903904"/>
              <a:ext cx="722744" cy="835778"/>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4" name="Google Shape;4294;p116"/>
            <p:cNvSpPr/>
            <p:nvPr/>
          </p:nvSpPr>
          <p:spPr>
            <a:xfrm flipH="1" rot="10800000">
              <a:off x="1442105" y="903907"/>
              <a:ext cx="722770" cy="1255400"/>
            </a:xfrm>
            <a:custGeom>
              <a:rect b="b" l="l" r="r" t="t"/>
              <a:pathLst>
                <a:path extrusionOk="0" h="47802" w="27521">
                  <a:moveTo>
                    <a:pt x="1" y="1"/>
                  </a:moveTo>
                  <a:lnTo>
                    <a:pt x="1" y="31824"/>
                  </a:lnTo>
                  <a:lnTo>
                    <a:pt x="27520" y="47802"/>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95" name="Google Shape;4295;p116"/>
          <p:cNvSpPr/>
          <p:nvPr/>
        </p:nvSpPr>
        <p:spPr>
          <a:xfrm flipH="1">
            <a:off x="-1017193" y="881512"/>
            <a:ext cx="4269126" cy="4942773"/>
          </a:xfrm>
          <a:custGeom>
            <a:rect b="b" l="l" r="r" t="t"/>
            <a:pathLst>
              <a:path extrusionOk="0" h="31857" w="27521">
                <a:moveTo>
                  <a:pt x="1" y="0"/>
                </a:moveTo>
                <a:lnTo>
                  <a:pt x="1" y="31857"/>
                </a:lnTo>
                <a:lnTo>
                  <a:pt x="27520" y="15845"/>
                </a:lnTo>
                <a:lnTo>
                  <a:pt x="1" y="0"/>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116"/>
          <p:cNvSpPr txBox="1"/>
          <p:nvPr>
            <p:ph type="title"/>
          </p:nvPr>
        </p:nvSpPr>
        <p:spPr>
          <a:xfrm>
            <a:off x="713225" y="2321675"/>
            <a:ext cx="2230800" cy="2286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200"/>
              <a:buNone/>
              <a:defRPr sz="40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97" name="Shape 4297"/>
        <p:cNvGrpSpPr/>
        <p:nvPr/>
      </p:nvGrpSpPr>
      <p:grpSpPr>
        <a:xfrm>
          <a:off x="0" y="0"/>
          <a:ext cx="0" cy="0"/>
          <a:chOff x="0" y="0"/>
          <a:chExt cx="0" cy="0"/>
        </a:xfrm>
      </p:grpSpPr>
      <p:sp>
        <p:nvSpPr>
          <p:cNvPr id="4298" name="Google Shape;4298;p117"/>
          <p:cNvSpPr txBox="1"/>
          <p:nvPr>
            <p:ph hasCustomPrompt="1" type="title"/>
          </p:nvPr>
        </p:nvSpPr>
        <p:spPr>
          <a:xfrm>
            <a:off x="713225" y="2012563"/>
            <a:ext cx="7717500" cy="91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299" name="Google Shape;4299;p117"/>
          <p:cNvSpPr txBox="1"/>
          <p:nvPr>
            <p:ph idx="1" type="subTitle"/>
          </p:nvPr>
        </p:nvSpPr>
        <p:spPr>
          <a:xfrm>
            <a:off x="713225" y="2856738"/>
            <a:ext cx="7717500" cy="27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4300" name="Google Shape;4300;p117"/>
          <p:cNvGrpSpPr/>
          <p:nvPr/>
        </p:nvGrpSpPr>
        <p:grpSpPr>
          <a:xfrm rot="-5400000">
            <a:off x="665620" y="3611830"/>
            <a:ext cx="877851" cy="2209091"/>
            <a:chOff x="-26858" y="-227337"/>
            <a:chExt cx="1093215" cy="2757917"/>
          </a:xfrm>
        </p:grpSpPr>
        <p:sp>
          <p:nvSpPr>
            <p:cNvPr id="4301" name="Google Shape;4301;p11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11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117"/>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117"/>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117"/>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117"/>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7" name="Google Shape;4307;p11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11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11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117"/>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117"/>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11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117"/>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117"/>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117"/>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117"/>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117"/>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117"/>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117"/>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11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11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117"/>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3" name="Google Shape;4323;p117"/>
          <p:cNvGrpSpPr/>
          <p:nvPr/>
        </p:nvGrpSpPr>
        <p:grpSpPr>
          <a:xfrm rot="5400000">
            <a:off x="7648034" y="-312722"/>
            <a:ext cx="1209907" cy="1782035"/>
            <a:chOff x="700771" y="-227337"/>
            <a:chExt cx="1458774" cy="2138784"/>
          </a:xfrm>
        </p:grpSpPr>
        <p:sp>
          <p:nvSpPr>
            <p:cNvPr id="4324" name="Google Shape;4324;p117"/>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117"/>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117"/>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117"/>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117"/>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117"/>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117"/>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117"/>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117"/>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117"/>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117"/>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117"/>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117"/>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117"/>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117"/>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117"/>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117"/>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117"/>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117"/>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343" name="Shape 4343"/>
        <p:cNvGrpSpPr/>
        <p:nvPr/>
      </p:nvGrpSpPr>
      <p:grpSpPr>
        <a:xfrm>
          <a:off x="0" y="0"/>
          <a:ext cx="0" cy="0"/>
          <a:chOff x="0" y="0"/>
          <a:chExt cx="0" cy="0"/>
        </a:xfrm>
      </p:grpSpPr>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
    <p:spTree>
      <p:nvGrpSpPr>
        <p:cNvPr id="4344" name="Shape 4344"/>
        <p:cNvGrpSpPr/>
        <p:nvPr/>
      </p:nvGrpSpPr>
      <p:grpSpPr>
        <a:xfrm>
          <a:off x="0" y="0"/>
          <a:ext cx="0" cy="0"/>
          <a:chOff x="0" y="0"/>
          <a:chExt cx="0" cy="0"/>
        </a:xfrm>
      </p:grpSpPr>
      <p:sp>
        <p:nvSpPr>
          <p:cNvPr id="4345" name="Google Shape;4345;p119"/>
          <p:cNvSpPr txBox="1"/>
          <p:nvPr>
            <p:ph type="ctrTitle"/>
          </p:nvPr>
        </p:nvSpPr>
        <p:spPr>
          <a:xfrm flipH="1">
            <a:off x="770700" y="468450"/>
            <a:ext cx="3801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4346" name="Google Shape;4346;p119"/>
          <p:cNvCxnSpPr/>
          <p:nvPr/>
        </p:nvCxnSpPr>
        <p:spPr>
          <a:xfrm>
            <a:off x="498025" y="-63925"/>
            <a:ext cx="0" cy="1124100"/>
          </a:xfrm>
          <a:prstGeom prst="straightConnector1">
            <a:avLst/>
          </a:prstGeom>
          <a:noFill/>
          <a:ln cap="flat" cmpd="sng" w="28575">
            <a:solidFill>
              <a:schemeClr val="lt2"/>
            </a:solidFill>
            <a:prstDash val="solid"/>
            <a:round/>
            <a:headEnd len="med" w="med" type="none"/>
            <a:tailEnd len="med" w="med" type="none"/>
          </a:ln>
        </p:spPr>
      </p:cxnSp>
      <p:grpSp>
        <p:nvGrpSpPr>
          <p:cNvPr id="4347" name="Google Shape;4347;p119"/>
          <p:cNvGrpSpPr/>
          <p:nvPr/>
        </p:nvGrpSpPr>
        <p:grpSpPr>
          <a:xfrm flipH="1" rot="5400000">
            <a:off x="7613820" y="3611830"/>
            <a:ext cx="877851" cy="2209091"/>
            <a:chOff x="-26858" y="-227337"/>
            <a:chExt cx="1093215" cy="2757917"/>
          </a:xfrm>
        </p:grpSpPr>
        <p:sp>
          <p:nvSpPr>
            <p:cNvPr id="4348" name="Google Shape;4348;p11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11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119"/>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119"/>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119"/>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119"/>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11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11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11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119"/>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119"/>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11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119"/>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119"/>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119"/>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119"/>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119"/>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119"/>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119"/>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11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11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119"/>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4370" name="Shape 4370"/>
        <p:cNvGrpSpPr/>
        <p:nvPr/>
      </p:nvGrpSpPr>
      <p:grpSpPr>
        <a:xfrm>
          <a:off x="0" y="0"/>
          <a:ext cx="0" cy="0"/>
          <a:chOff x="0" y="0"/>
          <a:chExt cx="0" cy="0"/>
        </a:xfrm>
      </p:grpSpPr>
      <p:sp>
        <p:nvSpPr>
          <p:cNvPr id="4371" name="Google Shape;4371;p120"/>
          <p:cNvSpPr txBox="1"/>
          <p:nvPr>
            <p:ph type="ctrTitle"/>
          </p:nvPr>
        </p:nvSpPr>
        <p:spPr>
          <a:xfrm>
            <a:off x="4155425" y="1966900"/>
            <a:ext cx="42753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4372" name="Google Shape;4372;p120"/>
          <p:cNvSpPr txBox="1"/>
          <p:nvPr>
            <p:ph hasCustomPrompt="1" idx="2" type="title"/>
          </p:nvPr>
        </p:nvSpPr>
        <p:spPr>
          <a:xfrm>
            <a:off x="2319727" y="196688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373" name="Google Shape;4373;p120"/>
          <p:cNvSpPr txBox="1"/>
          <p:nvPr>
            <p:ph idx="3" type="ctrTitle"/>
          </p:nvPr>
        </p:nvSpPr>
        <p:spPr>
          <a:xfrm>
            <a:off x="4155425" y="2632150"/>
            <a:ext cx="42753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4374" name="Google Shape;4374;p120"/>
          <p:cNvSpPr txBox="1"/>
          <p:nvPr>
            <p:ph hasCustomPrompt="1" idx="4" type="title"/>
          </p:nvPr>
        </p:nvSpPr>
        <p:spPr>
          <a:xfrm>
            <a:off x="2319727" y="263213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375" name="Google Shape;4375;p120"/>
          <p:cNvSpPr txBox="1"/>
          <p:nvPr>
            <p:ph idx="5" type="ctrTitle"/>
          </p:nvPr>
        </p:nvSpPr>
        <p:spPr>
          <a:xfrm>
            <a:off x="4155425" y="3297400"/>
            <a:ext cx="42753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4376" name="Google Shape;4376;p120"/>
          <p:cNvSpPr txBox="1"/>
          <p:nvPr>
            <p:ph hasCustomPrompt="1" idx="6" type="title"/>
          </p:nvPr>
        </p:nvSpPr>
        <p:spPr>
          <a:xfrm>
            <a:off x="2319727" y="329738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377" name="Google Shape;4377;p120"/>
          <p:cNvSpPr txBox="1"/>
          <p:nvPr>
            <p:ph idx="7" type="ctrTitle"/>
          </p:nvPr>
        </p:nvSpPr>
        <p:spPr>
          <a:xfrm>
            <a:off x="4155425" y="3962650"/>
            <a:ext cx="42753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4378" name="Google Shape;4378;p120"/>
          <p:cNvSpPr txBox="1"/>
          <p:nvPr>
            <p:ph hasCustomPrompt="1" idx="8" type="title"/>
          </p:nvPr>
        </p:nvSpPr>
        <p:spPr>
          <a:xfrm>
            <a:off x="2319727" y="396263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379" name="Google Shape;4379;p120"/>
          <p:cNvSpPr txBox="1"/>
          <p:nvPr>
            <p:ph idx="9" type="ctrTitle"/>
          </p:nvPr>
        </p:nvSpPr>
        <p:spPr>
          <a:xfrm>
            <a:off x="4155425" y="1184800"/>
            <a:ext cx="38886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3600"/>
              <a:buFont typeface="Barlow Condensed"/>
              <a:buNone/>
              <a:defRPr sz="3600">
                <a:solidFill>
                  <a:schemeClr val="accent4"/>
                </a:solidFill>
              </a:defRPr>
            </a:lvl1pPr>
            <a:lvl2pPr lvl="1" rtl="0" algn="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grpSp>
        <p:nvGrpSpPr>
          <p:cNvPr id="4380" name="Google Shape;4380;p120"/>
          <p:cNvGrpSpPr/>
          <p:nvPr/>
        </p:nvGrpSpPr>
        <p:grpSpPr>
          <a:xfrm rot="-5400000">
            <a:off x="286059" y="3659330"/>
            <a:ext cx="1209907" cy="1782035"/>
            <a:chOff x="700771" y="-227337"/>
            <a:chExt cx="1458774" cy="2138784"/>
          </a:xfrm>
        </p:grpSpPr>
        <p:sp>
          <p:nvSpPr>
            <p:cNvPr id="4381" name="Google Shape;4381;p120"/>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120"/>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120"/>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120"/>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120"/>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120"/>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120"/>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120"/>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120"/>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120"/>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120"/>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120"/>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120"/>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120"/>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120"/>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120"/>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120"/>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120"/>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120"/>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0" name="Google Shape;4400;p120"/>
          <p:cNvGrpSpPr/>
          <p:nvPr/>
        </p:nvGrpSpPr>
        <p:grpSpPr>
          <a:xfrm rot="5400000">
            <a:off x="7613820" y="-692278"/>
            <a:ext cx="877851" cy="2209091"/>
            <a:chOff x="-26858" y="-227337"/>
            <a:chExt cx="1093215" cy="2757917"/>
          </a:xfrm>
        </p:grpSpPr>
        <p:sp>
          <p:nvSpPr>
            <p:cNvPr id="4401" name="Google Shape;4401;p12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12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120"/>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120"/>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120"/>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120"/>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12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8" name="Google Shape;4408;p12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9" name="Google Shape;4409;p12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120"/>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1" name="Google Shape;4411;p120"/>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2" name="Google Shape;4412;p12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120"/>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120"/>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120"/>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120"/>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7" name="Google Shape;4417;p120"/>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120"/>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120"/>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12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12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120"/>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_1">
    <p:spTree>
      <p:nvGrpSpPr>
        <p:cNvPr id="4423" name="Shape 4423"/>
        <p:cNvGrpSpPr/>
        <p:nvPr/>
      </p:nvGrpSpPr>
      <p:grpSpPr>
        <a:xfrm>
          <a:off x="0" y="0"/>
          <a:ext cx="0" cy="0"/>
          <a:chOff x="0" y="0"/>
          <a:chExt cx="0" cy="0"/>
        </a:xfrm>
      </p:grpSpPr>
      <p:sp>
        <p:nvSpPr>
          <p:cNvPr id="4424" name="Google Shape;4424;p121"/>
          <p:cNvSpPr txBox="1"/>
          <p:nvPr>
            <p:ph type="ctrTitle"/>
          </p:nvPr>
        </p:nvSpPr>
        <p:spPr>
          <a:xfrm>
            <a:off x="721720" y="2637450"/>
            <a:ext cx="18378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600">
                <a:latin typeface="Barlow Condensed Medium"/>
                <a:ea typeface="Barlow Condensed Medium"/>
                <a:cs typeface="Barlow Condensed Medium"/>
                <a:sym typeface="Barlow Condensed Medium"/>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4425" name="Google Shape;4425;p121"/>
          <p:cNvSpPr txBox="1"/>
          <p:nvPr>
            <p:ph hasCustomPrompt="1" idx="2" type="title"/>
          </p:nvPr>
        </p:nvSpPr>
        <p:spPr>
          <a:xfrm>
            <a:off x="721720" y="1692675"/>
            <a:ext cx="1837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426" name="Google Shape;4426;p121"/>
          <p:cNvSpPr txBox="1"/>
          <p:nvPr>
            <p:ph idx="3" type="ctrTitle"/>
          </p:nvPr>
        </p:nvSpPr>
        <p:spPr>
          <a:xfrm>
            <a:off x="2675306" y="2637450"/>
            <a:ext cx="18378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600">
                <a:latin typeface="Barlow Condensed Medium"/>
                <a:ea typeface="Barlow Condensed Medium"/>
                <a:cs typeface="Barlow Condensed Medium"/>
                <a:sym typeface="Barlow Condensed Medium"/>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4427" name="Google Shape;4427;p121"/>
          <p:cNvSpPr txBox="1"/>
          <p:nvPr>
            <p:ph hasCustomPrompt="1" idx="4" type="title"/>
          </p:nvPr>
        </p:nvSpPr>
        <p:spPr>
          <a:xfrm>
            <a:off x="2675970" y="1692675"/>
            <a:ext cx="1837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428" name="Google Shape;4428;p121"/>
          <p:cNvSpPr txBox="1"/>
          <p:nvPr>
            <p:ph idx="5" type="ctrTitle"/>
          </p:nvPr>
        </p:nvSpPr>
        <p:spPr>
          <a:xfrm>
            <a:off x="4632122" y="2637450"/>
            <a:ext cx="18378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600">
                <a:latin typeface="Barlow Condensed Medium"/>
                <a:ea typeface="Barlow Condensed Medium"/>
                <a:cs typeface="Barlow Condensed Medium"/>
                <a:sym typeface="Barlow Condensed Medium"/>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4429" name="Google Shape;4429;p121"/>
          <p:cNvSpPr txBox="1"/>
          <p:nvPr>
            <p:ph hasCustomPrompt="1" idx="6" type="title"/>
          </p:nvPr>
        </p:nvSpPr>
        <p:spPr>
          <a:xfrm>
            <a:off x="4630220" y="1692675"/>
            <a:ext cx="1837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430" name="Google Shape;4430;p121"/>
          <p:cNvSpPr txBox="1"/>
          <p:nvPr>
            <p:ph idx="7" type="ctrTitle"/>
          </p:nvPr>
        </p:nvSpPr>
        <p:spPr>
          <a:xfrm>
            <a:off x="6584480" y="2637450"/>
            <a:ext cx="18378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600">
                <a:latin typeface="Barlow Condensed Medium"/>
                <a:ea typeface="Barlow Condensed Medium"/>
                <a:cs typeface="Barlow Condensed Medium"/>
                <a:sym typeface="Barlow Condensed Medium"/>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4431" name="Google Shape;4431;p121"/>
          <p:cNvSpPr txBox="1"/>
          <p:nvPr>
            <p:ph hasCustomPrompt="1" idx="8" type="title"/>
          </p:nvPr>
        </p:nvSpPr>
        <p:spPr>
          <a:xfrm>
            <a:off x="6584470" y="1692675"/>
            <a:ext cx="1837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432" name="Google Shape;4432;p121"/>
          <p:cNvSpPr txBox="1"/>
          <p:nvPr>
            <p:ph idx="1" type="subTitle"/>
          </p:nvPr>
        </p:nvSpPr>
        <p:spPr>
          <a:xfrm>
            <a:off x="723670" y="3082235"/>
            <a:ext cx="1833900" cy="52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433" name="Google Shape;4433;p121"/>
          <p:cNvSpPr txBox="1"/>
          <p:nvPr>
            <p:ph idx="9" type="subTitle"/>
          </p:nvPr>
        </p:nvSpPr>
        <p:spPr>
          <a:xfrm>
            <a:off x="6586420" y="3082235"/>
            <a:ext cx="1833900" cy="52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434" name="Google Shape;4434;p121"/>
          <p:cNvSpPr txBox="1"/>
          <p:nvPr>
            <p:ph idx="13" type="subTitle"/>
          </p:nvPr>
        </p:nvSpPr>
        <p:spPr>
          <a:xfrm>
            <a:off x="4634726" y="3082235"/>
            <a:ext cx="1833900" cy="52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435" name="Google Shape;4435;p121"/>
          <p:cNvSpPr txBox="1"/>
          <p:nvPr>
            <p:ph idx="14" type="subTitle"/>
          </p:nvPr>
        </p:nvSpPr>
        <p:spPr>
          <a:xfrm>
            <a:off x="2678591" y="3082235"/>
            <a:ext cx="1833900" cy="52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4436" name="Google Shape;4436;p121"/>
          <p:cNvGrpSpPr/>
          <p:nvPr/>
        </p:nvGrpSpPr>
        <p:grpSpPr>
          <a:xfrm rot="-5400000">
            <a:off x="286059" y="3659330"/>
            <a:ext cx="1209907" cy="1782035"/>
            <a:chOff x="700771" y="-227337"/>
            <a:chExt cx="1458774" cy="2138784"/>
          </a:xfrm>
        </p:grpSpPr>
        <p:sp>
          <p:nvSpPr>
            <p:cNvPr id="4437" name="Google Shape;4437;p121"/>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121"/>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121"/>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121"/>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121"/>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121"/>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121"/>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121"/>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121"/>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121"/>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121"/>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121"/>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121"/>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121"/>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121"/>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121"/>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3" name="Google Shape;4453;p121"/>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121"/>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121"/>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6" name="Google Shape;4456;p121"/>
          <p:cNvGrpSpPr/>
          <p:nvPr/>
        </p:nvGrpSpPr>
        <p:grpSpPr>
          <a:xfrm rot="5400000">
            <a:off x="7613820" y="-692278"/>
            <a:ext cx="877851" cy="2209091"/>
            <a:chOff x="-26858" y="-227337"/>
            <a:chExt cx="1093215" cy="2757917"/>
          </a:xfrm>
        </p:grpSpPr>
        <p:sp>
          <p:nvSpPr>
            <p:cNvPr id="4457" name="Google Shape;4457;p12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12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121"/>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121"/>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121"/>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121"/>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12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12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12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121"/>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121"/>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12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121"/>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121"/>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121"/>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121"/>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3" name="Google Shape;4473;p121"/>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121"/>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121"/>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12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12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121"/>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CUSTOM_1_1_1">
    <p:spTree>
      <p:nvGrpSpPr>
        <p:cNvPr id="4479" name="Shape 4479"/>
        <p:cNvGrpSpPr/>
        <p:nvPr/>
      </p:nvGrpSpPr>
      <p:grpSpPr>
        <a:xfrm>
          <a:off x="0" y="0"/>
          <a:ext cx="0" cy="0"/>
          <a:chOff x="0" y="0"/>
          <a:chExt cx="0" cy="0"/>
        </a:xfrm>
      </p:grpSpPr>
      <p:sp>
        <p:nvSpPr>
          <p:cNvPr id="4480" name="Google Shape;4480;p122"/>
          <p:cNvSpPr txBox="1"/>
          <p:nvPr>
            <p:ph type="ctrTitle"/>
          </p:nvPr>
        </p:nvSpPr>
        <p:spPr>
          <a:xfrm>
            <a:off x="2139858" y="1377824"/>
            <a:ext cx="18378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400"/>
            </a:lvl1pPr>
            <a:lvl2pPr lvl="1"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2pPr>
            <a:lvl3pPr lvl="2"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3pPr>
            <a:lvl4pPr lvl="3"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4pPr>
            <a:lvl5pPr lvl="4"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5pPr>
            <a:lvl6pPr lvl="5"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6pPr>
            <a:lvl7pPr lvl="6"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7pPr>
            <a:lvl8pPr lvl="7"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8pPr>
            <a:lvl9pPr lvl="8"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9pPr>
          </a:lstStyle>
          <a:p/>
        </p:txBody>
      </p:sp>
      <p:sp>
        <p:nvSpPr>
          <p:cNvPr id="4481" name="Google Shape;4481;p122"/>
          <p:cNvSpPr txBox="1"/>
          <p:nvPr>
            <p:ph hasCustomPrompt="1" idx="2" type="title"/>
          </p:nvPr>
        </p:nvSpPr>
        <p:spPr>
          <a:xfrm>
            <a:off x="813900" y="1424244"/>
            <a:ext cx="1161300" cy="941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8000"/>
              <a:buNone/>
              <a:defRPr sz="8000">
                <a:solidFill>
                  <a:schemeClr val="accent5"/>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4482" name="Google Shape;4482;p122"/>
          <p:cNvSpPr txBox="1"/>
          <p:nvPr>
            <p:ph idx="1" type="subTitle"/>
          </p:nvPr>
        </p:nvSpPr>
        <p:spPr>
          <a:xfrm>
            <a:off x="2139858" y="1729862"/>
            <a:ext cx="2331600" cy="630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483" name="Google Shape;4483;p122"/>
          <p:cNvSpPr txBox="1"/>
          <p:nvPr>
            <p:ph idx="3" type="ctrTitle"/>
          </p:nvPr>
        </p:nvSpPr>
        <p:spPr>
          <a:xfrm>
            <a:off x="4572000" y="468450"/>
            <a:ext cx="3790200" cy="577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4"/>
              </a:buClr>
              <a:buSzPts val="3000"/>
              <a:buNone/>
              <a:defRPr sz="3000">
                <a:solidFill>
                  <a:schemeClr val="accent4"/>
                </a:solidFill>
              </a:defRPr>
            </a:lvl1pPr>
            <a:lvl2pPr lvl="1" rtl="0" algn="r">
              <a:spcBef>
                <a:spcPts val="0"/>
              </a:spcBef>
              <a:spcAft>
                <a:spcPts val="0"/>
              </a:spcAft>
              <a:buClr>
                <a:schemeClr val="accent4"/>
              </a:buClr>
              <a:buSzPts val="1600"/>
              <a:buNone/>
              <a:defRPr sz="1600">
                <a:solidFill>
                  <a:schemeClr val="accent4"/>
                </a:solidFill>
              </a:defRPr>
            </a:lvl2pPr>
            <a:lvl3pPr lvl="2" rtl="0" algn="r">
              <a:spcBef>
                <a:spcPts val="0"/>
              </a:spcBef>
              <a:spcAft>
                <a:spcPts val="0"/>
              </a:spcAft>
              <a:buClr>
                <a:schemeClr val="accent4"/>
              </a:buClr>
              <a:buSzPts val="1600"/>
              <a:buNone/>
              <a:defRPr sz="1600">
                <a:solidFill>
                  <a:schemeClr val="accent4"/>
                </a:solidFill>
              </a:defRPr>
            </a:lvl3pPr>
            <a:lvl4pPr lvl="3" rtl="0" algn="r">
              <a:spcBef>
                <a:spcPts val="0"/>
              </a:spcBef>
              <a:spcAft>
                <a:spcPts val="0"/>
              </a:spcAft>
              <a:buClr>
                <a:schemeClr val="accent4"/>
              </a:buClr>
              <a:buSzPts val="1600"/>
              <a:buNone/>
              <a:defRPr sz="1600">
                <a:solidFill>
                  <a:schemeClr val="accent4"/>
                </a:solidFill>
              </a:defRPr>
            </a:lvl4pPr>
            <a:lvl5pPr lvl="4" rtl="0" algn="r">
              <a:spcBef>
                <a:spcPts val="0"/>
              </a:spcBef>
              <a:spcAft>
                <a:spcPts val="0"/>
              </a:spcAft>
              <a:buClr>
                <a:schemeClr val="accent4"/>
              </a:buClr>
              <a:buSzPts val="1600"/>
              <a:buNone/>
              <a:defRPr sz="1600">
                <a:solidFill>
                  <a:schemeClr val="accent4"/>
                </a:solidFill>
              </a:defRPr>
            </a:lvl5pPr>
            <a:lvl6pPr lvl="5" rtl="0" algn="r">
              <a:spcBef>
                <a:spcPts val="0"/>
              </a:spcBef>
              <a:spcAft>
                <a:spcPts val="0"/>
              </a:spcAft>
              <a:buClr>
                <a:schemeClr val="accent4"/>
              </a:buClr>
              <a:buSzPts val="1600"/>
              <a:buNone/>
              <a:defRPr sz="1600">
                <a:solidFill>
                  <a:schemeClr val="accent4"/>
                </a:solidFill>
              </a:defRPr>
            </a:lvl6pPr>
            <a:lvl7pPr lvl="6" rtl="0" algn="r">
              <a:spcBef>
                <a:spcPts val="0"/>
              </a:spcBef>
              <a:spcAft>
                <a:spcPts val="0"/>
              </a:spcAft>
              <a:buClr>
                <a:schemeClr val="accent4"/>
              </a:buClr>
              <a:buSzPts val="1600"/>
              <a:buNone/>
              <a:defRPr sz="1600">
                <a:solidFill>
                  <a:schemeClr val="accent4"/>
                </a:solidFill>
              </a:defRPr>
            </a:lvl7pPr>
            <a:lvl8pPr lvl="7" rtl="0" algn="r">
              <a:spcBef>
                <a:spcPts val="0"/>
              </a:spcBef>
              <a:spcAft>
                <a:spcPts val="0"/>
              </a:spcAft>
              <a:buClr>
                <a:schemeClr val="accent4"/>
              </a:buClr>
              <a:buSzPts val="1600"/>
              <a:buNone/>
              <a:defRPr sz="1600">
                <a:solidFill>
                  <a:schemeClr val="accent4"/>
                </a:solidFill>
              </a:defRPr>
            </a:lvl8pPr>
            <a:lvl9pPr lvl="8" rtl="0" algn="r">
              <a:spcBef>
                <a:spcPts val="0"/>
              </a:spcBef>
              <a:spcAft>
                <a:spcPts val="0"/>
              </a:spcAft>
              <a:buClr>
                <a:schemeClr val="accent4"/>
              </a:buClr>
              <a:buSzPts val="1600"/>
              <a:buNone/>
              <a:defRPr sz="1600">
                <a:solidFill>
                  <a:schemeClr val="accent4"/>
                </a:solidFill>
              </a:defRPr>
            </a:lvl9pPr>
          </a:lstStyle>
          <a:p/>
        </p:txBody>
      </p:sp>
      <p:cxnSp>
        <p:nvCxnSpPr>
          <p:cNvPr id="4484" name="Google Shape;4484;p122"/>
          <p:cNvCxnSpPr/>
          <p:nvPr/>
        </p:nvCxnSpPr>
        <p:spPr>
          <a:xfrm>
            <a:off x="8634675" y="-1279600"/>
            <a:ext cx="0" cy="2280000"/>
          </a:xfrm>
          <a:prstGeom prst="straightConnector1">
            <a:avLst/>
          </a:prstGeom>
          <a:noFill/>
          <a:ln cap="flat" cmpd="sng" w="28575">
            <a:solidFill>
              <a:schemeClr val="accent4"/>
            </a:solidFill>
            <a:prstDash val="solid"/>
            <a:round/>
            <a:headEnd len="med" w="med" type="none"/>
            <a:tailEnd len="med" w="med" type="none"/>
          </a:ln>
        </p:spPr>
      </p:cxnSp>
      <p:grpSp>
        <p:nvGrpSpPr>
          <p:cNvPr id="4485" name="Google Shape;4485;p122"/>
          <p:cNvGrpSpPr/>
          <p:nvPr/>
        </p:nvGrpSpPr>
        <p:grpSpPr>
          <a:xfrm rot="-5400000">
            <a:off x="665620" y="3611830"/>
            <a:ext cx="877851" cy="2209091"/>
            <a:chOff x="-26858" y="-227337"/>
            <a:chExt cx="1093215" cy="2757917"/>
          </a:xfrm>
        </p:grpSpPr>
        <p:sp>
          <p:nvSpPr>
            <p:cNvPr id="4486" name="Google Shape;4486;p12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12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122"/>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9" name="Google Shape;4489;p122"/>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122"/>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1" name="Google Shape;4491;p122"/>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2" name="Google Shape;4492;p12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12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12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122"/>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122"/>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12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122"/>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122"/>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0" name="Google Shape;4500;p122"/>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122"/>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122"/>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3" name="Google Shape;4503;p122"/>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122"/>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12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12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122"/>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08" name="Google Shape;4508;p122"/>
          <p:cNvSpPr txBox="1"/>
          <p:nvPr>
            <p:ph idx="4" type="ctrTitle"/>
          </p:nvPr>
        </p:nvSpPr>
        <p:spPr>
          <a:xfrm>
            <a:off x="5998758" y="1377824"/>
            <a:ext cx="18378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400"/>
            </a:lvl1pPr>
            <a:lvl2pPr lvl="1"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2pPr>
            <a:lvl3pPr lvl="2"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3pPr>
            <a:lvl4pPr lvl="3"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4pPr>
            <a:lvl5pPr lvl="4"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5pPr>
            <a:lvl6pPr lvl="5"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6pPr>
            <a:lvl7pPr lvl="6"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7pPr>
            <a:lvl8pPr lvl="7"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8pPr>
            <a:lvl9pPr lvl="8"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9pPr>
          </a:lstStyle>
          <a:p/>
        </p:txBody>
      </p:sp>
      <p:sp>
        <p:nvSpPr>
          <p:cNvPr id="4509" name="Google Shape;4509;p122"/>
          <p:cNvSpPr txBox="1"/>
          <p:nvPr>
            <p:ph hasCustomPrompt="1" idx="5" type="title"/>
          </p:nvPr>
        </p:nvSpPr>
        <p:spPr>
          <a:xfrm>
            <a:off x="4672800" y="1424244"/>
            <a:ext cx="1161300" cy="941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8000"/>
              <a:buNone/>
              <a:defRPr sz="8000">
                <a:solidFill>
                  <a:schemeClr val="accent3"/>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4510" name="Google Shape;4510;p122"/>
          <p:cNvSpPr txBox="1"/>
          <p:nvPr>
            <p:ph idx="6" type="subTitle"/>
          </p:nvPr>
        </p:nvSpPr>
        <p:spPr>
          <a:xfrm>
            <a:off x="5998758" y="1729862"/>
            <a:ext cx="2331600" cy="630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11" name="Google Shape;4511;p122"/>
          <p:cNvSpPr txBox="1"/>
          <p:nvPr>
            <p:ph idx="7" type="ctrTitle"/>
          </p:nvPr>
        </p:nvSpPr>
        <p:spPr>
          <a:xfrm>
            <a:off x="2139858" y="3122063"/>
            <a:ext cx="18378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400"/>
            </a:lvl1pPr>
            <a:lvl2pPr lvl="1"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2pPr>
            <a:lvl3pPr lvl="2"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3pPr>
            <a:lvl4pPr lvl="3"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4pPr>
            <a:lvl5pPr lvl="4"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5pPr>
            <a:lvl6pPr lvl="5"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6pPr>
            <a:lvl7pPr lvl="6"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7pPr>
            <a:lvl8pPr lvl="7"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8pPr>
            <a:lvl9pPr lvl="8"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9pPr>
          </a:lstStyle>
          <a:p/>
        </p:txBody>
      </p:sp>
      <p:sp>
        <p:nvSpPr>
          <p:cNvPr id="4512" name="Google Shape;4512;p122"/>
          <p:cNvSpPr txBox="1"/>
          <p:nvPr>
            <p:ph hasCustomPrompt="1" idx="8" type="title"/>
          </p:nvPr>
        </p:nvSpPr>
        <p:spPr>
          <a:xfrm>
            <a:off x="813900" y="3168483"/>
            <a:ext cx="1161300" cy="941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8000"/>
              <a:buNone/>
              <a:defRPr sz="8000">
                <a:solidFill>
                  <a:schemeClr val="accent2"/>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4513" name="Google Shape;4513;p122"/>
          <p:cNvSpPr txBox="1"/>
          <p:nvPr>
            <p:ph idx="9" type="subTitle"/>
          </p:nvPr>
        </p:nvSpPr>
        <p:spPr>
          <a:xfrm>
            <a:off x="2139858" y="3474101"/>
            <a:ext cx="2331600" cy="630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14" name="Google Shape;4514;p122"/>
          <p:cNvSpPr txBox="1"/>
          <p:nvPr>
            <p:ph idx="13" type="ctrTitle"/>
          </p:nvPr>
        </p:nvSpPr>
        <p:spPr>
          <a:xfrm>
            <a:off x="5998758" y="3122063"/>
            <a:ext cx="18378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400"/>
            </a:lvl1pPr>
            <a:lvl2pPr lvl="1"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2pPr>
            <a:lvl3pPr lvl="2"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3pPr>
            <a:lvl4pPr lvl="3"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4pPr>
            <a:lvl5pPr lvl="4"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5pPr>
            <a:lvl6pPr lvl="5"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6pPr>
            <a:lvl7pPr lvl="6"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7pPr>
            <a:lvl8pPr lvl="7"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8pPr>
            <a:lvl9pPr lvl="8"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9pPr>
          </a:lstStyle>
          <a:p/>
        </p:txBody>
      </p:sp>
      <p:sp>
        <p:nvSpPr>
          <p:cNvPr id="4515" name="Google Shape;4515;p122"/>
          <p:cNvSpPr txBox="1"/>
          <p:nvPr>
            <p:ph hasCustomPrompt="1" idx="14" type="title"/>
          </p:nvPr>
        </p:nvSpPr>
        <p:spPr>
          <a:xfrm>
            <a:off x="4672800" y="3168483"/>
            <a:ext cx="1161300" cy="941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8000"/>
              <a:buNone/>
              <a:defRPr sz="8000">
                <a:solidFill>
                  <a:schemeClr val="accent4"/>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4516" name="Google Shape;4516;p122"/>
          <p:cNvSpPr txBox="1"/>
          <p:nvPr>
            <p:ph idx="15" type="subTitle"/>
          </p:nvPr>
        </p:nvSpPr>
        <p:spPr>
          <a:xfrm>
            <a:off x="5998758" y="3474101"/>
            <a:ext cx="2331600" cy="630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3">
  <p:cSld name="CUSTOM_1_1_1_1">
    <p:spTree>
      <p:nvGrpSpPr>
        <p:cNvPr id="4517" name="Shape 4517"/>
        <p:cNvGrpSpPr/>
        <p:nvPr/>
      </p:nvGrpSpPr>
      <p:grpSpPr>
        <a:xfrm>
          <a:off x="0" y="0"/>
          <a:ext cx="0" cy="0"/>
          <a:chOff x="0" y="0"/>
          <a:chExt cx="0" cy="0"/>
        </a:xfrm>
      </p:grpSpPr>
      <p:sp>
        <p:nvSpPr>
          <p:cNvPr id="4518" name="Google Shape;4518;p123"/>
          <p:cNvSpPr txBox="1"/>
          <p:nvPr>
            <p:ph type="ctrTitle"/>
          </p:nvPr>
        </p:nvSpPr>
        <p:spPr>
          <a:xfrm>
            <a:off x="893040" y="1354325"/>
            <a:ext cx="2349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400"/>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4519" name="Google Shape;4519;p123"/>
          <p:cNvSpPr txBox="1"/>
          <p:nvPr>
            <p:ph hasCustomPrompt="1" idx="2" type="title"/>
          </p:nvPr>
        </p:nvSpPr>
        <p:spPr>
          <a:xfrm>
            <a:off x="893104" y="771353"/>
            <a:ext cx="23496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accent6"/>
                </a:solidFill>
              </a:defRPr>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520" name="Google Shape;4520;p123"/>
          <p:cNvSpPr txBox="1"/>
          <p:nvPr>
            <p:ph idx="3" type="ctrTitle"/>
          </p:nvPr>
        </p:nvSpPr>
        <p:spPr>
          <a:xfrm>
            <a:off x="3398867" y="1354325"/>
            <a:ext cx="2349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400"/>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4521" name="Google Shape;4521;p123"/>
          <p:cNvSpPr txBox="1"/>
          <p:nvPr>
            <p:ph hasCustomPrompt="1" idx="4" type="title"/>
          </p:nvPr>
        </p:nvSpPr>
        <p:spPr>
          <a:xfrm>
            <a:off x="3398905" y="771353"/>
            <a:ext cx="23496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accent5"/>
                </a:solidFill>
              </a:defRPr>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522" name="Google Shape;4522;p123"/>
          <p:cNvSpPr txBox="1"/>
          <p:nvPr>
            <p:ph idx="5" type="ctrTitle"/>
          </p:nvPr>
        </p:nvSpPr>
        <p:spPr>
          <a:xfrm>
            <a:off x="889725" y="3337175"/>
            <a:ext cx="2349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400"/>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4523" name="Google Shape;4523;p123"/>
          <p:cNvSpPr txBox="1"/>
          <p:nvPr>
            <p:ph hasCustomPrompt="1" idx="6" type="title"/>
          </p:nvPr>
        </p:nvSpPr>
        <p:spPr>
          <a:xfrm>
            <a:off x="889737" y="2754203"/>
            <a:ext cx="23496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accent2"/>
                </a:solidFill>
              </a:defRPr>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524" name="Google Shape;4524;p123"/>
          <p:cNvSpPr txBox="1"/>
          <p:nvPr>
            <p:ph idx="7" type="ctrTitle"/>
          </p:nvPr>
        </p:nvSpPr>
        <p:spPr>
          <a:xfrm>
            <a:off x="3395552" y="3337175"/>
            <a:ext cx="2349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400"/>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4525" name="Google Shape;4525;p123"/>
          <p:cNvSpPr txBox="1"/>
          <p:nvPr>
            <p:ph hasCustomPrompt="1" idx="8" type="title"/>
          </p:nvPr>
        </p:nvSpPr>
        <p:spPr>
          <a:xfrm>
            <a:off x="3395538" y="2754203"/>
            <a:ext cx="23496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2"/>
                </a:solidFill>
              </a:defRPr>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526" name="Google Shape;4526;p123"/>
          <p:cNvSpPr txBox="1"/>
          <p:nvPr>
            <p:ph idx="1" type="subTitle"/>
          </p:nvPr>
        </p:nvSpPr>
        <p:spPr>
          <a:xfrm>
            <a:off x="898154" y="1758075"/>
            <a:ext cx="2344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27" name="Google Shape;4527;p123"/>
          <p:cNvSpPr txBox="1"/>
          <p:nvPr>
            <p:ph idx="9" type="subTitle"/>
          </p:nvPr>
        </p:nvSpPr>
        <p:spPr>
          <a:xfrm>
            <a:off x="3398031" y="3740925"/>
            <a:ext cx="2344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28" name="Google Shape;4528;p123"/>
          <p:cNvSpPr txBox="1"/>
          <p:nvPr>
            <p:ph idx="13" type="subTitle"/>
          </p:nvPr>
        </p:nvSpPr>
        <p:spPr>
          <a:xfrm>
            <a:off x="893055" y="3740925"/>
            <a:ext cx="2344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29" name="Google Shape;4529;p123"/>
          <p:cNvSpPr txBox="1"/>
          <p:nvPr>
            <p:ph idx="14" type="subTitle"/>
          </p:nvPr>
        </p:nvSpPr>
        <p:spPr>
          <a:xfrm>
            <a:off x="3403067" y="1758075"/>
            <a:ext cx="2344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30" name="Google Shape;4530;p123"/>
          <p:cNvSpPr txBox="1"/>
          <p:nvPr>
            <p:ph idx="15" type="ctrTitle"/>
          </p:nvPr>
        </p:nvSpPr>
        <p:spPr>
          <a:xfrm>
            <a:off x="5904593" y="1354325"/>
            <a:ext cx="2349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400"/>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4531" name="Google Shape;4531;p123"/>
          <p:cNvSpPr txBox="1"/>
          <p:nvPr>
            <p:ph hasCustomPrompt="1" idx="16" type="title"/>
          </p:nvPr>
        </p:nvSpPr>
        <p:spPr>
          <a:xfrm>
            <a:off x="5904631" y="771353"/>
            <a:ext cx="23496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accent4"/>
                </a:solidFill>
              </a:defRPr>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532" name="Google Shape;4532;p123"/>
          <p:cNvSpPr txBox="1"/>
          <p:nvPr>
            <p:ph idx="17" type="ctrTitle"/>
          </p:nvPr>
        </p:nvSpPr>
        <p:spPr>
          <a:xfrm>
            <a:off x="5901278" y="3337175"/>
            <a:ext cx="2349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400"/>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4533" name="Google Shape;4533;p123"/>
          <p:cNvSpPr txBox="1"/>
          <p:nvPr>
            <p:ph hasCustomPrompt="1" idx="18" type="title"/>
          </p:nvPr>
        </p:nvSpPr>
        <p:spPr>
          <a:xfrm>
            <a:off x="5901265" y="2754203"/>
            <a:ext cx="23496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accent3"/>
                </a:solidFill>
              </a:defRPr>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534" name="Google Shape;4534;p123"/>
          <p:cNvSpPr txBox="1"/>
          <p:nvPr>
            <p:ph idx="19" type="subTitle"/>
          </p:nvPr>
        </p:nvSpPr>
        <p:spPr>
          <a:xfrm>
            <a:off x="5903758" y="3740925"/>
            <a:ext cx="2344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35" name="Google Shape;4535;p123"/>
          <p:cNvSpPr txBox="1"/>
          <p:nvPr>
            <p:ph idx="20" type="subTitle"/>
          </p:nvPr>
        </p:nvSpPr>
        <p:spPr>
          <a:xfrm>
            <a:off x="5908793" y="1758075"/>
            <a:ext cx="2344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4536" name="Google Shape;4536;p123"/>
          <p:cNvGrpSpPr/>
          <p:nvPr/>
        </p:nvGrpSpPr>
        <p:grpSpPr>
          <a:xfrm flipH="1" rot="5400000">
            <a:off x="7600520" y="3611830"/>
            <a:ext cx="877851" cy="2209091"/>
            <a:chOff x="-26858" y="-227337"/>
            <a:chExt cx="1093215" cy="2757917"/>
          </a:xfrm>
        </p:grpSpPr>
        <p:sp>
          <p:nvSpPr>
            <p:cNvPr id="4537" name="Google Shape;4537;p12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12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123"/>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123"/>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123"/>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123"/>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12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12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12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123"/>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123"/>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8" name="Google Shape;4548;p12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123"/>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0" name="Google Shape;4550;p123"/>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123"/>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123"/>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3" name="Google Shape;4553;p123"/>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4" name="Google Shape;4554;p123"/>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123"/>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12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12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8" name="Google Shape;4558;p123"/>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2194950" y="1243575"/>
            <a:ext cx="4746300" cy="2052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5" name="Google Shape;55;p14"/>
          <p:cNvSpPr txBox="1"/>
          <p:nvPr>
            <p:ph idx="1" type="subTitle"/>
          </p:nvPr>
        </p:nvSpPr>
        <p:spPr>
          <a:xfrm>
            <a:off x="2925950" y="3296175"/>
            <a:ext cx="32922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4559" name="Shape 4559"/>
        <p:cNvGrpSpPr/>
        <p:nvPr/>
      </p:nvGrpSpPr>
      <p:grpSpPr>
        <a:xfrm>
          <a:off x="0" y="0"/>
          <a:ext cx="0" cy="0"/>
          <a:chOff x="0" y="0"/>
          <a:chExt cx="0" cy="0"/>
        </a:xfrm>
      </p:grpSpPr>
      <p:sp>
        <p:nvSpPr>
          <p:cNvPr id="4560" name="Google Shape;4560;p124"/>
          <p:cNvSpPr txBox="1"/>
          <p:nvPr>
            <p:ph idx="1" type="subTitle"/>
          </p:nvPr>
        </p:nvSpPr>
        <p:spPr>
          <a:xfrm>
            <a:off x="1357575" y="2398275"/>
            <a:ext cx="2568300" cy="57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61" name="Google Shape;4561;p124"/>
          <p:cNvSpPr txBox="1"/>
          <p:nvPr>
            <p:ph idx="2" type="subTitle"/>
          </p:nvPr>
        </p:nvSpPr>
        <p:spPr>
          <a:xfrm>
            <a:off x="1132425" y="3320025"/>
            <a:ext cx="3018600" cy="829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1100"/>
              <a:buChar char="●"/>
              <a:defRPr>
                <a:solidFill>
                  <a:schemeClr val="dk1"/>
                </a:solidFill>
              </a:defRPr>
            </a:lvl1pPr>
            <a:lvl2pPr lvl="1" rtl="0" algn="ctr">
              <a:spcBef>
                <a:spcPts val="0"/>
              </a:spcBef>
              <a:spcAft>
                <a:spcPts val="0"/>
              </a:spcAft>
              <a:buSzPts val="1100"/>
              <a:buChar char="○"/>
              <a:defRPr sz="1100"/>
            </a:lvl2pPr>
            <a:lvl3pPr lvl="2" rtl="0" algn="ctr">
              <a:spcBef>
                <a:spcPts val="1600"/>
              </a:spcBef>
              <a:spcAft>
                <a:spcPts val="0"/>
              </a:spcAft>
              <a:buSzPts val="1100"/>
              <a:buChar char="■"/>
              <a:defRPr sz="1100"/>
            </a:lvl3pPr>
            <a:lvl4pPr lvl="3" rtl="0" algn="ctr">
              <a:spcBef>
                <a:spcPts val="1600"/>
              </a:spcBef>
              <a:spcAft>
                <a:spcPts val="0"/>
              </a:spcAft>
              <a:buSzPts val="1100"/>
              <a:buChar char="●"/>
              <a:defRPr sz="1100"/>
            </a:lvl4pPr>
            <a:lvl5pPr lvl="4" rtl="0" algn="ctr">
              <a:spcBef>
                <a:spcPts val="1600"/>
              </a:spcBef>
              <a:spcAft>
                <a:spcPts val="0"/>
              </a:spcAft>
              <a:buSzPts val="1100"/>
              <a:buChar char="○"/>
              <a:defRPr sz="1100"/>
            </a:lvl5pPr>
            <a:lvl6pPr lvl="5" rtl="0" algn="ctr">
              <a:spcBef>
                <a:spcPts val="1600"/>
              </a:spcBef>
              <a:spcAft>
                <a:spcPts val="0"/>
              </a:spcAft>
              <a:buSzPts val="1100"/>
              <a:buChar char="■"/>
              <a:defRPr sz="1100"/>
            </a:lvl6pPr>
            <a:lvl7pPr lvl="6" rtl="0" algn="ctr">
              <a:spcBef>
                <a:spcPts val="1600"/>
              </a:spcBef>
              <a:spcAft>
                <a:spcPts val="0"/>
              </a:spcAft>
              <a:buSzPts val="1100"/>
              <a:buChar char="●"/>
              <a:defRPr sz="1100"/>
            </a:lvl7pPr>
            <a:lvl8pPr lvl="7" rtl="0" algn="ctr">
              <a:spcBef>
                <a:spcPts val="1600"/>
              </a:spcBef>
              <a:spcAft>
                <a:spcPts val="0"/>
              </a:spcAft>
              <a:buSzPts val="1100"/>
              <a:buChar char="○"/>
              <a:defRPr sz="1100"/>
            </a:lvl8pPr>
            <a:lvl9pPr lvl="8" rtl="0" algn="ctr">
              <a:spcBef>
                <a:spcPts val="1600"/>
              </a:spcBef>
              <a:spcAft>
                <a:spcPts val="1600"/>
              </a:spcAft>
              <a:buSzPts val="1100"/>
              <a:buChar char="■"/>
              <a:defRPr sz="1100"/>
            </a:lvl9pPr>
          </a:lstStyle>
          <a:p/>
        </p:txBody>
      </p:sp>
      <p:sp>
        <p:nvSpPr>
          <p:cNvPr id="4562" name="Google Shape;4562;p124"/>
          <p:cNvSpPr txBox="1"/>
          <p:nvPr>
            <p:ph hasCustomPrompt="1" type="title"/>
          </p:nvPr>
        </p:nvSpPr>
        <p:spPr>
          <a:xfrm>
            <a:off x="1676475" y="984050"/>
            <a:ext cx="1930500" cy="57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0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4563" name="Google Shape;4563;p124"/>
          <p:cNvSpPr txBox="1"/>
          <p:nvPr>
            <p:ph idx="3" type="subTitle"/>
          </p:nvPr>
        </p:nvSpPr>
        <p:spPr>
          <a:xfrm>
            <a:off x="1700175" y="2912675"/>
            <a:ext cx="18831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Barlow Condensed Medium"/>
              <a:buNone/>
              <a:defRPr sz="1600">
                <a:latin typeface="Barlow Condensed Medium"/>
                <a:ea typeface="Barlow Condensed Medium"/>
                <a:cs typeface="Barlow Condensed Medium"/>
                <a:sym typeface="Barlow Condensed Medium"/>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564" name="Google Shape;4564;p124"/>
          <p:cNvSpPr txBox="1"/>
          <p:nvPr>
            <p:ph idx="4" type="subTitle"/>
          </p:nvPr>
        </p:nvSpPr>
        <p:spPr>
          <a:xfrm>
            <a:off x="5235388" y="2398275"/>
            <a:ext cx="2569500" cy="57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565" name="Google Shape;4565;p124"/>
          <p:cNvSpPr txBox="1"/>
          <p:nvPr>
            <p:ph idx="5" type="subTitle"/>
          </p:nvPr>
        </p:nvSpPr>
        <p:spPr>
          <a:xfrm>
            <a:off x="5011450" y="3320025"/>
            <a:ext cx="3017400" cy="829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1100"/>
              <a:buChar char="●"/>
              <a:defRPr>
                <a:solidFill>
                  <a:schemeClr val="dk1"/>
                </a:solidFill>
              </a:defRPr>
            </a:lvl1pPr>
            <a:lvl2pPr lvl="1" rtl="0" algn="ctr">
              <a:spcBef>
                <a:spcPts val="0"/>
              </a:spcBef>
              <a:spcAft>
                <a:spcPts val="0"/>
              </a:spcAft>
              <a:buSzPts val="1100"/>
              <a:buChar char="○"/>
              <a:defRPr sz="1100"/>
            </a:lvl2pPr>
            <a:lvl3pPr lvl="2" rtl="0" algn="ctr">
              <a:spcBef>
                <a:spcPts val="1600"/>
              </a:spcBef>
              <a:spcAft>
                <a:spcPts val="0"/>
              </a:spcAft>
              <a:buSzPts val="1100"/>
              <a:buChar char="■"/>
              <a:defRPr sz="1100"/>
            </a:lvl3pPr>
            <a:lvl4pPr lvl="3" rtl="0" algn="ctr">
              <a:spcBef>
                <a:spcPts val="1600"/>
              </a:spcBef>
              <a:spcAft>
                <a:spcPts val="0"/>
              </a:spcAft>
              <a:buSzPts val="1100"/>
              <a:buChar char="●"/>
              <a:defRPr sz="1100"/>
            </a:lvl4pPr>
            <a:lvl5pPr lvl="4" rtl="0" algn="ctr">
              <a:spcBef>
                <a:spcPts val="1600"/>
              </a:spcBef>
              <a:spcAft>
                <a:spcPts val="0"/>
              </a:spcAft>
              <a:buSzPts val="1100"/>
              <a:buChar char="○"/>
              <a:defRPr sz="1100"/>
            </a:lvl5pPr>
            <a:lvl6pPr lvl="5" rtl="0" algn="ctr">
              <a:spcBef>
                <a:spcPts val="1600"/>
              </a:spcBef>
              <a:spcAft>
                <a:spcPts val="0"/>
              </a:spcAft>
              <a:buSzPts val="1100"/>
              <a:buChar char="■"/>
              <a:defRPr sz="1100"/>
            </a:lvl6pPr>
            <a:lvl7pPr lvl="6" rtl="0" algn="ctr">
              <a:spcBef>
                <a:spcPts val="1600"/>
              </a:spcBef>
              <a:spcAft>
                <a:spcPts val="0"/>
              </a:spcAft>
              <a:buSzPts val="1100"/>
              <a:buChar char="●"/>
              <a:defRPr sz="1100"/>
            </a:lvl7pPr>
            <a:lvl8pPr lvl="7" rtl="0" algn="ctr">
              <a:spcBef>
                <a:spcPts val="1600"/>
              </a:spcBef>
              <a:spcAft>
                <a:spcPts val="0"/>
              </a:spcAft>
              <a:buSzPts val="1100"/>
              <a:buChar char="○"/>
              <a:defRPr sz="1100"/>
            </a:lvl8pPr>
            <a:lvl9pPr lvl="8" rtl="0" algn="ctr">
              <a:spcBef>
                <a:spcPts val="1600"/>
              </a:spcBef>
              <a:spcAft>
                <a:spcPts val="1600"/>
              </a:spcAft>
              <a:buSzPts val="1100"/>
              <a:buChar char="■"/>
              <a:defRPr sz="1100"/>
            </a:lvl9pPr>
          </a:lstStyle>
          <a:p/>
        </p:txBody>
      </p:sp>
      <p:sp>
        <p:nvSpPr>
          <p:cNvPr id="4566" name="Google Shape;4566;p124"/>
          <p:cNvSpPr txBox="1"/>
          <p:nvPr>
            <p:ph hasCustomPrompt="1" idx="6" type="title"/>
          </p:nvPr>
        </p:nvSpPr>
        <p:spPr>
          <a:xfrm>
            <a:off x="5554900" y="984050"/>
            <a:ext cx="1930500" cy="57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4567" name="Google Shape;4567;p124"/>
          <p:cNvSpPr txBox="1"/>
          <p:nvPr>
            <p:ph idx="7" type="subTitle"/>
          </p:nvPr>
        </p:nvSpPr>
        <p:spPr>
          <a:xfrm>
            <a:off x="5554825" y="2912675"/>
            <a:ext cx="19305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Barlow Condensed Medium"/>
              <a:buNone/>
              <a:defRPr sz="1600">
                <a:latin typeface="Barlow Condensed Medium"/>
                <a:ea typeface="Barlow Condensed Medium"/>
                <a:cs typeface="Barlow Condensed Medium"/>
                <a:sym typeface="Barlow Condensed Medium"/>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4568" name="Google Shape;4568;p124"/>
          <p:cNvSpPr txBox="1"/>
          <p:nvPr>
            <p:ph idx="8" type="ctrTitle"/>
          </p:nvPr>
        </p:nvSpPr>
        <p:spPr>
          <a:xfrm>
            <a:off x="266501" y="468450"/>
            <a:ext cx="80955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4569" name="Google Shape;4569;p124"/>
          <p:cNvCxnSpPr/>
          <p:nvPr/>
        </p:nvCxnSpPr>
        <p:spPr>
          <a:xfrm>
            <a:off x="8634675" y="-1604650"/>
            <a:ext cx="0" cy="2664900"/>
          </a:xfrm>
          <a:prstGeom prst="straightConnector1">
            <a:avLst/>
          </a:prstGeom>
          <a:noFill/>
          <a:ln cap="flat" cmpd="sng" w="28575">
            <a:solidFill>
              <a:schemeClr val="accent4"/>
            </a:solidFill>
            <a:prstDash val="solid"/>
            <a:round/>
            <a:headEnd len="med" w="med" type="none"/>
            <a:tailEnd len="med" w="med" type="none"/>
          </a:ln>
        </p:spPr>
      </p:cxnSp>
      <p:grpSp>
        <p:nvGrpSpPr>
          <p:cNvPr id="4570" name="Google Shape;4570;p124"/>
          <p:cNvGrpSpPr/>
          <p:nvPr/>
        </p:nvGrpSpPr>
        <p:grpSpPr>
          <a:xfrm rot="-5400000">
            <a:off x="665620" y="3611830"/>
            <a:ext cx="877851" cy="2209091"/>
            <a:chOff x="-26858" y="-227337"/>
            <a:chExt cx="1093215" cy="2757917"/>
          </a:xfrm>
        </p:grpSpPr>
        <p:sp>
          <p:nvSpPr>
            <p:cNvPr id="4571" name="Google Shape;4571;p12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12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124"/>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124"/>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124"/>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6" name="Google Shape;4576;p124"/>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7" name="Google Shape;4577;p12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8" name="Google Shape;4578;p12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12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124"/>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124"/>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2" name="Google Shape;4582;p12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3" name="Google Shape;4583;p124"/>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124"/>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124"/>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124"/>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124"/>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8" name="Google Shape;4588;p124"/>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9" name="Google Shape;4589;p124"/>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0" name="Google Shape;4590;p12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1" name="Google Shape;4591;p12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124"/>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
    <p:spTree>
      <p:nvGrpSpPr>
        <p:cNvPr id="4593" name="Shape 4593"/>
        <p:cNvGrpSpPr/>
        <p:nvPr/>
      </p:nvGrpSpPr>
      <p:grpSpPr>
        <a:xfrm>
          <a:off x="0" y="0"/>
          <a:ext cx="0" cy="0"/>
          <a:chOff x="0" y="0"/>
          <a:chExt cx="0" cy="0"/>
        </a:xfrm>
      </p:grpSpPr>
      <p:sp>
        <p:nvSpPr>
          <p:cNvPr id="4594" name="Google Shape;4594;p125"/>
          <p:cNvSpPr txBox="1"/>
          <p:nvPr>
            <p:ph type="ctrTitle"/>
          </p:nvPr>
        </p:nvSpPr>
        <p:spPr>
          <a:xfrm>
            <a:off x="2769125" y="539500"/>
            <a:ext cx="3605700" cy="83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595" name="Google Shape;4595;p125"/>
          <p:cNvSpPr txBox="1"/>
          <p:nvPr>
            <p:ph idx="1" type="subTitle"/>
          </p:nvPr>
        </p:nvSpPr>
        <p:spPr>
          <a:xfrm>
            <a:off x="2725300" y="1609975"/>
            <a:ext cx="3693300" cy="102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596" name="Google Shape;4596;p125"/>
          <p:cNvSpPr txBox="1"/>
          <p:nvPr/>
        </p:nvSpPr>
        <p:spPr>
          <a:xfrm>
            <a:off x="3023550" y="3354600"/>
            <a:ext cx="3096900" cy="89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Arvo"/>
                <a:ea typeface="Arvo"/>
                <a:cs typeface="Arvo"/>
                <a:sym typeface="Arvo"/>
              </a:rPr>
              <a:t>CREDITS: This presentation template was created by </a:t>
            </a:r>
            <a:r>
              <a:rPr b="1" lang="en" sz="1000">
                <a:solidFill>
                  <a:schemeClr val="dk1"/>
                </a:solidFill>
                <a:uFill>
                  <a:noFill/>
                </a:uFill>
                <a:latin typeface="Arvo"/>
                <a:ea typeface="Arvo"/>
                <a:cs typeface="Arvo"/>
                <a:sym typeface="Arvo"/>
                <a:hlinkClick r:id="rId2">
                  <a:extLst>
                    <a:ext uri="{A12FA001-AC4F-418D-AE19-62706E023703}">
                      <ahyp:hlinkClr val="tx"/>
                    </a:ext>
                  </a:extLst>
                </a:hlinkClick>
              </a:rPr>
              <a:t>Slidesgo</a:t>
            </a:r>
            <a:r>
              <a:rPr lang="en" sz="1000">
                <a:solidFill>
                  <a:schemeClr val="dk1"/>
                </a:solidFill>
                <a:latin typeface="Arvo"/>
                <a:ea typeface="Arvo"/>
                <a:cs typeface="Arvo"/>
                <a:sym typeface="Arvo"/>
              </a:rPr>
              <a:t>, including icons by </a:t>
            </a:r>
            <a:r>
              <a:rPr b="1" lang="en" sz="1000">
                <a:solidFill>
                  <a:schemeClr val="dk1"/>
                </a:solidFill>
                <a:uFill>
                  <a:noFill/>
                </a:uFill>
                <a:latin typeface="Arvo"/>
                <a:ea typeface="Arvo"/>
                <a:cs typeface="Arvo"/>
                <a:sym typeface="Arvo"/>
                <a:hlinkClick r:id="rId3">
                  <a:extLst>
                    <a:ext uri="{A12FA001-AC4F-418D-AE19-62706E023703}">
                      <ahyp:hlinkClr val="tx"/>
                    </a:ext>
                  </a:extLst>
                </a:hlinkClick>
              </a:rPr>
              <a:t>Flaticon</a:t>
            </a:r>
            <a:r>
              <a:rPr lang="en" sz="1000">
                <a:solidFill>
                  <a:schemeClr val="dk1"/>
                </a:solidFill>
                <a:latin typeface="Arvo"/>
                <a:ea typeface="Arvo"/>
                <a:cs typeface="Arvo"/>
                <a:sym typeface="Arvo"/>
              </a:rPr>
              <a:t>, infographics &amp; images by </a:t>
            </a:r>
            <a:r>
              <a:rPr b="1" lang="en" sz="1000">
                <a:solidFill>
                  <a:schemeClr val="dk1"/>
                </a:solidFill>
                <a:uFill>
                  <a:noFill/>
                </a:uFill>
                <a:latin typeface="Arvo"/>
                <a:ea typeface="Arvo"/>
                <a:cs typeface="Arvo"/>
                <a:sym typeface="Arvo"/>
                <a:hlinkClick r:id="rId4">
                  <a:extLst>
                    <a:ext uri="{A12FA001-AC4F-418D-AE19-62706E023703}">
                      <ahyp:hlinkClr val="tx"/>
                    </a:ext>
                  </a:extLst>
                </a:hlinkClick>
              </a:rPr>
              <a:t>Freepik</a:t>
            </a:r>
            <a:endParaRPr b="1" sz="1000">
              <a:solidFill>
                <a:schemeClr val="dk1"/>
              </a:solidFill>
              <a:latin typeface="Arvo"/>
              <a:ea typeface="Arvo"/>
              <a:cs typeface="Arvo"/>
              <a:sym typeface="Arvo"/>
            </a:endParaRPr>
          </a:p>
        </p:txBody>
      </p:sp>
      <p:grpSp>
        <p:nvGrpSpPr>
          <p:cNvPr id="4597" name="Google Shape;4597;p125"/>
          <p:cNvGrpSpPr/>
          <p:nvPr/>
        </p:nvGrpSpPr>
        <p:grpSpPr>
          <a:xfrm flipH="1">
            <a:off x="0" y="2933725"/>
            <a:ext cx="2044793" cy="2209776"/>
            <a:chOff x="1384075" y="241450"/>
            <a:chExt cx="4822625" cy="5215425"/>
          </a:xfrm>
        </p:grpSpPr>
        <p:sp>
          <p:nvSpPr>
            <p:cNvPr id="4598" name="Google Shape;4598;p125"/>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125"/>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125"/>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1" name="Google Shape;4601;p125"/>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2" name="Google Shape;4602;p125"/>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3" name="Google Shape;4603;p125"/>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4" name="Google Shape;4604;p125"/>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5" name="Google Shape;4605;p125"/>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6" name="Google Shape;4606;p125"/>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125"/>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125"/>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125"/>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0" name="Google Shape;4610;p125"/>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1" name="Google Shape;4611;p125"/>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2" name="Google Shape;4612;p125"/>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3" name="Google Shape;4613;p125"/>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4" name="Google Shape;4614;p125"/>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5" name="Google Shape;4615;p125"/>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6" name="Google Shape;4616;p125"/>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7" name="Google Shape;4617;p125"/>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8" name="Google Shape;4618;p125"/>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9" name="Google Shape;4619;p125"/>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0" name="Google Shape;4620;p125"/>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1" name="Google Shape;4621;p125"/>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2" name="Google Shape;4622;p125"/>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3" name="Google Shape;4623;p125"/>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4" name="Google Shape;4624;p125"/>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5" name="Google Shape;4625;p125"/>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125"/>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7" name="Google Shape;4627;p125"/>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8" name="Google Shape;4628;p125"/>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9" name="Google Shape;4629;p125"/>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0" name="Google Shape;4630;p125"/>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1" name="Google Shape;4631;p125"/>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2" name="Google Shape;4632;p125"/>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3" name="Google Shape;4633;p125"/>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4" name="Google Shape;4634;p125"/>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5" name="Google Shape;4635;p125"/>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6" name="Google Shape;4636;p125"/>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7" name="Google Shape;4637;p125"/>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8" name="Google Shape;4638;p125"/>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9" name="Google Shape;4639;p125"/>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0" name="Google Shape;4640;p125"/>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1" name="Google Shape;4641;p125"/>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42" name="Google Shape;4642;p125"/>
          <p:cNvGrpSpPr/>
          <p:nvPr/>
        </p:nvGrpSpPr>
        <p:grpSpPr>
          <a:xfrm flipH="1">
            <a:off x="6934090" y="-76200"/>
            <a:ext cx="2286103" cy="2895537"/>
            <a:chOff x="-26858" y="-227337"/>
            <a:chExt cx="2186403" cy="2757917"/>
          </a:xfrm>
        </p:grpSpPr>
        <p:sp>
          <p:nvSpPr>
            <p:cNvPr id="4643" name="Google Shape;4643;p12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4" name="Google Shape;4644;p12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5" name="Google Shape;4645;p125"/>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6" name="Google Shape;4646;p125"/>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7" name="Google Shape;4647;p125"/>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8" name="Google Shape;4648;p125"/>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9" name="Google Shape;4649;p12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0" name="Google Shape;4650;p12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1" name="Google Shape;4651;p12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2" name="Google Shape;4652;p125"/>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3" name="Google Shape;4653;p125"/>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4" name="Google Shape;4654;p12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5" name="Google Shape;4655;p125"/>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6" name="Google Shape;4656;p125"/>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125"/>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8" name="Google Shape;4658;p125"/>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9" name="Google Shape;4659;p125"/>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0" name="Google Shape;4660;p125"/>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1" name="Google Shape;4661;p125"/>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2" name="Google Shape;4662;p125"/>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3" name="Google Shape;4663;p125"/>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4" name="Google Shape;4664;p125"/>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5" name="Google Shape;4665;p12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6" name="Google Shape;4666;p12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7" name="Google Shape;4667;p125"/>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8" name="Google Shape;4668;p125"/>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9" name="Google Shape;4669;p125"/>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0" name="Google Shape;4670;p125"/>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1" name="Google Shape;4671;p125"/>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2" name="Google Shape;4672;p125"/>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3" name="Google Shape;4673;p125"/>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4" name="Google Shape;4674;p125"/>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5" name="Google Shape;4675;p125"/>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6" name="Google Shape;4676;p125"/>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7" name="Google Shape;4677;p125"/>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8" name="Google Shape;4678;p125"/>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9" name="Google Shape;4679;p125"/>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0" name="Google Shape;4680;p125"/>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1" name="Google Shape;4681;p125"/>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2" name="Google Shape;4682;p125"/>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spTree>
      <p:nvGrpSpPr>
        <p:cNvPr id="4683" name="Shape 4683"/>
        <p:cNvGrpSpPr/>
        <p:nvPr/>
      </p:nvGrpSpPr>
      <p:grpSpPr>
        <a:xfrm>
          <a:off x="0" y="0"/>
          <a:ext cx="0" cy="0"/>
          <a:chOff x="0" y="0"/>
          <a:chExt cx="0" cy="0"/>
        </a:xfrm>
      </p:grpSpPr>
      <p:sp>
        <p:nvSpPr>
          <p:cNvPr id="4684" name="Google Shape;4684;p126"/>
          <p:cNvSpPr txBox="1"/>
          <p:nvPr>
            <p:ph type="title"/>
          </p:nvPr>
        </p:nvSpPr>
        <p:spPr>
          <a:xfrm>
            <a:off x="3576150" y="1906435"/>
            <a:ext cx="5405100" cy="2024700"/>
          </a:xfrm>
          <a:prstGeom prst="rect">
            <a:avLst/>
          </a:prstGeom>
        </p:spPr>
        <p:txBody>
          <a:bodyPr anchorCtr="0" anchor="ctr" bIns="91425" lIns="91425" spcFirstLastPara="1" rIns="91425" wrap="square" tIns="91425">
            <a:noAutofit/>
          </a:bodyPr>
          <a:lstStyle>
            <a:lvl1pPr lvl="0" rtl="0">
              <a:spcBef>
                <a:spcPts val="0"/>
              </a:spcBef>
              <a:spcAft>
                <a:spcPts val="0"/>
              </a:spcAft>
              <a:buSzPts val="72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4685" name="Google Shape;4685;p126"/>
          <p:cNvGrpSpPr/>
          <p:nvPr/>
        </p:nvGrpSpPr>
        <p:grpSpPr>
          <a:xfrm>
            <a:off x="-26847" y="-280618"/>
            <a:ext cx="2865062" cy="3613974"/>
            <a:chOff x="-26858" y="-227337"/>
            <a:chExt cx="2186403" cy="2757917"/>
          </a:xfrm>
        </p:grpSpPr>
        <p:sp>
          <p:nvSpPr>
            <p:cNvPr id="4686" name="Google Shape;4686;p12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7" name="Google Shape;4687;p12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8" name="Google Shape;4688;p126"/>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9" name="Google Shape;4689;p126"/>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0" name="Google Shape;4690;p126"/>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1" name="Google Shape;4691;p126"/>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2" name="Google Shape;4692;p12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3" name="Google Shape;4693;p12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4" name="Google Shape;4694;p12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5" name="Google Shape;4695;p126"/>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6" name="Google Shape;4696;p126"/>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7" name="Google Shape;4697;p12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8" name="Google Shape;4698;p126"/>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9" name="Google Shape;4699;p126"/>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0" name="Google Shape;4700;p126"/>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1" name="Google Shape;4701;p126"/>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2" name="Google Shape;4702;p126"/>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3" name="Google Shape;4703;p126"/>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4" name="Google Shape;4704;p126"/>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5" name="Google Shape;4705;p126"/>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6" name="Google Shape;4706;p126"/>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7" name="Google Shape;4707;p126"/>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8" name="Google Shape;4708;p12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9" name="Google Shape;4709;p12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0" name="Google Shape;4710;p126"/>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1" name="Google Shape;4711;p126"/>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2" name="Google Shape;4712;p126"/>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3" name="Google Shape;4713;p126"/>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4" name="Google Shape;4714;p126"/>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5" name="Google Shape;4715;p126"/>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6" name="Google Shape;4716;p126"/>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7" name="Google Shape;4717;p126"/>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8" name="Google Shape;4718;p126"/>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9" name="Google Shape;4719;p126"/>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0" name="Google Shape;4720;p126"/>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1" name="Google Shape;4721;p126"/>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2" name="Google Shape;4722;p126"/>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3" name="Google Shape;4723;p126"/>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4" name="Google Shape;4724;p126"/>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5" name="Google Shape;4725;p126"/>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52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6" name="Google Shape;4726;p126"/>
          <p:cNvGrpSpPr/>
          <p:nvPr/>
        </p:nvGrpSpPr>
        <p:grpSpPr>
          <a:xfrm flipH="1" rot="5400000">
            <a:off x="7613820" y="3611830"/>
            <a:ext cx="877851" cy="2209091"/>
            <a:chOff x="-26858" y="-227337"/>
            <a:chExt cx="1093215" cy="2757917"/>
          </a:xfrm>
        </p:grpSpPr>
        <p:sp>
          <p:nvSpPr>
            <p:cNvPr id="4727" name="Google Shape;4727;p12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8" name="Google Shape;4728;p12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9" name="Google Shape;4729;p126"/>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0" name="Google Shape;4730;p126"/>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1" name="Google Shape;4731;p126"/>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2" name="Google Shape;4732;p126"/>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3" name="Google Shape;4733;p12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4" name="Google Shape;4734;p12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5" name="Google Shape;4735;p12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6" name="Google Shape;4736;p126"/>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7" name="Google Shape;4737;p126"/>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8" name="Google Shape;4738;p12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9" name="Google Shape;4739;p126"/>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0" name="Google Shape;4740;p126"/>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1" name="Google Shape;4741;p126"/>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2" name="Google Shape;4742;p126"/>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3" name="Google Shape;4743;p126"/>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4" name="Google Shape;4744;p126"/>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5" name="Google Shape;4745;p126"/>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6" name="Google Shape;4746;p12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7" name="Google Shape;4747;p12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8" name="Google Shape;4748;p126"/>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2">
    <p:spTree>
      <p:nvGrpSpPr>
        <p:cNvPr id="4749" name="Shape 4749"/>
        <p:cNvGrpSpPr/>
        <p:nvPr/>
      </p:nvGrpSpPr>
      <p:grpSpPr>
        <a:xfrm>
          <a:off x="0" y="0"/>
          <a:ext cx="0" cy="0"/>
          <a:chOff x="0" y="0"/>
          <a:chExt cx="0" cy="0"/>
        </a:xfrm>
      </p:grpSpPr>
      <p:sp>
        <p:nvSpPr>
          <p:cNvPr id="4750" name="Google Shape;4750;p127"/>
          <p:cNvSpPr txBox="1"/>
          <p:nvPr>
            <p:ph hasCustomPrompt="1" type="title"/>
          </p:nvPr>
        </p:nvSpPr>
        <p:spPr>
          <a:xfrm>
            <a:off x="3126225" y="1370175"/>
            <a:ext cx="2891400" cy="184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751" name="Google Shape;4751;p127"/>
          <p:cNvSpPr txBox="1"/>
          <p:nvPr>
            <p:ph idx="1" type="subTitle"/>
          </p:nvPr>
        </p:nvSpPr>
        <p:spPr>
          <a:xfrm>
            <a:off x="2033525" y="3073100"/>
            <a:ext cx="5076900" cy="32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52" name="Google Shape;4752;p127"/>
          <p:cNvSpPr/>
          <p:nvPr/>
        </p:nvSpPr>
        <p:spPr>
          <a:xfrm flipH="1" rot="-5400000">
            <a:off x="3915139" y="-129225"/>
            <a:ext cx="1313715" cy="1522366"/>
          </a:xfrm>
          <a:custGeom>
            <a:rect b="b" l="l" r="r" t="t"/>
            <a:pathLst>
              <a:path extrusionOk="0" h="31857" w="27521">
                <a:moveTo>
                  <a:pt x="1" y="0"/>
                </a:moveTo>
                <a:lnTo>
                  <a:pt x="1" y="31857"/>
                </a:lnTo>
                <a:lnTo>
                  <a:pt x="27520" y="15845"/>
                </a:lnTo>
                <a:lnTo>
                  <a:pt x="1"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3" name="Google Shape;4753;p127"/>
          <p:cNvSpPr/>
          <p:nvPr/>
        </p:nvSpPr>
        <p:spPr>
          <a:xfrm flipH="1" rot="5400000">
            <a:off x="3915139" y="3746750"/>
            <a:ext cx="1313715" cy="1522366"/>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4" name="Google Shape;4754;p127"/>
          <p:cNvSpPr/>
          <p:nvPr/>
        </p:nvSpPr>
        <p:spPr>
          <a:xfrm rot="-5400000">
            <a:off x="4846692" y="771370"/>
            <a:ext cx="301768" cy="350541"/>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5" name="Google Shape;4755;p127"/>
          <p:cNvSpPr/>
          <p:nvPr/>
        </p:nvSpPr>
        <p:spPr>
          <a:xfrm rot="5400000">
            <a:off x="3995542" y="4059545"/>
            <a:ext cx="301768" cy="350541"/>
          </a:xfrm>
          <a:custGeom>
            <a:rect b="b" l="l" r="r" t="t"/>
            <a:pathLst>
              <a:path extrusionOk="0" h="31824" w="27521">
                <a:moveTo>
                  <a:pt x="1" y="1"/>
                </a:moveTo>
                <a:lnTo>
                  <a:pt x="1" y="31823"/>
                </a:lnTo>
                <a:lnTo>
                  <a:pt x="27520" y="15979"/>
                </a:lnTo>
                <a:lnTo>
                  <a:pt x="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BIG_NUMBER_3_1">
    <p:spTree>
      <p:nvGrpSpPr>
        <p:cNvPr id="4756" name="Shape 4756"/>
        <p:cNvGrpSpPr/>
        <p:nvPr/>
      </p:nvGrpSpPr>
      <p:grpSpPr>
        <a:xfrm>
          <a:off x="0" y="0"/>
          <a:ext cx="0" cy="0"/>
          <a:chOff x="0" y="0"/>
          <a:chExt cx="0" cy="0"/>
        </a:xfrm>
      </p:grpSpPr>
      <p:sp>
        <p:nvSpPr>
          <p:cNvPr id="4757" name="Google Shape;4757;p128"/>
          <p:cNvSpPr txBox="1"/>
          <p:nvPr>
            <p:ph hasCustomPrompt="1" type="title"/>
          </p:nvPr>
        </p:nvSpPr>
        <p:spPr>
          <a:xfrm>
            <a:off x="3350875" y="1756725"/>
            <a:ext cx="2442300" cy="91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2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758" name="Google Shape;4758;p128"/>
          <p:cNvSpPr txBox="1"/>
          <p:nvPr>
            <p:ph idx="1" type="subTitle"/>
          </p:nvPr>
        </p:nvSpPr>
        <p:spPr>
          <a:xfrm>
            <a:off x="3350825" y="2600900"/>
            <a:ext cx="2442300" cy="583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4759" name="Google Shape;4759;p128"/>
          <p:cNvGrpSpPr/>
          <p:nvPr/>
        </p:nvGrpSpPr>
        <p:grpSpPr>
          <a:xfrm flipH="1" rot="-5400000">
            <a:off x="286059" y="-312722"/>
            <a:ext cx="1209907" cy="1782035"/>
            <a:chOff x="700771" y="-227337"/>
            <a:chExt cx="1458774" cy="2138784"/>
          </a:xfrm>
        </p:grpSpPr>
        <p:sp>
          <p:nvSpPr>
            <p:cNvPr id="4760" name="Google Shape;4760;p128"/>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1" name="Google Shape;4761;p128"/>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2" name="Google Shape;4762;p128"/>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3" name="Google Shape;4763;p128"/>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4" name="Google Shape;4764;p128"/>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5" name="Google Shape;4765;p128"/>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6" name="Google Shape;4766;p128"/>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7" name="Google Shape;4767;p128"/>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8" name="Google Shape;4768;p128"/>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9" name="Google Shape;4769;p128"/>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0" name="Google Shape;4770;p128"/>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1" name="Google Shape;4771;p128"/>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2" name="Google Shape;4772;p128"/>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3" name="Google Shape;4773;p128"/>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4" name="Google Shape;4774;p128"/>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5" name="Google Shape;4775;p128"/>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6" name="Google Shape;4776;p128"/>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7" name="Google Shape;4777;p128"/>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8" name="Google Shape;4778;p128"/>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9" name="Google Shape;4779;p128"/>
          <p:cNvGrpSpPr/>
          <p:nvPr/>
        </p:nvGrpSpPr>
        <p:grpSpPr>
          <a:xfrm flipH="1" rot="5400000">
            <a:off x="7613820" y="3611830"/>
            <a:ext cx="877851" cy="2209091"/>
            <a:chOff x="-26858" y="-227337"/>
            <a:chExt cx="1093215" cy="2757917"/>
          </a:xfrm>
        </p:grpSpPr>
        <p:sp>
          <p:nvSpPr>
            <p:cNvPr id="4780" name="Google Shape;4780;p12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1" name="Google Shape;4781;p12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2" name="Google Shape;4782;p128"/>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3" name="Google Shape;4783;p128"/>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4" name="Google Shape;4784;p128"/>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5" name="Google Shape;4785;p128"/>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6" name="Google Shape;4786;p12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7" name="Google Shape;4787;p12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8" name="Google Shape;4788;p12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9" name="Google Shape;4789;p128"/>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0" name="Google Shape;4790;p128"/>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1" name="Google Shape;4791;p12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2" name="Google Shape;4792;p128"/>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3" name="Google Shape;4793;p128"/>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4" name="Google Shape;4794;p128"/>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5" name="Google Shape;4795;p128"/>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6" name="Google Shape;4796;p128"/>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7" name="Google Shape;4797;p128"/>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8" name="Google Shape;4798;p128"/>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9" name="Google Shape;4799;p12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0" name="Google Shape;4800;p12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1" name="Google Shape;4801;p128"/>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IG_NUMBER_1">
    <p:spTree>
      <p:nvGrpSpPr>
        <p:cNvPr id="4802" name="Shape 4802"/>
        <p:cNvGrpSpPr/>
        <p:nvPr/>
      </p:nvGrpSpPr>
      <p:grpSpPr>
        <a:xfrm>
          <a:off x="0" y="0"/>
          <a:ext cx="0" cy="0"/>
          <a:chOff x="0" y="0"/>
          <a:chExt cx="0" cy="0"/>
        </a:xfrm>
      </p:grpSpPr>
      <p:sp>
        <p:nvSpPr>
          <p:cNvPr id="4803" name="Google Shape;4803;p129"/>
          <p:cNvSpPr txBox="1"/>
          <p:nvPr>
            <p:ph hasCustomPrompt="1" type="title"/>
          </p:nvPr>
        </p:nvSpPr>
        <p:spPr>
          <a:xfrm>
            <a:off x="2345175" y="2091050"/>
            <a:ext cx="4453800" cy="91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6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04" name="Google Shape;4804;p129"/>
          <p:cNvSpPr txBox="1"/>
          <p:nvPr>
            <p:ph idx="1" type="subTitle"/>
          </p:nvPr>
        </p:nvSpPr>
        <p:spPr>
          <a:xfrm>
            <a:off x="2345175" y="2782825"/>
            <a:ext cx="4453500" cy="27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05" name="Google Shape;4805;p129"/>
          <p:cNvSpPr txBox="1"/>
          <p:nvPr>
            <p:ph hasCustomPrompt="1" idx="2" type="title"/>
          </p:nvPr>
        </p:nvSpPr>
        <p:spPr>
          <a:xfrm>
            <a:off x="2345175" y="3642600"/>
            <a:ext cx="4453800" cy="91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6000">
                <a:solidFill>
                  <a:schemeClr val="accent5"/>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06" name="Google Shape;4806;p129"/>
          <p:cNvSpPr txBox="1"/>
          <p:nvPr>
            <p:ph idx="3" type="subTitle"/>
          </p:nvPr>
        </p:nvSpPr>
        <p:spPr>
          <a:xfrm>
            <a:off x="2345175" y="4334375"/>
            <a:ext cx="4453500" cy="27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07" name="Google Shape;4807;p129"/>
          <p:cNvSpPr txBox="1"/>
          <p:nvPr>
            <p:ph hasCustomPrompt="1" idx="4" type="title"/>
          </p:nvPr>
        </p:nvSpPr>
        <p:spPr>
          <a:xfrm>
            <a:off x="2345175" y="539500"/>
            <a:ext cx="4453800" cy="91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6000">
                <a:solidFill>
                  <a:schemeClr val="accent4"/>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08" name="Google Shape;4808;p129"/>
          <p:cNvSpPr txBox="1"/>
          <p:nvPr>
            <p:ph idx="5" type="subTitle"/>
          </p:nvPr>
        </p:nvSpPr>
        <p:spPr>
          <a:xfrm>
            <a:off x="2345175" y="1231275"/>
            <a:ext cx="4453500" cy="27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4809" name="Google Shape;4809;p129"/>
          <p:cNvGrpSpPr/>
          <p:nvPr/>
        </p:nvGrpSpPr>
        <p:grpSpPr>
          <a:xfrm rot="-5400000">
            <a:off x="286059" y="3717553"/>
            <a:ext cx="1209907" cy="1782035"/>
            <a:chOff x="700771" y="-227337"/>
            <a:chExt cx="1458774" cy="2138784"/>
          </a:xfrm>
        </p:grpSpPr>
        <p:sp>
          <p:nvSpPr>
            <p:cNvPr id="4810" name="Google Shape;4810;p129"/>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1" name="Google Shape;4811;p129"/>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2" name="Google Shape;4812;p129"/>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3" name="Google Shape;4813;p129"/>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4" name="Google Shape;4814;p129"/>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5" name="Google Shape;4815;p129"/>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6" name="Google Shape;4816;p129"/>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7" name="Google Shape;4817;p129"/>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8" name="Google Shape;4818;p129"/>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9" name="Google Shape;4819;p129"/>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0" name="Google Shape;4820;p129"/>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1" name="Google Shape;4821;p129"/>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2" name="Google Shape;4822;p129"/>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3" name="Google Shape;4823;p129"/>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4" name="Google Shape;4824;p129"/>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5" name="Google Shape;4825;p129"/>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6" name="Google Shape;4826;p129"/>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7" name="Google Shape;4827;p129"/>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8" name="Google Shape;4828;p129"/>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9" name="Google Shape;4829;p129"/>
          <p:cNvGrpSpPr/>
          <p:nvPr/>
        </p:nvGrpSpPr>
        <p:grpSpPr>
          <a:xfrm rot="5400000">
            <a:off x="7613820" y="-665620"/>
            <a:ext cx="877851" cy="2209091"/>
            <a:chOff x="-26858" y="-227337"/>
            <a:chExt cx="1093215" cy="2757917"/>
          </a:xfrm>
        </p:grpSpPr>
        <p:sp>
          <p:nvSpPr>
            <p:cNvPr id="4830" name="Google Shape;4830;p12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1" name="Google Shape;4831;p12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2" name="Google Shape;4832;p129"/>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3" name="Google Shape;4833;p129"/>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4" name="Google Shape;4834;p129"/>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5" name="Google Shape;4835;p129"/>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6" name="Google Shape;4836;p12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7" name="Google Shape;4837;p12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8" name="Google Shape;4838;p12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9" name="Google Shape;4839;p129"/>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0" name="Google Shape;4840;p129"/>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1" name="Google Shape;4841;p12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2" name="Google Shape;4842;p129"/>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3" name="Google Shape;4843;p129"/>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4" name="Google Shape;4844;p129"/>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5" name="Google Shape;4845;p129"/>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6" name="Google Shape;4846;p129"/>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7" name="Google Shape;4847;p129"/>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8" name="Google Shape;4848;p129"/>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9" name="Google Shape;4849;p12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0" name="Google Shape;4850;p12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1" name="Google Shape;4851;p129"/>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IG_NUMBER_3_2">
    <p:spTree>
      <p:nvGrpSpPr>
        <p:cNvPr id="4852" name="Shape 4852"/>
        <p:cNvGrpSpPr/>
        <p:nvPr/>
      </p:nvGrpSpPr>
      <p:grpSpPr>
        <a:xfrm>
          <a:off x="0" y="0"/>
          <a:ext cx="0" cy="0"/>
          <a:chOff x="0" y="0"/>
          <a:chExt cx="0" cy="0"/>
        </a:xfrm>
      </p:grpSpPr>
      <p:sp>
        <p:nvSpPr>
          <p:cNvPr id="4853" name="Google Shape;4853;p130"/>
          <p:cNvSpPr txBox="1"/>
          <p:nvPr>
            <p:ph hasCustomPrompt="1" type="title"/>
          </p:nvPr>
        </p:nvSpPr>
        <p:spPr>
          <a:xfrm>
            <a:off x="3350875" y="1857825"/>
            <a:ext cx="2442300" cy="91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54" name="Google Shape;4854;p130"/>
          <p:cNvSpPr txBox="1"/>
          <p:nvPr>
            <p:ph idx="1" type="subTitle"/>
          </p:nvPr>
        </p:nvSpPr>
        <p:spPr>
          <a:xfrm>
            <a:off x="3350825" y="2702000"/>
            <a:ext cx="2442300" cy="583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55" name="Google Shape;4855;p130"/>
          <p:cNvSpPr txBox="1"/>
          <p:nvPr>
            <p:ph hasCustomPrompt="1" idx="2" type="title"/>
          </p:nvPr>
        </p:nvSpPr>
        <p:spPr>
          <a:xfrm>
            <a:off x="846400" y="2818825"/>
            <a:ext cx="1416000" cy="73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4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56" name="Google Shape;4856;p130"/>
          <p:cNvSpPr txBox="1"/>
          <p:nvPr>
            <p:ph idx="3" type="subTitle"/>
          </p:nvPr>
        </p:nvSpPr>
        <p:spPr>
          <a:xfrm>
            <a:off x="846400" y="3364175"/>
            <a:ext cx="1416300" cy="583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57" name="Google Shape;4857;p130"/>
          <p:cNvSpPr txBox="1"/>
          <p:nvPr>
            <p:ph hasCustomPrompt="1" idx="4" type="title"/>
          </p:nvPr>
        </p:nvSpPr>
        <p:spPr>
          <a:xfrm>
            <a:off x="6878425" y="1110850"/>
            <a:ext cx="1417200" cy="73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858" name="Google Shape;4858;p130"/>
          <p:cNvSpPr txBox="1"/>
          <p:nvPr>
            <p:ph idx="5" type="subTitle"/>
          </p:nvPr>
        </p:nvSpPr>
        <p:spPr>
          <a:xfrm>
            <a:off x="6878428" y="1646460"/>
            <a:ext cx="1417200" cy="58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4859" name="Google Shape;4859;p130"/>
          <p:cNvGrpSpPr/>
          <p:nvPr/>
        </p:nvGrpSpPr>
        <p:grpSpPr>
          <a:xfrm flipH="1" rot="5400000">
            <a:off x="7613820" y="3611830"/>
            <a:ext cx="877851" cy="2209091"/>
            <a:chOff x="-26858" y="-227337"/>
            <a:chExt cx="1093215" cy="2757917"/>
          </a:xfrm>
        </p:grpSpPr>
        <p:sp>
          <p:nvSpPr>
            <p:cNvPr id="4860" name="Google Shape;4860;p13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1" name="Google Shape;4861;p13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2" name="Google Shape;4862;p130"/>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3" name="Google Shape;4863;p130"/>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4" name="Google Shape;4864;p130"/>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5" name="Google Shape;4865;p130"/>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6" name="Google Shape;4866;p13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7" name="Google Shape;4867;p13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8" name="Google Shape;4868;p13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9" name="Google Shape;4869;p130"/>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0" name="Google Shape;4870;p130"/>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1" name="Google Shape;4871;p13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2" name="Google Shape;4872;p130"/>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3" name="Google Shape;4873;p130"/>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4" name="Google Shape;4874;p130"/>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5" name="Google Shape;4875;p130"/>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6" name="Google Shape;4876;p130"/>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7" name="Google Shape;4877;p130"/>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8" name="Google Shape;4878;p130"/>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9" name="Google Shape;4879;p13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0" name="Google Shape;4880;p13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1" name="Google Shape;4881;p130"/>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2" name="Google Shape;4882;p130"/>
          <p:cNvGrpSpPr/>
          <p:nvPr/>
        </p:nvGrpSpPr>
        <p:grpSpPr>
          <a:xfrm flipH="1" rot="-5400000">
            <a:off x="286059" y="-312722"/>
            <a:ext cx="1209907" cy="1782035"/>
            <a:chOff x="700771" y="-227337"/>
            <a:chExt cx="1458774" cy="2138784"/>
          </a:xfrm>
        </p:grpSpPr>
        <p:sp>
          <p:nvSpPr>
            <p:cNvPr id="4883" name="Google Shape;4883;p130"/>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4" name="Google Shape;4884;p130"/>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5" name="Google Shape;4885;p130"/>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6" name="Google Shape;4886;p130"/>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7" name="Google Shape;4887;p130"/>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8" name="Google Shape;4888;p130"/>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9" name="Google Shape;4889;p130"/>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0" name="Google Shape;4890;p130"/>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1" name="Google Shape;4891;p130"/>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2" name="Google Shape;4892;p130"/>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3" name="Google Shape;4893;p130"/>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4" name="Google Shape;4894;p130"/>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5" name="Google Shape;4895;p130"/>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6" name="Google Shape;4896;p130"/>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7" name="Google Shape;4897;p130"/>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8" name="Google Shape;4898;p130"/>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9" name="Google Shape;4899;p130"/>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0" name="Google Shape;4900;p130"/>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1" name="Google Shape;4901;p130"/>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BIG_NUMBER_1_1">
    <p:spTree>
      <p:nvGrpSpPr>
        <p:cNvPr id="4902" name="Shape 4902"/>
        <p:cNvGrpSpPr/>
        <p:nvPr/>
      </p:nvGrpSpPr>
      <p:grpSpPr>
        <a:xfrm>
          <a:off x="0" y="0"/>
          <a:ext cx="0" cy="0"/>
          <a:chOff x="0" y="0"/>
          <a:chExt cx="0" cy="0"/>
        </a:xfrm>
      </p:grpSpPr>
      <p:sp>
        <p:nvSpPr>
          <p:cNvPr id="4903" name="Google Shape;4903;p131"/>
          <p:cNvSpPr txBox="1"/>
          <p:nvPr>
            <p:ph hasCustomPrompt="1" type="title"/>
          </p:nvPr>
        </p:nvSpPr>
        <p:spPr>
          <a:xfrm>
            <a:off x="713225" y="2947500"/>
            <a:ext cx="3858300" cy="9129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04" name="Google Shape;4904;p131"/>
          <p:cNvSpPr txBox="1"/>
          <p:nvPr>
            <p:ph idx="1" type="subTitle"/>
          </p:nvPr>
        </p:nvSpPr>
        <p:spPr>
          <a:xfrm>
            <a:off x="713225" y="3712464"/>
            <a:ext cx="3858000" cy="27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05" name="Google Shape;4905;p131"/>
          <p:cNvSpPr txBox="1"/>
          <p:nvPr>
            <p:ph hasCustomPrompt="1" idx="2" type="title"/>
          </p:nvPr>
        </p:nvSpPr>
        <p:spPr>
          <a:xfrm>
            <a:off x="4572175" y="1389175"/>
            <a:ext cx="3858600" cy="912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60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4906" name="Google Shape;4906;p131"/>
          <p:cNvSpPr txBox="1"/>
          <p:nvPr>
            <p:ph idx="3" type="subTitle"/>
          </p:nvPr>
        </p:nvSpPr>
        <p:spPr>
          <a:xfrm>
            <a:off x="4572000" y="2157175"/>
            <a:ext cx="3858600" cy="274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4907" name="Google Shape;4907;p131"/>
          <p:cNvSpPr txBox="1"/>
          <p:nvPr>
            <p:ph hasCustomPrompt="1" idx="4" type="title"/>
          </p:nvPr>
        </p:nvSpPr>
        <p:spPr>
          <a:xfrm>
            <a:off x="713225" y="1389200"/>
            <a:ext cx="3858600" cy="9129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08" name="Google Shape;4908;p131"/>
          <p:cNvSpPr txBox="1"/>
          <p:nvPr>
            <p:ph idx="5" type="subTitle"/>
          </p:nvPr>
        </p:nvSpPr>
        <p:spPr>
          <a:xfrm>
            <a:off x="713225" y="2157175"/>
            <a:ext cx="3858300" cy="27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09" name="Google Shape;4909;p131"/>
          <p:cNvSpPr txBox="1"/>
          <p:nvPr>
            <p:ph hasCustomPrompt="1" idx="6" type="title"/>
          </p:nvPr>
        </p:nvSpPr>
        <p:spPr>
          <a:xfrm>
            <a:off x="4572175" y="2945200"/>
            <a:ext cx="3858600" cy="912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60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4910" name="Google Shape;4910;p131"/>
          <p:cNvSpPr txBox="1"/>
          <p:nvPr>
            <p:ph idx="7" type="subTitle"/>
          </p:nvPr>
        </p:nvSpPr>
        <p:spPr>
          <a:xfrm>
            <a:off x="4572175" y="3713200"/>
            <a:ext cx="3858300" cy="274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grpSp>
        <p:nvGrpSpPr>
          <p:cNvPr id="4911" name="Google Shape;4911;p131"/>
          <p:cNvGrpSpPr/>
          <p:nvPr/>
        </p:nvGrpSpPr>
        <p:grpSpPr>
          <a:xfrm flipH="1" rot="5400000">
            <a:off x="7613820" y="3611830"/>
            <a:ext cx="877851" cy="2209091"/>
            <a:chOff x="-26858" y="-227337"/>
            <a:chExt cx="1093215" cy="2757917"/>
          </a:xfrm>
        </p:grpSpPr>
        <p:sp>
          <p:nvSpPr>
            <p:cNvPr id="4912" name="Google Shape;4912;p13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3" name="Google Shape;4913;p13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4" name="Google Shape;4914;p131"/>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5" name="Google Shape;4915;p131"/>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6" name="Google Shape;4916;p131"/>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7" name="Google Shape;4917;p131"/>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8" name="Google Shape;4918;p13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9" name="Google Shape;4919;p13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0" name="Google Shape;4920;p13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1" name="Google Shape;4921;p131"/>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2" name="Google Shape;4922;p131"/>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3" name="Google Shape;4923;p13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4" name="Google Shape;4924;p131"/>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5" name="Google Shape;4925;p131"/>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6" name="Google Shape;4926;p131"/>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7" name="Google Shape;4927;p131"/>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8" name="Google Shape;4928;p131"/>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9" name="Google Shape;4929;p131"/>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0" name="Google Shape;4930;p131"/>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1" name="Google Shape;4931;p13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2" name="Google Shape;4932;p13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3" name="Google Shape;4933;p131"/>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4934" name="Shape 4934"/>
        <p:cNvGrpSpPr/>
        <p:nvPr/>
      </p:nvGrpSpPr>
      <p:grpSpPr>
        <a:xfrm>
          <a:off x="0" y="0"/>
          <a:ext cx="0" cy="0"/>
          <a:chOff x="0" y="0"/>
          <a:chExt cx="0" cy="0"/>
        </a:xfrm>
      </p:grpSpPr>
      <p:sp>
        <p:nvSpPr>
          <p:cNvPr id="4935" name="Google Shape;4935;p132"/>
          <p:cNvSpPr txBox="1"/>
          <p:nvPr>
            <p:ph type="title"/>
          </p:nvPr>
        </p:nvSpPr>
        <p:spPr>
          <a:xfrm flipH="1">
            <a:off x="1342550" y="1770450"/>
            <a:ext cx="2944500" cy="617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936" name="Google Shape;4936;p132"/>
          <p:cNvSpPr txBox="1"/>
          <p:nvPr>
            <p:ph idx="1" type="subTitle"/>
          </p:nvPr>
        </p:nvSpPr>
        <p:spPr>
          <a:xfrm flipH="1">
            <a:off x="1342550" y="2387550"/>
            <a:ext cx="2944500" cy="98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4937" name="Google Shape;4937;p132"/>
          <p:cNvGrpSpPr/>
          <p:nvPr/>
        </p:nvGrpSpPr>
        <p:grpSpPr>
          <a:xfrm rot="5400000">
            <a:off x="7613820" y="-665620"/>
            <a:ext cx="877851" cy="2209091"/>
            <a:chOff x="-26858" y="-227337"/>
            <a:chExt cx="1093215" cy="2757917"/>
          </a:xfrm>
        </p:grpSpPr>
        <p:sp>
          <p:nvSpPr>
            <p:cNvPr id="4938" name="Google Shape;4938;p13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9" name="Google Shape;4939;p13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0" name="Google Shape;4940;p132"/>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1" name="Google Shape;4941;p132"/>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2" name="Google Shape;4942;p132"/>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3" name="Google Shape;4943;p132"/>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4" name="Google Shape;4944;p13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5" name="Google Shape;4945;p13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6" name="Google Shape;4946;p13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7" name="Google Shape;4947;p132"/>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8" name="Google Shape;4948;p132"/>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9" name="Google Shape;4949;p13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0" name="Google Shape;4950;p132"/>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1" name="Google Shape;4951;p132"/>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2" name="Google Shape;4952;p132"/>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3" name="Google Shape;4953;p132"/>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4" name="Google Shape;4954;p132"/>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5" name="Google Shape;4955;p132"/>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6" name="Google Shape;4956;p132"/>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7" name="Google Shape;4957;p13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8" name="Google Shape;4958;p13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9" name="Google Shape;4959;p132"/>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2">
    <p:spTree>
      <p:nvGrpSpPr>
        <p:cNvPr id="4960" name="Shape 4960"/>
        <p:cNvGrpSpPr/>
        <p:nvPr/>
      </p:nvGrpSpPr>
      <p:grpSpPr>
        <a:xfrm>
          <a:off x="0" y="0"/>
          <a:ext cx="0" cy="0"/>
          <a:chOff x="0" y="0"/>
          <a:chExt cx="0" cy="0"/>
        </a:xfrm>
      </p:grpSpPr>
      <p:sp>
        <p:nvSpPr>
          <p:cNvPr id="4961" name="Google Shape;4961;p133"/>
          <p:cNvSpPr txBox="1"/>
          <p:nvPr>
            <p:ph type="title"/>
          </p:nvPr>
        </p:nvSpPr>
        <p:spPr>
          <a:xfrm flipH="1">
            <a:off x="1859026" y="1441125"/>
            <a:ext cx="2944500" cy="986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962" name="Google Shape;4962;p133"/>
          <p:cNvSpPr txBox="1"/>
          <p:nvPr>
            <p:ph idx="1" type="subTitle"/>
          </p:nvPr>
        </p:nvSpPr>
        <p:spPr>
          <a:xfrm flipH="1">
            <a:off x="1859026" y="2577675"/>
            <a:ext cx="2944500" cy="1124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cxnSp>
        <p:nvCxnSpPr>
          <p:cNvPr id="4963" name="Google Shape;4963;p133"/>
          <p:cNvCxnSpPr/>
          <p:nvPr/>
        </p:nvCxnSpPr>
        <p:spPr>
          <a:xfrm rot="10800000">
            <a:off x="125" y="2502600"/>
            <a:ext cx="4867800" cy="0"/>
          </a:xfrm>
          <a:prstGeom prst="straightConnector1">
            <a:avLst/>
          </a:prstGeom>
          <a:noFill/>
          <a:ln cap="flat" cmpd="sng" w="28575">
            <a:solidFill>
              <a:schemeClr val="accent4"/>
            </a:solidFill>
            <a:prstDash val="solid"/>
            <a:round/>
            <a:headEnd len="med" w="med" type="none"/>
            <a:tailEnd len="med" w="med" type="none"/>
          </a:ln>
        </p:spPr>
      </p:cxnSp>
      <p:grpSp>
        <p:nvGrpSpPr>
          <p:cNvPr id="4964" name="Google Shape;4964;p133"/>
          <p:cNvGrpSpPr/>
          <p:nvPr/>
        </p:nvGrpSpPr>
        <p:grpSpPr>
          <a:xfrm rot="-5400000">
            <a:off x="665615" y="3611830"/>
            <a:ext cx="877851" cy="2209091"/>
            <a:chOff x="-26858" y="-227337"/>
            <a:chExt cx="1093215" cy="2757917"/>
          </a:xfrm>
        </p:grpSpPr>
        <p:sp>
          <p:nvSpPr>
            <p:cNvPr id="4965" name="Google Shape;4965;p13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6" name="Google Shape;4966;p13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7" name="Google Shape;4967;p133"/>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8" name="Google Shape;4968;p133"/>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9" name="Google Shape;4969;p133"/>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0" name="Google Shape;4970;p133"/>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1" name="Google Shape;4971;p13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2" name="Google Shape;4972;p13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3" name="Google Shape;4973;p13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4" name="Google Shape;4974;p133"/>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5" name="Google Shape;4975;p133"/>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6" name="Google Shape;4976;p13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7" name="Google Shape;4977;p133"/>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8" name="Google Shape;4978;p133"/>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9" name="Google Shape;4979;p133"/>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0" name="Google Shape;4980;p133"/>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1" name="Google Shape;4981;p133"/>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2" name="Google Shape;4982;p133"/>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3" name="Google Shape;4983;p133"/>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4" name="Google Shape;4984;p13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5" name="Google Shape;4985;p13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6" name="Google Shape;4986;p133"/>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15"/>
          <p:cNvSpPr txBox="1"/>
          <p:nvPr>
            <p:ph type="title"/>
          </p:nvPr>
        </p:nvSpPr>
        <p:spPr>
          <a:xfrm>
            <a:off x="3016200" y="1122100"/>
            <a:ext cx="3527100" cy="13341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5"/>
          <p:cNvSpPr txBox="1"/>
          <p:nvPr>
            <p:ph hasCustomPrompt="1" idx="2" type="title"/>
          </p:nvPr>
        </p:nvSpPr>
        <p:spPr>
          <a:xfrm>
            <a:off x="1399800" y="1122100"/>
            <a:ext cx="14640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6000"/>
            </a:lvl1pPr>
            <a:lvl2pPr lvl="1" rtl="0">
              <a:spcBef>
                <a:spcPts val="0"/>
              </a:spcBef>
              <a:spcAft>
                <a:spcPts val="0"/>
              </a:spcAft>
              <a:buSzPts val="12000"/>
              <a:buFont typeface="Montserrat Light"/>
              <a:buNone/>
              <a:defRPr sz="12000">
                <a:latin typeface="Montserrat Light"/>
                <a:ea typeface="Montserrat Light"/>
                <a:cs typeface="Montserrat Light"/>
                <a:sym typeface="Montserrat Light"/>
              </a:defRPr>
            </a:lvl2pPr>
            <a:lvl3pPr lvl="2" rtl="0">
              <a:spcBef>
                <a:spcPts val="0"/>
              </a:spcBef>
              <a:spcAft>
                <a:spcPts val="0"/>
              </a:spcAft>
              <a:buSzPts val="12000"/>
              <a:buFont typeface="Montserrat Light"/>
              <a:buNone/>
              <a:defRPr sz="12000">
                <a:latin typeface="Montserrat Light"/>
                <a:ea typeface="Montserrat Light"/>
                <a:cs typeface="Montserrat Light"/>
                <a:sym typeface="Montserrat Light"/>
              </a:defRPr>
            </a:lvl3pPr>
            <a:lvl4pPr lvl="3" rtl="0">
              <a:spcBef>
                <a:spcPts val="0"/>
              </a:spcBef>
              <a:spcAft>
                <a:spcPts val="0"/>
              </a:spcAft>
              <a:buSzPts val="12000"/>
              <a:buFont typeface="Montserrat Light"/>
              <a:buNone/>
              <a:defRPr sz="12000">
                <a:latin typeface="Montserrat Light"/>
                <a:ea typeface="Montserrat Light"/>
                <a:cs typeface="Montserrat Light"/>
                <a:sym typeface="Montserrat Light"/>
              </a:defRPr>
            </a:lvl4pPr>
            <a:lvl5pPr lvl="4" rtl="0">
              <a:spcBef>
                <a:spcPts val="0"/>
              </a:spcBef>
              <a:spcAft>
                <a:spcPts val="0"/>
              </a:spcAft>
              <a:buSzPts val="12000"/>
              <a:buFont typeface="Montserrat Light"/>
              <a:buNone/>
              <a:defRPr sz="12000">
                <a:latin typeface="Montserrat Light"/>
                <a:ea typeface="Montserrat Light"/>
                <a:cs typeface="Montserrat Light"/>
                <a:sym typeface="Montserrat Light"/>
              </a:defRPr>
            </a:lvl5pPr>
            <a:lvl6pPr lvl="5" rtl="0">
              <a:spcBef>
                <a:spcPts val="0"/>
              </a:spcBef>
              <a:spcAft>
                <a:spcPts val="0"/>
              </a:spcAft>
              <a:buSzPts val="12000"/>
              <a:buFont typeface="Montserrat Light"/>
              <a:buNone/>
              <a:defRPr sz="12000">
                <a:latin typeface="Montserrat Light"/>
                <a:ea typeface="Montserrat Light"/>
                <a:cs typeface="Montserrat Light"/>
                <a:sym typeface="Montserrat Light"/>
              </a:defRPr>
            </a:lvl6pPr>
            <a:lvl7pPr lvl="6" rtl="0">
              <a:spcBef>
                <a:spcPts val="0"/>
              </a:spcBef>
              <a:spcAft>
                <a:spcPts val="0"/>
              </a:spcAft>
              <a:buSzPts val="12000"/>
              <a:buFont typeface="Montserrat Light"/>
              <a:buNone/>
              <a:defRPr sz="12000">
                <a:latin typeface="Montserrat Light"/>
                <a:ea typeface="Montserrat Light"/>
                <a:cs typeface="Montserrat Light"/>
                <a:sym typeface="Montserrat Light"/>
              </a:defRPr>
            </a:lvl7pPr>
            <a:lvl8pPr lvl="7" rtl="0">
              <a:spcBef>
                <a:spcPts val="0"/>
              </a:spcBef>
              <a:spcAft>
                <a:spcPts val="0"/>
              </a:spcAft>
              <a:buSzPts val="12000"/>
              <a:buFont typeface="Montserrat Light"/>
              <a:buNone/>
              <a:defRPr sz="12000">
                <a:latin typeface="Montserrat Light"/>
                <a:ea typeface="Montserrat Light"/>
                <a:cs typeface="Montserrat Light"/>
                <a:sym typeface="Montserrat Light"/>
              </a:defRPr>
            </a:lvl8pPr>
            <a:lvl9pPr lvl="8" rtl="0">
              <a:spcBef>
                <a:spcPts val="0"/>
              </a:spcBef>
              <a:spcAft>
                <a:spcPts val="0"/>
              </a:spcAft>
              <a:buSzPts val="12000"/>
              <a:buFont typeface="Montserrat Light"/>
              <a:buNone/>
              <a:defRPr sz="12000">
                <a:latin typeface="Montserrat Light"/>
                <a:ea typeface="Montserrat Light"/>
                <a:cs typeface="Montserrat Light"/>
                <a:sym typeface="Montserrat Light"/>
              </a:defRPr>
            </a:lvl9pPr>
          </a:lstStyle>
          <a:p>
            <a:r>
              <a:t>xx%</a:t>
            </a:r>
          </a:p>
        </p:txBody>
      </p:sp>
      <p:sp>
        <p:nvSpPr>
          <p:cNvPr id="59" name="Google Shape;59;p15"/>
          <p:cNvSpPr txBox="1"/>
          <p:nvPr>
            <p:ph idx="1" type="subTitle"/>
          </p:nvPr>
        </p:nvSpPr>
        <p:spPr>
          <a:xfrm>
            <a:off x="3016200" y="3237148"/>
            <a:ext cx="2389200" cy="58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000"/>
              <a:buNone/>
              <a:defRPr>
                <a:solidFill>
                  <a:schemeClr val="dk1"/>
                </a:solidFill>
              </a:defRPr>
            </a:lvl1pPr>
            <a:lvl2pPr lvl="1"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9pPr>
          </a:lstStyle>
          <a:p/>
        </p:txBody>
      </p:sp>
      <p:cxnSp>
        <p:nvCxnSpPr>
          <p:cNvPr id="60" name="Google Shape;60;p15"/>
          <p:cNvCxnSpPr/>
          <p:nvPr/>
        </p:nvCxnSpPr>
        <p:spPr>
          <a:xfrm>
            <a:off x="2940913" y="-12"/>
            <a:ext cx="0" cy="2753700"/>
          </a:xfrm>
          <a:prstGeom prst="straightConnector1">
            <a:avLst/>
          </a:prstGeom>
          <a:noFill/>
          <a:ln cap="flat" cmpd="sng" w="28575">
            <a:solidFill>
              <a:schemeClr val="accent4"/>
            </a:solidFill>
            <a:prstDash val="solid"/>
            <a:round/>
            <a:headEnd len="med" w="med" type="none"/>
            <a:tailEnd len="med" w="med" type="none"/>
          </a:ln>
        </p:spPr>
      </p:cxnSp>
      <p:grpSp>
        <p:nvGrpSpPr>
          <p:cNvPr id="61" name="Google Shape;61;p15"/>
          <p:cNvGrpSpPr/>
          <p:nvPr/>
        </p:nvGrpSpPr>
        <p:grpSpPr>
          <a:xfrm flipH="1">
            <a:off x="0" y="2933725"/>
            <a:ext cx="2044793" cy="2209776"/>
            <a:chOff x="1384075" y="241450"/>
            <a:chExt cx="4822625" cy="5215425"/>
          </a:xfrm>
        </p:grpSpPr>
        <p:sp>
          <p:nvSpPr>
            <p:cNvPr id="62" name="Google Shape;62;p15"/>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15"/>
          <p:cNvGrpSpPr/>
          <p:nvPr/>
        </p:nvGrpSpPr>
        <p:grpSpPr>
          <a:xfrm flipH="1">
            <a:off x="6934090" y="-76200"/>
            <a:ext cx="2286103" cy="2895537"/>
            <a:chOff x="-26858" y="-227337"/>
            <a:chExt cx="2186403" cy="2757917"/>
          </a:xfrm>
        </p:grpSpPr>
        <p:sp>
          <p:nvSpPr>
            <p:cNvPr id="107" name="Google Shape;107;p1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4987" name="Shape 4987"/>
        <p:cNvGrpSpPr/>
        <p:nvPr/>
      </p:nvGrpSpPr>
      <p:grpSpPr>
        <a:xfrm>
          <a:off x="0" y="0"/>
          <a:ext cx="0" cy="0"/>
          <a:chOff x="0" y="0"/>
          <a:chExt cx="0" cy="0"/>
        </a:xfrm>
      </p:grpSpPr>
      <p:sp>
        <p:nvSpPr>
          <p:cNvPr id="4988" name="Google Shape;4988;p134"/>
          <p:cNvSpPr txBox="1"/>
          <p:nvPr>
            <p:ph type="title"/>
          </p:nvPr>
        </p:nvSpPr>
        <p:spPr>
          <a:xfrm>
            <a:off x="713225" y="3236075"/>
            <a:ext cx="3576000" cy="13725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accent1"/>
              </a:buClr>
              <a:buSzPts val="3000"/>
              <a:buNone/>
              <a:defRPr sz="3600">
                <a:solidFill>
                  <a:schemeClr val="accent1"/>
                </a:solidFill>
              </a:defRPr>
            </a:lvl1pPr>
            <a:lvl2pPr lvl="1" rtl="0" algn="ctr">
              <a:spcBef>
                <a:spcPts val="0"/>
              </a:spcBef>
              <a:spcAft>
                <a:spcPts val="0"/>
              </a:spcAft>
              <a:buSzPts val="4300"/>
              <a:buNone/>
              <a:defRPr sz="4300"/>
            </a:lvl2pPr>
            <a:lvl3pPr lvl="2" rtl="0" algn="ctr">
              <a:spcBef>
                <a:spcPts val="0"/>
              </a:spcBef>
              <a:spcAft>
                <a:spcPts val="0"/>
              </a:spcAft>
              <a:buSzPts val="4300"/>
              <a:buNone/>
              <a:defRPr sz="4300"/>
            </a:lvl3pPr>
            <a:lvl4pPr lvl="3" rtl="0" algn="ctr">
              <a:spcBef>
                <a:spcPts val="0"/>
              </a:spcBef>
              <a:spcAft>
                <a:spcPts val="0"/>
              </a:spcAft>
              <a:buSzPts val="4300"/>
              <a:buNone/>
              <a:defRPr sz="4300"/>
            </a:lvl4pPr>
            <a:lvl5pPr lvl="4" rtl="0" algn="ctr">
              <a:spcBef>
                <a:spcPts val="0"/>
              </a:spcBef>
              <a:spcAft>
                <a:spcPts val="0"/>
              </a:spcAft>
              <a:buSzPts val="4300"/>
              <a:buNone/>
              <a:defRPr sz="4300"/>
            </a:lvl5pPr>
            <a:lvl6pPr lvl="5" rtl="0" algn="ctr">
              <a:spcBef>
                <a:spcPts val="0"/>
              </a:spcBef>
              <a:spcAft>
                <a:spcPts val="0"/>
              </a:spcAft>
              <a:buSzPts val="4300"/>
              <a:buNone/>
              <a:defRPr sz="4300"/>
            </a:lvl6pPr>
            <a:lvl7pPr lvl="6" rtl="0" algn="ctr">
              <a:spcBef>
                <a:spcPts val="0"/>
              </a:spcBef>
              <a:spcAft>
                <a:spcPts val="0"/>
              </a:spcAft>
              <a:buSzPts val="4300"/>
              <a:buNone/>
              <a:defRPr sz="4300"/>
            </a:lvl7pPr>
            <a:lvl8pPr lvl="7" rtl="0" algn="ctr">
              <a:spcBef>
                <a:spcPts val="0"/>
              </a:spcBef>
              <a:spcAft>
                <a:spcPts val="0"/>
              </a:spcAft>
              <a:buSzPts val="4300"/>
              <a:buNone/>
              <a:defRPr sz="4300"/>
            </a:lvl8pPr>
            <a:lvl9pPr lvl="8" rtl="0" algn="ctr">
              <a:spcBef>
                <a:spcPts val="0"/>
              </a:spcBef>
              <a:spcAft>
                <a:spcPts val="0"/>
              </a:spcAft>
              <a:buSzPts val="4300"/>
              <a:buNone/>
              <a:defRPr sz="4300"/>
            </a:lvl9pPr>
          </a:lstStyle>
          <a:p/>
        </p:txBody>
      </p:sp>
      <p:grpSp>
        <p:nvGrpSpPr>
          <p:cNvPr id="4989" name="Google Shape;4989;p134"/>
          <p:cNvGrpSpPr/>
          <p:nvPr/>
        </p:nvGrpSpPr>
        <p:grpSpPr>
          <a:xfrm flipH="1" rot="5400000">
            <a:off x="7613820" y="3611830"/>
            <a:ext cx="877851" cy="2209091"/>
            <a:chOff x="-26858" y="-227337"/>
            <a:chExt cx="1093215" cy="2757917"/>
          </a:xfrm>
        </p:grpSpPr>
        <p:sp>
          <p:nvSpPr>
            <p:cNvPr id="4990" name="Google Shape;4990;p13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1" name="Google Shape;4991;p13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2" name="Google Shape;4992;p134"/>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3" name="Google Shape;4993;p134"/>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4" name="Google Shape;4994;p134"/>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5" name="Google Shape;4995;p134"/>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6" name="Google Shape;4996;p13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7" name="Google Shape;4997;p13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8" name="Google Shape;4998;p13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9" name="Google Shape;4999;p134"/>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0" name="Google Shape;5000;p134"/>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1" name="Google Shape;5001;p13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2" name="Google Shape;5002;p134"/>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3" name="Google Shape;5003;p134"/>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4" name="Google Shape;5004;p134"/>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5" name="Google Shape;5005;p134"/>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6" name="Google Shape;5006;p134"/>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7" name="Google Shape;5007;p134"/>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8" name="Google Shape;5008;p134"/>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9" name="Google Shape;5009;p13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0" name="Google Shape;5010;p13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1" name="Google Shape;5011;p134"/>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12" name="Google Shape;5012;p134"/>
          <p:cNvGrpSpPr/>
          <p:nvPr/>
        </p:nvGrpSpPr>
        <p:grpSpPr>
          <a:xfrm>
            <a:off x="-76200" y="-76200"/>
            <a:ext cx="2286103" cy="2895537"/>
            <a:chOff x="-26858" y="-227337"/>
            <a:chExt cx="2186403" cy="2757917"/>
          </a:xfrm>
        </p:grpSpPr>
        <p:sp>
          <p:nvSpPr>
            <p:cNvPr id="5013" name="Google Shape;5013;p13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4" name="Google Shape;5014;p13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5" name="Google Shape;5015;p134"/>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6" name="Google Shape;5016;p134"/>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7" name="Google Shape;5017;p134"/>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8" name="Google Shape;5018;p134"/>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9" name="Google Shape;5019;p13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0" name="Google Shape;5020;p13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1" name="Google Shape;5021;p13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2" name="Google Shape;5022;p134"/>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3" name="Google Shape;5023;p134"/>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4" name="Google Shape;5024;p13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5" name="Google Shape;5025;p134"/>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6" name="Google Shape;5026;p134"/>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7" name="Google Shape;5027;p134"/>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8" name="Google Shape;5028;p134"/>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9" name="Google Shape;5029;p134"/>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0" name="Google Shape;5030;p134"/>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1" name="Google Shape;5031;p134"/>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2" name="Google Shape;5032;p134"/>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3" name="Google Shape;5033;p134"/>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4" name="Google Shape;5034;p134"/>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5" name="Google Shape;5035;p13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6" name="Google Shape;5036;p13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7" name="Google Shape;5037;p134"/>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8" name="Google Shape;5038;p134"/>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9" name="Google Shape;5039;p134"/>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0" name="Google Shape;5040;p134"/>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1" name="Google Shape;5041;p134"/>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2" name="Google Shape;5042;p134"/>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3" name="Google Shape;5043;p134"/>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4" name="Google Shape;5044;p134"/>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5" name="Google Shape;5045;p134"/>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6" name="Google Shape;5046;p134"/>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7" name="Google Shape;5047;p134"/>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8" name="Google Shape;5048;p134"/>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9" name="Google Shape;5049;p134"/>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0" name="Google Shape;5050;p134"/>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1" name="Google Shape;5051;p134"/>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2" name="Google Shape;5052;p134"/>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2">
    <p:spTree>
      <p:nvGrpSpPr>
        <p:cNvPr id="5053" name="Shape 5053"/>
        <p:cNvGrpSpPr/>
        <p:nvPr/>
      </p:nvGrpSpPr>
      <p:grpSpPr>
        <a:xfrm>
          <a:off x="0" y="0"/>
          <a:ext cx="0" cy="0"/>
          <a:chOff x="0" y="0"/>
          <a:chExt cx="0" cy="0"/>
        </a:xfrm>
      </p:grpSpPr>
      <p:sp>
        <p:nvSpPr>
          <p:cNvPr id="5054" name="Google Shape;5054;p135"/>
          <p:cNvSpPr txBox="1"/>
          <p:nvPr>
            <p:ph type="title"/>
          </p:nvPr>
        </p:nvSpPr>
        <p:spPr>
          <a:xfrm>
            <a:off x="4306824" y="2036701"/>
            <a:ext cx="3291900" cy="572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p:txBody>
      </p:sp>
      <p:sp>
        <p:nvSpPr>
          <p:cNvPr id="5055" name="Google Shape;5055;p135"/>
          <p:cNvSpPr txBox="1"/>
          <p:nvPr>
            <p:ph idx="1" type="subTitle"/>
          </p:nvPr>
        </p:nvSpPr>
        <p:spPr>
          <a:xfrm>
            <a:off x="1865375" y="2706625"/>
            <a:ext cx="4023300" cy="142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5056" name="Google Shape;5056;p135"/>
          <p:cNvGrpSpPr/>
          <p:nvPr/>
        </p:nvGrpSpPr>
        <p:grpSpPr>
          <a:xfrm flipH="1" rot="-5400000">
            <a:off x="286059" y="-312722"/>
            <a:ext cx="1209907" cy="1782035"/>
            <a:chOff x="700771" y="-227337"/>
            <a:chExt cx="1458774" cy="2138784"/>
          </a:xfrm>
        </p:grpSpPr>
        <p:sp>
          <p:nvSpPr>
            <p:cNvPr id="5057" name="Google Shape;5057;p135"/>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8" name="Google Shape;5058;p135"/>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9" name="Google Shape;5059;p135"/>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0" name="Google Shape;5060;p135"/>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1" name="Google Shape;5061;p135"/>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2" name="Google Shape;5062;p135"/>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3" name="Google Shape;5063;p135"/>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4" name="Google Shape;5064;p135"/>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5" name="Google Shape;5065;p135"/>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6" name="Google Shape;5066;p135"/>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7" name="Google Shape;5067;p135"/>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8" name="Google Shape;5068;p135"/>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9" name="Google Shape;5069;p135"/>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0" name="Google Shape;5070;p135"/>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1" name="Google Shape;5071;p135"/>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2" name="Google Shape;5072;p135"/>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3" name="Google Shape;5073;p135"/>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4" name="Google Shape;5074;p135"/>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5" name="Google Shape;5075;p135"/>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76" name="Google Shape;5076;p135"/>
          <p:cNvGrpSpPr/>
          <p:nvPr/>
        </p:nvGrpSpPr>
        <p:grpSpPr>
          <a:xfrm flipH="1" rot="5400000">
            <a:off x="7613820" y="3611830"/>
            <a:ext cx="877851" cy="2209091"/>
            <a:chOff x="-26858" y="-227337"/>
            <a:chExt cx="1093215" cy="2757917"/>
          </a:xfrm>
        </p:grpSpPr>
        <p:sp>
          <p:nvSpPr>
            <p:cNvPr id="5077" name="Google Shape;5077;p13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8" name="Google Shape;5078;p13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9" name="Google Shape;5079;p135"/>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0" name="Google Shape;5080;p135"/>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1" name="Google Shape;5081;p135"/>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2" name="Google Shape;5082;p135"/>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3" name="Google Shape;5083;p13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4" name="Google Shape;5084;p13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5" name="Google Shape;5085;p13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6" name="Google Shape;5086;p135"/>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7" name="Google Shape;5087;p135"/>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8" name="Google Shape;5088;p13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9" name="Google Shape;5089;p135"/>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0" name="Google Shape;5090;p135"/>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1" name="Google Shape;5091;p135"/>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2" name="Google Shape;5092;p135"/>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3" name="Google Shape;5093;p135"/>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4" name="Google Shape;5094;p135"/>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5" name="Google Shape;5095;p135"/>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6" name="Google Shape;5096;p13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7" name="Google Shape;5097;p13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8" name="Google Shape;5098;p135"/>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spTree>
      <p:nvGrpSpPr>
        <p:cNvPr id="5099" name="Shape 5099"/>
        <p:cNvGrpSpPr/>
        <p:nvPr/>
      </p:nvGrpSpPr>
      <p:grpSpPr>
        <a:xfrm>
          <a:off x="0" y="0"/>
          <a:ext cx="0" cy="0"/>
          <a:chOff x="0" y="0"/>
          <a:chExt cx="0" cy="0"/>
        </a:xfrm>
      </p:grpSpPr>
      <p:sp>
        <p:nvSpPr>
          <p:cNvPr id="5100" name="Google Shape;5100;p136"/>
          <p:cNvSpPr txBox="1"/>
          <p:nvPr>
            <p:ph type="title"/>
          </p:nvPr>
        </p:nvSpPr>
        <p:spPr>
          <a:xfrm>
            <a:off x="1675800" y="1891935"/>
            <a:ext cx="2562300" cy="164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71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p:txBody>
      </p:sp>
      <p:sp>
        <p:nvSpPr>
          <p:cNvPr id="5101" name="Google Shape;5101;p136"/>
          <p:cNvSpPr txBox="1"/>
          <p:nvPr>
            <p:ph idx="1" type="subTitle"/>
          </p:nvPr>
        </p:nvSpPr>
        <p:spPr>
          <a:xfrm>
            <a:off x="4904575" y="1939924"/>
            <a:ext cx="3526200" cy="164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cxnSp>
        <p:nvCxnSpPr>
          <p:cNvPr id="5102" name="Google Shape;5102;p136"/>
          <p:cNvCxnSpPr/>
          <p:nvPr/>
        </p:nvCxnSpPr>
        <p:spPr>
          <a:xfrm>
            <a:off x="4572000" y="-121800"/>
            <a:ext cx="0" cy="3760500"/>
          </a:xfrm>
          <a:prstGeom prst="straightConnector1">
            <a:avLst/>
          </a:prstGeom>
          <a:noFill/>
          <a:ln cap="flat" cmpd="sng" w="28575">
            <a:solidFill>
              <a:schemeClr val="accent4"/>
            </a:solidFill>
            <a:prstDash val="solid"/>
            <a:round/>
            <a:headEnd len="med" w="med" type="none"/>
            <a:tailEnd len="med" w="med" type="none"/>
          </a:ln>
        </p:spPr>
      </p:cxnSp>
      <p:grpSp>
        <p:nvGrpSpPr>
          <p:cNvPr id="5103" name="Google Shape;5103;p136"/>
          <p:cNvGrpSpPr/>
          <p:nvPr/>
        </p:nvGrpSpPr>
        <p:grpSpPr>
          <a:xfrm rot="5400000">
            <a:off x="7613820" y="-665620"/>
            <a:ext cx="877851" cy="2209091"/>
            <a:chOff x="-26858" y="-227337"/>
            <a:chExt cx="1093215" cy="2757917"/>
          </a:xfrm>
        </p:grpSpPr>
        <p:sp>
          <p:nvSpPr>
            <p:cNvPr id="5104" name="Google Shape;5104;p13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5" name="Google Shape;5105;p13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6" name="Google Shape;5106;p136"/>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7" name="Google Shape;5107;p136"/>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8" name="Google Shape;5108;p136"/>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9" name="Google Shape;5109;p136"/>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0" name="Google Shape;5110;p13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1" name="Google Shape;5111;p13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2" name="Google Shape;5112;p13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3" name="Google Shape;5113;p136"/>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4" name="Google Shape;5114;p136"/>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5" name="Google Shape;5115;p13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6" name="Google Shape;5116;p136"/>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7" name="Google Shape;5117;p136"/>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8" name="Google Shape;5118;p136"/>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9" name="Google Shape;5119;p136"/>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0" name="Google Shape;5120;p136"/>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1" name="Google Shape;5121;p136"/>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2" name="Google Shape;5122;p136"/>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3" name="Google Shape;5123;p13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4" name="Google Shape;5124;p13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5" name="Google Shape;5125;p136"/>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6" name="Google Shape;5126;p136"/>
          <p:cNvGrpSpPr/>
          <p:nvPr/>
        </p:nvGrpSpPr>
        <p:grpSpPr>
          <a:xfrm rot="-5400000">
            <a:off x="286059" y="3659330"/>
            <a:ext cx="1209907" cy="1782035"/>
            <a:chOff x="700771" y="-227337"/>
            <a:chExt cx="1458774" cy="2138784"/>
          </a:xfrm>
        </p:grpSpPr>
        <p:sp>
          <p:nvSpPr>
            <p:cNvPr id="5127" name="Google Shape;5127;p136"/>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8" name="Google Shape;5128;p136"/>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9" name="Google Shape;5129;p136"/>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0" name="Google Shape;5130;p136"/>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1" name="Google Shape;5131;p136"/>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2" name="Google Shape;5132;p136"/>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3" name="Google Shape;5133;p136"/>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4" name="Google Shape;5134;p136"/>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5" name="Google Shape;5135;p136"/>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6" name="Google Shape;5136;p136"/>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7" name="Google Shape;5137;p136"/>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8" name="Google Shape;5138;p136"/>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9" name="Google Shape;5139;p136"/>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0" name="Google Shape;5140;p136"/>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1" name="Google Shape;5141;p136"/>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2" name="Google Shape;5142;p136"/>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3" name="Google Shape;5143;p136"/>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4" name="Google Shape;5144;p136"/>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5" name="Google Shape;5145;p136"/>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1_1">
    <p:spTree>
      <p:nvGrpSpPr>
        <p:cNvPr id="5146" name="Shape 5146"/>
        <p:cNvGrpSpPr/>
        <p:nvPr/>
      </p:nvGrpSpPr>
      <p:grpSpPr>
        <a:xfrm>
          <a:off x="0" y="0"/>
          <a:ext cx="0" cy="0"/>
          <a:chOff x="0" y="0"/>
          <a:chExt cx="0" cy="0"/>
        </a:xfrm>
      </p:grpSpPr>
      <p:sp>
        <p:nvSpPr>
          <p:cNvPr id="5147" name="Google Shape;5147;p137"/>
          <p:cNvSpPr txBox="1"/>
          <p:nvPr>
            <p:ph type="title"/>
          </p:nvPr>
        </p:nvSpPr>
        <p:spPr>
          <a:xfrm>
            <a:off x="2968788" y="2765075"/>
            <a:ext cx="3206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5148" name="Google Shape;5148;p137"/>
          <p:cNvSpPr txBox="1"/>
          <p:nvPr>
            <p:ph idx="1" type="subTitle"/>
          </p:nvPr>
        </p:nvSpPr>
        <p:spPr>
          <a:xfrm>
            <a:off x="2557200" y="3501225"/>
            <a:ext cx="4029600" cy="11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5149" name="Google Shape;5149;p137"/>
          <p:cNvGrpSpPr/>
          <p:nvPr/>
        </p:nvGrpSpPr>
        <p:grpSpPr>
          <a:xfrm rot="5400000">
            <a:off x="7613820" y="-665620"/>
            <a:ext cx="877851" cy="2209091"/>
            <a:chOff x="-26858" y="-227337"/>
            <a:chExt cx="1093215" cy="2757917"/>
          </a:xfrm>
        </p:grpSpPr>
        <p:sp>
          <p:nvSpPr>
            <p:cNvPr id="5150" name="Google Shape;5150;p13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1" name="Google Shape;5151;p13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2" name="Google Shape;5152;p137"/>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3" name="Google Shape;5153;p137"/>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4" name="Google Shape;5154;p137"/>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5" name="Google Shape;5155;p137"/>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6" name="Google Shape;5156;p13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7" name="Google Shape;5157;p13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8" name="Google Shape;5158;p13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9" name="Google Shape;5159;p137"/>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0" name="Google Shape;5160;p137"/>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1" name="Google Shape;5161;p13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2" name="Google Shape;5162;p137"/>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3" name="Google Shape;5163;p137"/>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4" name="Google Shape;5164;p137"/>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5" name="Google Shape;5165;p137"/>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6" name="Google Shape;5166;p137"/>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7" name="Google Shape;5167;p137"/>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8" name="Google Shape;5168;p137"/>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9" name="Google Shape;5169;p13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0" name="Google Shape;5170;p13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1" name="Google Shape;5171;p137"/>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2" name="Google Shape;5172;p137"/>
          <p:cNvGrpSpPr/>
          <p:nvPr/>
        </p:nvGrpSpPr>
        <p:grpSpPr>
          <a:xfrm rot="-5400000">
            <a:off x="286059" y="3659330"/>
            <a:ext cx="1209907" cy="1782035"/>
            <a:chOff x="700771" y="-227337"/>
            <a:chExt cx="1458774" cy="2138784"/>
          </a:xfrm>
        </p:grpSpPr>
        <p:sp>
          <p:nvSpPr>
            <p:cNvPr id="5173" name="Google Shape;5173;p137"/>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4" name="Google Shape;5174;p137"/>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5" name="Google Shape;5175;p137"/>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6" name="Google Shape;5176;p137"/>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7" name="Google Shape;5177;p137"/>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8" name="Google Shape;5178;p137"/>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9" name="Google Shape;5179;p137"/>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0" name="Google Shape;5180;p137"/>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1" name="Google Shape;5181;p137"/>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2" name="Google Shape;5182;p137"/>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3" name="Google Shape;5183;p137"/>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4" name="Google Shape;5184;p137"/>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5" name="Google Shape;5185;p137"/>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6" name="Google Shape;5186;p137"/>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7" name="Google Shape;5187;p137"/>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8" name="Google Shape;5188;p137"/>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9" name="Google Shape;5189;p137"/>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0" name="Google Shape;5190;p137"/>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1" name="Google Shape;5191;p137"/>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SECTION_TITLE_AND_DESCRIPTION_1">
    <p:spTree>
      <p:nvGrpSpPr>
        <p:cNvPr id="5192" name="Shape 5192"/>
        <p:cNvGrpSpPr/>
        <p:nvPr/>
      </p:nvGrpSpPr>
      <p:grpSpPr>
        <a:xfrm>
          <a:off x="0" y="0"/>
          <a:ext cx="0" cy="0"/>
          <a:chOff x="0" y="0"/>
          <a:chExt cx="0" cy="0"/>
        </a:xfrm>
      </p:grpSpPr>
      <p:sp>
        <p:nvSpPr>
          <p:cNvPr id="5193" name="Google Shape;5193;p138"/>
          <p:cNvSpPr txBox="1"/>
          <p:nvPr>
            <p:ph type="title"/>
          </p:nvPr>
        </p:nvSpPr>
        <p:spPr>
          <a:xfrm>
            <a:off x="4655050" y="445100"/>
            <a:ext cx="3775500" cy="2240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5194" name="Google Shape;5194;p138"/>
          <p:cNvSpPr txBox="1"/>
          <p:nvPr>
            <p:ph idx="1" type="subTitle"/>
          </p:nvPr>
        </p:nvSpPr>
        <p:spPr>
          <a:xfrm>
            <a:off x="5344075" y="2622950"/>
            <a:ext cx="3086700" cy="880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5195" name="Shape 5195"/>
        <p:cNvGrpSpPr/>
        <p:nvPr/>
      </p:nvGrpSpPr>
      <p:grpSpPr>
        <a:xfrm>
          <a:off x="0" y="0"/>
          <a:ext cx="0" cy="0"/>
          <a:chOff x="0" y="0"/>
          <a:chExt cx="0" cy="0"/>
        </a:xfrm>
      </p:grpSpPr>
      <p:sp>
        <p:nvSpPr>
          <p:cNvPr id="5196" name="Google Shape;5196;p139"/>
          <p:cNvSpPr txBox="1"/>
          <p:nvPr>
            <p:ph type="title"/>
          </p:nvPr>
        </p:nvSpPr>
        <p:spPr>
          <a:xfrm>
            <a:off x="2879587" y="2251830"/>
            <a:ext cx="3527100" cy="13341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5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97" name="Google Shape;5197;p139"/>
          <p:cNvSpPr txBox="1"/>
          <p:nvPr>
            <p:ph hasCustomPrompt="1" idx="2" type="title"/>
          </p:nvPr>
        </p:nvSpPr>
        <p:spPr>
          <a:xfrm>
            <a:off x="2879575" y="992730"/>
            <a:ext cx="1566600" cy="1080300"/>
          </a:xfrm>
          <a:prstGeom prst="rect">
            <a:avLst/>
          </a:prstGeom>
        </p:spPr>
        <p:txBody>
          <a:bodyPr anchorCtr="0" anchor="b" bIns="91425" lIns="91425" spcFirstLastPara="1" rIns="91425" wrap="square" tIns="91425">
            <a:noAutofit/>
          </a:bodyPr>
          <a:lstStyle>
            <a:lvl1pPr lvl="0" rtl="0">
              <a:spcBef>
                <a:spcPts val="0"/>
              </a:spcBef>
              <a:spcAft>
                <a:spcPts val="0"/>
              </a:spcAft>
              <a:buSzPts val="9600"/>
              <a:buNone/>
              <a:defRPr sz="7200"/>
            </a:lvl1pPr>
            <a:lvl2pPr lvl="1" rtl="0">
              <a:spcBef>
                <a:spcPts val="0"/>
              </a:spcBef>
              <a:spcAft>
                <a:spcPts val="0"/>
              </a:spcAft>
              <a:buSzPts val="12000"/>
              <a:buFont typeface="Montserrat Light"/>
              <a:buNone/>
              <a:defRPr sz="12000">
                <a:latin typeface="Montserrat Light"/>
                <a:ea typeface="Montserrat Light"/>
                <a:cs typeface="Montserrat Light"/>
                <a:sym typeface="Montserrat Light"/>
              </a:defRPr>
            </a:lvl2pPr>
            <a:lvl3pPr lvl="2" rtl="0">
              <a:spcBef>
                <a:spcPts val="0"/>
              </a:spcBef>
              <a:spcAft>
                <a:spcPts val="0"/>
              </a:spcAft>
              <a:buSzPts val="12000"/>
              <a:buFont typeface="Montserrat Light"/>
              <a:buNone/>
              <a:defRPr sz="12000">
                <a:latin typeface="Montserrat Light"/>
                <a:ea typeface="Montserrat Light"/>
                <a:cs typeface="Montserrat Light"/>
                <a:sym typeface="Montserrat Light"/>
              </a:defRPr>
            </a:lvl3pPr>
            <a:lvl4pPr lvl="3" rtl="0">
              <a:spcBef>
                <a:spcPts val="0"/>
              </a:spcBef>
              <a:spcAft>
                <a:spcPts val="0"/>
              </a:spcAft>
              <a:buSzPts val="12000"/>
              <a:buFont typeface="Montserrat Light"/>
              <a:buNone/>
              <a:defRPr sz="12000">
                <a:latin typeface="Montserrat Light"/>
                <a:ea typeface="Montserrat Light"/>
                <a:cs typeface="Montserrat Light"/>
                <a:sym typeface="Montserrat Light"/>
              </a:defRPr>
            </a:lvl4pPr>
            <a:lvl5pPr lvl="4" rtl="0">
              <a:spcBef>
                <a:spcPts val="0"/>
              </a:spcBef>
              <a:spcAft>
                <a:spcPts val="0"/>
              </a:spcAft>
              <a:buSzPts val="12000"/>
              <a:buFont typeface="Montserrat Light"/>
              <a:buNone/>
              <a:defRPr sz="12000">
                <a:latin typeface="Montserrat Light"/>
                <a:ea typeface="Montserrat Light"/>
                <a:cs typeface="Montserrat Light"/>
                <a:sym typeface="Montserrat Light"/>
              </a:defRPr>
            </a:lvl5pPr>
            <a:lvl6pPr lvl="5" rtl="0">
              <a:spcBef>
                <a:spcPts val="0"/>
              </a:spcBef>
              <a:spcAft>
                <a:spcPts val="0"/>
              </a:spcAft>
              <a:buSzPts val="12000"/>
              <a:buFont typeface="Montserrat Light"/>
              <a:buNone/>
              <a:defRPr sz="12000">
                <a:latin typeface="Montserrat Light"/>
                <a:ea typeface="Montserrat Light"/>
                <a:cs typeface="Montserrat Light"/>
                <a:sym typeface="Montserrat Light"/>
              </a:defRPr>
            </a:lvl6pPr>
            <a:lvl7pPr lvl="6" rtl="0">
              <a:spcBef>
                <a:spcPts val="0"/>
              </a:spcBef>
              <a:spcAft>
                <a:spcPts val="0"/>
              </a:spcAft>
              <a:buSzPts val="12000"/>
              <a:buFont typeface="Montserrat Light"/>
              <a:buNone/>
              <a:defRPr sz="12000">
                <a:latin typeface="Montserrat Light"/>
                <a:ea typeface="Montserrat Light"/>
                <a:cs typeface="Montserrat Light"/>
                <a:sym typeface="Montserrat Light"/>
              </a:defRPr>
            </a:lvl7pPr>
            <a:lvl8pPr lvl="7" rtl="0">
              <a:spcBef>
                <a:spcPts val="0"/>
              </a:spcBef>
              <a:spcAft>
                <a:spcPts val="0"/>
              </a:spcAft>
              <a:buSzPts val="12000"/>
              <a:buFont typeface="Montserrat Light"/>
              <a:buNone/>
              <a:defRPr sz="12000">
                <a:latin typeface="Montserrat Light"/>
                <a:ea typeface="Montserrat Light"/>
                <a:cs typeface="Montserrat Light"/>
                <a:sym typeface="Montserrat Light"/>
              </a:defRPr>
            </a:lvl8pPr>
            <a:lvl9pPr lvl="8" rtl="0">
              <a:spcBef>
                <a:spcPts val="0"/>
              </a:spcBef>
              <a:spcAft>
                <a:spcPts val="0"/>
              </a:spcAft>
              <a:buSzPts val="12000"/>
              <a:buFont typeface="Montserrat Light"/>
              <a:buNone/>
              <a:defRPr sz="12000">
                <a:latin typeface="Montserrat Light"/>
                <a:ea typeface="Montserrat Light"/>
                <a:cs typeface="Montserrat Light"/>
                <a:sym typeface="Montserrat Light"/>
              </a:defRPr>
            </a:lvl9pPr>
          </a:lstStyle>
          <a:p>
            <a:r>
              <a:t>xx%</a:t>
            </a:r>
          </a:p>
        </p:txBody>
      </p:sp>
      <p:sp>
        <p:nvSpPr>
          <p:cNvPr id="5198" name="Google Shape;5198;p139"/>
          <p:cNvSpPr txBox="1"/>
          <p:nvPr>
            <p:ph idx="1" type="subTitle"/>
          </p:nvPr>
        </p:nvSpPr>
        <p:spPr>
          <a:xfrm>
            <a:off x="2879587" y="3764723"/>
            <a:ext cx="2389200" cy="58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000"/>
              <a:buNone/>
              <a:defRPr>
                <a:solidFill>
                  <a:schemeClr val="dk1"/>
                </a:solidFill>
              </a:defRPr>
            </a:lvl1pPr>
            <a:lvl2pPr lvl="1"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9pPr>
          </a:lstStyle>
          <a:p/>
        </p:txBody>
      </p:sp>
      <p:cxnSp>
        <p:nvCxnSpPr>
          <p:cNvPr id="5199" name="Google Shape;5199;p139"/>
          <p:cNvCxnSpPr/>
          <p:nvPr/>
        </p:nvCxnSpPr>
        <p:spPr>
          <a:xfrm rot="10800000">
            <a:off x="2978388" y="2115488"/>
            <a:ext cx="6165600" cy="0"/>
          </a:xfrm>
          <a:prstGeom prst="straightConnector1">
            <a:avLst/>
          </a:prstGeom>
          <a:noFill/>
          <a:ln cap="flat" cmpd="sng" w="28575">
            <a:solidFill>
              <a:schemeClr val="accent4"/>
            </a:solidFill>
            <a:prstDash val="solid"/>
            <a:round/>
            <a:headEnd len="med" w="med" type="none"/>
            <a:tailEnd len="med" w="med" type="none"/>
          </a:ln>
        </p:spPr>
      </p:cxnSp>
      <p:grpSp>
        <p:nvGrpSpPr>
          <p:cNvPr id="5200" name="Google Shape;5200;p139"/>
          <p:cNvGrpSpPr/>
          <p:nvPr/>
        </p:nvGrpSpPr>
        <p:grpSpPr>
          <a:xfrm>
            <a:off x="7099200" y="2933725"/>
            <a:ext cx="2044793" cy="2209776"/>
            <a:chOff x="1384075" y="241450"/>
            <a:chExt cx="4822625" cy="5215425"/>
          </a:xfrm>
        </p:grpSpPr>
        <p:sp>
          <p:nvSpPr>
            <p:cNvPr id="5201" name="Google Shape;5201;p139"/>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2" name="Google Shape;5202;p139"/>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3" name="Google Shape;5203;p139"/>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4" name="Google Shape;5204;p139"/>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5" name="Google Shape;5205;p139"/>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6" name="Google Shape;5206;p139"/>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7" name="Google Shape;5207;p139"/>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8" name="Google Shape;5208;p139"/>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9" name="Google Shape;5209;p139"/>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0" name="Google Shape;5210;p139"/>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1" name="Google Shape;5211;p139"/>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2" name="Google Shape;5212;p139"/>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3" name="Google Shape;5213;p139"/>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4" name="Google Shape;5214;p139"/>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5" name="Google Shape;5215;p139"/>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6" name="Google Shape;5216;p139"/>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7" name="Google Shape;5217;p139"/>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8" name="Google Shape;5218;p139"/>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9" name="Google Shape;5219;p139"/>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0" name="Google Shape;5220;p139"/>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1" name="Google Shape;5221;p139"/>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2" name="Google Shape;5222;p139"/>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3" name="Google Shape;5223;p139"/>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4" name="Google Shape;5224;p139"/>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5" name="Google Shape;5225;p139"/>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6" name="Google Shape;5226;p139"/>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7" name="Google Shape;5227;p139"/>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8" name="Google Shape;5228;p139"/>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9" name="Google Shape;5229;p139"/>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0" name="Google Shape;5230;p139"/>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1" name="Google Shape;5231;p139"/>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2" name="Google Shape;5232;p139"/>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3" name="Google Shape;5233;p139"/>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4" name="Google Shape;5234;p139"/>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5" name="Google Shape;5235;p139"/>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6" name="Google Shape;5236;p139"/>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7" name="Google Shape;5237;p139"/>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8" name="Google Shape;5238;p139"/>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9" name="Google Shape;5239;p139"/>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0" name="Google Shape;5240;p139"/>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1" name="Google Shape;5241;p139"/>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2" name="Google Shape;5242;p139"/>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3" name="Google Shape;5243;p139"/>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4" name="Google Shape;5244;p139"/>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5" name="Google Shape;5245;p139"/>
          <p:cNvGrpSpPr/>
          <p:nvPr/>
        </p:nvGrpSpPr>
        <p:grpSpPr>
          <a:xfrm>
            <a:off x="-76200" y="-76200"/>
            <a:ext cx="2286103" cy="2895537"/>
            <a:chOff x="-26858" y="-227337"/>
            <a:chExt cx="2186403" cy="2757917"/>
          </a:xfrm>
        </p:grpSpPr>
        <p:sp>
          <p:nvSpPr>
            <p:cNvPr id="5246" name="Google Shape;5246;p13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7" name="Google Shape;5247;p13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8" name="Google Shape;5248;p139"/>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9" name="Google Shape;5249;p139"/>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0" name="Google Shape;5250;p139"/>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1" name="Google Shape;5251;p139"/>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2" name="Google Shape;5252;p13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3" name="Google Shape;5253;p13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4" name="Google Shape;5254;p13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5" name="Google Shape;5255;p139"/>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6" name="Google Shape;5256;p139"/>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7" name="Google Shape;5257;p13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8" name="Google Shape;5258;p139"/>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9" name="Google Shape;5259;p139"/>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0" name="Google Shape;5260;p139"/>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1" name="Google Shape;5261;p139"/>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2" name="Google Shape;5262;p139"/>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3" name="Google Shape;5263;p139"/>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4" name="Google Shape;5264;p139"/>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5" name="Google Shape;5265;p139"/>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6" name="Google Shape;5266;p139"/>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7" name="Google Shape;5267;p139"/>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8" name="Google Shape;5268;p13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9" name="Google Shape;5269;p13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0" name="Google Shape;5270;p139"/>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1" name="Google Shape;5271;p139"/>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2" name="Google Shape;5272;p139"/>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3" name="Google Shape;5273;p139"/>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4" name="Google Shape;5274;p139"/>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5" name="Google Shape;5275;p139"/>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6" name="Google Shape;5276;p139"/>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7" name="Google Shape;5277;p139"/>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8" name="Google Shape;5278;p139"/>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9" name="Google Shape;5279;p139"/>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0" name="Google Shape;5280;p139"/>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1" name="Google Shape;5281;p139"/>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2" name="Google Shape;5282;p139"/>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3" name="Google Shape;5283;p139"/>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4" name="Google Shape;5284;p139"/>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5" name="Google Shape;5285;p139"/>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5286" name="Shape 5286"/>
        <p:cNvGrpSpPr/>
        <p:nvPr/>
      </p:nvGrpSpPr>
      <p:grpSpPr>
        <a:xfrm>
          <a:off x="0" y="0"/>
          <a:ext cx="0" cy="0"/>
          <a:chOff x="0" y="0"/>
          <a:chExt cx="0" cy="0"/>
        </a:xfrm>
      </p:grpSpPr>
      <p:sp>
        <p:nvSpPr>
          <p:cNvPr id="5287" name="Google Shape;5287;p140"/>
          <p:cNvSpPr txBox="1"/>
          <p:nvPr>
            <p:ph type="title"/>
          </p:nvPr>
        </p:nvSpPr>
        <p:spPr>
          <a:xfrm>
            <a:off x="2382850" y="2635150"/>
            <a:ext cx="4378500" cy="71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288" name="Google Shape;5288;p140"/>
          <p:cNvSpPr txBox="1"/>
          <p:nvPr>
            <p:ph hasCustomPrompt="1" idx="2" type="title"/>
          </p:nvPr>
        </p:nvSpPr>
        <p:spPr>
          <a:xfrm>
            <a:off x="3788700" y="1136050"/>
            <a:ext cx="1566600" cy="143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10800">
                <a:solidFill>
                  <a:schemeClr val="accent4"/>
                </a:solidFill>
              </a:defRPr>
            </a:lvl1pPr>
            <a:lvl2pPr lvl="1" rtl="0" algn="ctr">
              <a:spcBef>
                <a:spcPts val="0"/>
              </a:spcBef>
              <a:spcAft>
                <a:spcPts val="0"/>
              </a:spcAft>
              <a:buSzPts val="12000"/>
              <a:buFont typeface="Montserrat Light"/>
              <a:buNone/>
              <a:defRPr sz="12000">
                <a:latin typeface="Montserrat Light"/>
                <a:ea typeface="Montserrat Light"/>
                <a:cs typeface="Montserrat Light"/>
                <a:sym typeface="Montserrat Light"/>
              </a:defRPr>
            </a:lvl2pPr>
            <a:lvl3pPr lvl="2" rtl="0" algn="ctr">
              <a:spcBef>
                <a:spcPts val="0"/>
              </a:spcBef>
              <a:spcAft>
                <a:spcPts val="0"/>
              </a:spcAft>
              <a:buSzPts val="12000"/>
              <a:buFont typeface="Montserrat Light"/>
              <a:buNone/>
              <a:defRPr sz="12000">
                <a:latin typeface="Montserrat Light"/>
                <a:ea typeface="Montserrat Light"/>
                <a:cs typeface="Montserrat Light"/>
                <a:sym typeface="Montserrat Light"/>
              </a:defRPr>
            </a:lvl3pPr>
            <a:lvl4pPr lvl="3" rtl="0" algn="ctr">
              <a:spcBef>
                <a:spcPts val="0"/>
              </a:spcBef>
              <a:spcAft>
                <a:spcPts val="0"/>
              </a:spcAft>
              <a:buSzPts val="12000"/>
              <a:buFont typeface="Montserrat Light"/>
              <a:buNone/>
              <a:defRPr sz="12000">
                <a:latin typeface="Montserrat Light"/>
                <a:ea typeface="Montserrat Light"/>
                <a:cs typeface="Montserrat Light"/>
                <a:sym typeface="Montserrat Light"/>
              </a:defRPr>
            </a:lvl4pPr>
            <a:lvl5pPr lvl="4" rtl="0" algn="ctr">
              <a:spcBef>
                <a:spcPts val="0"/>
              </a:spcBef>
              <a:spcAft>
                <a:spcPts val="0"/>
              </a:spcAft>
              <a:buSzPts val="12000"/>
              <a:buFont typeface="Montserrat Light"/>
              <a:buNone/>
              <a:defRPr sz="12000">
                <a:latin typeface="Montserrat Light"/>
                <a:ea typeface="Montserrat Light"/>
                <a:cs typeface="Montserrat Light"/>
                <a:sym typeface="Montserrat Light"/>
              </a:defRPr>
            </a:lvl5pPr>
            <a:lvl6pPr lvl="5" rtl="0" algn="ctr">
              <a:spcBef>
                <a:spcPts val="0"/>
              </a:spcBef>
              <a:spcAft>
                <a:spcPts val="0"/>
              </a:spcAft>
              <a:buSzPts val="12000"/>
              <a:buFont typeface="Montserrat Light"/>
              <a:buNone/>
              <a:defRPr sz="12000">
                <a:latin typeface="Montserrat Light"/>
                <a:ea typeface="Montserrat Light"/>
                <a:cs typeface="Montserrat Light"/>
                <a:sym typeface="Montserrat Light"/>
              </a:defRPr>
            </a:lvl6pPr>
            <a:lvl7pPr lvl="6" rtl="0" algn="ctr">
              <a:spcBef>
                <a:spcPts val="0"/>
              </a:spcBef>
              <a:spcAft>
                <a:spcPts val="0"/>
              </a:spcAft>
              <a:buSzPts val="12000"/>
              <a:buFont typeface="Montserrat Light"/>
              <a:buNone/>
              <a:defRPr sz="12000">
                <a:latin typeface="Montserrat Light"/>
                <a:ea typeface="Montserrat Light"/>
                <a:cs typeface="Montserrat Light"/>
                <a:sym typeface="Montserrat Light"/>
              </a:defRPr>
            </a:lvl7pPr>
            <a:lvl8pPr lvl="7" rtl="0" algn="ctr">
              <a:spcBef>
                <a:spcPts val="0"/>
              </a:spcBef>
              <a:spcAft>
                <a:spcPts val="0"/>
              </a:spcAft>
              <a:buSzPts val="12000"/>
              <a:buFont typeface="Montserrat Light"/>
              <a:buNone/>
              <a:defRPr sz="12000">
                <a:latin typeface="Montserrat Light"/>
                <a:ea typeface="Montserrat Light"/>
                <a:cs typeface="Montserrat Light"/>
                <a:sym typeface="Montserrat Light"/>
              </a:defRPr>
            </a:lvl8pPr>
            <a:lvl9pPr lvl="8" rtl="0" algn="ctr">
              <a:spcBef>
                <a:spcPts val="0"/>
              </a:spcBef>
              <a:spcAft>
                <a:spcPts val="0"/>
              </a:spcAft>
              <a:buSzPts val="12000"/>
              <a:buFont typeface="Montserrat Light"/>
              <a:buNone/>
              <a:defRPr sz="12000">
                <a:latin typeface="Montserrat Light"/>
                <a:ea typeface="Montserrat Light"/>
                <a:cs typeface="Montserrat Light"/>
                <a:sym typeface="Montserrat Light"/>
              </a:defRPr>
            </a:lvl9pPr>
          </a:lstStyle>
          <a:p>
            <a:r>
              <a:t>xx%</a:t>
            </a:r>
          </a:p>
        </p:txBody>
      </p:sp>
      <p:sp>
        <p:nvSpPr>
          <p:cNvPr id="5289" name="Google Shape;5289;p140"/>
          <p:cNvSpPr txBox="1"/>
          <p:nvPr>
            <p:ph idx="1" type="subTitle"/>
          </p:nvPr>
        </p:nvSpPr>
        <p:spPr>
          <a:xfrm>
            <a:off x="3377400" y="3527548"/>
            <a:ext cx="2389200" cy="582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None/>
              <a:defRPr>
                <a:solidFill>
                  <a:schemeClr val="dk1"/>
                </a:solidFill>
              </a:defRPr>
            </a:lvl1pPr>
            <a:lvl2pPr lvl="1" rtl="0" algn="ctr">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9pPr>
          </a:lstStyle>
          <a:p/>
        </p:txBody>
      </p:sp>
      <p:grpSp>
        <p:nvGrpSpPr>
          <p:cNvPr id="5290" name="Google Shape;5290;p140"/>
          <p:cNvGrpSpPr/>
          <p:nvPr/>
        </p:nvGrpSpPr>
        <p:grpSpPr>
          <a:xfrm flipH="1">
            <a:off x="0" y="2933725"/>
            <a:ext cx="2044793" cy="2209776"/>
            <a:chOff x="1384075" y="241450"/>
            <a:chExt cx="4822625" cy="5215425"/>
          </a:xfrm>
        </p:grpSpPr>
        <p:sp>
          <p:nvSpPr>
            <p:cNvPr id="5291" name="Google Shape;5291;p140"/>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2" name="Google Shape;5292;p140"/>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3" name="Google Shape;5293;p140"/>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4" name="Google Shape;5294;p140"/>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5" name="Google Shape;5295;p140"/>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6" name="Google Shape;5296;p140"/>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7" name="Google Shape;5297;p140"/>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8" name="Google Shape;5298;p140"/>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9" name="Google Shape;5299;p140"/>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0" name="Google Shape;5300;p140"/>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1" name="Google Shape;5301;p140"/>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2" name="Google Shape;5302;p140"/>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3" name="Google Shape;5303;p140"/>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4" name="Google Shape;5304;p140"/>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5" name="Google Shape;5305;p140"/>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6" name="Google Shape;5306;p140"/>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7" name="Google Shape;5307;p140"/>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8" name="Google Shape;5308;p140"/>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9" name="Google Shape;5309;p140"/>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0" name="Google Shape;5310;p140"/>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1" name="Google Shape;5311;p140"/>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2" name="Google Shape;5312;p140"/>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3" name="Google Shape;5313;p140"/>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4" name="Google Shape;5314;p140"/>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5" name="Google Shape;5315;p140"/>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6" name="Google Shape;5316;p140"/>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7" name="Google Shape;5317;p140"/>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8" name="Google Shape;5318;p140"/>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9" name="Google Shape;5319;p140"/>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0" name="Google Shape;5320;p140"/>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1" name="Google Shape;5321;p140"/>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2" name="Google Shape;5322;p140"/>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3" name="Google Shape;5323;p140"/>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4" name="Google Shape;5324;p140"/>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5" name="Google Shape;5325;p140"/>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6" name="Google Shape;5326;p140"/>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7" name="Google Shape;5327;p140"/>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8" name="Google Shape;5328;p140"/>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9" name="Google Shape;5329;p140"/>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0" name="Google Shape;5330;p140"/>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1" name="Google Shape;5331;p140"/>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2" name="Google Shape;5332;p140"/>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3" name="Google Shape;5333;p140"/>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4" name="Google Shape;5334;p140"/>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5" name="Google Shape;5335;p140"/>
          <p:cNvGrpSpPr/>
          <p:nvPr/>
        </p:nvGrpSpPr>
        <p:grpSpPr>
          <a:xfrm flipH="1">
            <a:off x="6934090" y="-76200"/>
            <a:ext cx="2286103" cy="2895537"/>
            <a:chOff x="-26858" y="-227337"/>
            <a:chExt cx="2186403" cy="2757917"/>
          </a:xfrm>
        </p:grpSpPr>
        <p:sp>
          <p:nvSpPr>
            <p:cNvPr id="5336" name="Google Shape;5336;p14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7" name="Google Shape;5337;p14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8" name="Google Shape;5338;p140"/>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9" name="Google Shape;5339;p140"/>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0" name="Google Shape;5340;p140"/>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1" name="Google Shape;5341;p140"/>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2" name="Google Shape;5342;p14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3" name="Google Shape;5343;p14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4" name="Google Shape;5344;p14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5" name="Google Shape;5345;p140"/>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6" name="Google Shape;5346;p140"/>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7" name="Google Shape;5347;p14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8" name="Google Shape;5348;p140"/>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9" name="Google Shape;5349;p140"/>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0" name="Google Shape;5350;p140"/>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1" name="Google Shape;5351;p140"/>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2" name="Google Shape;5352;p140"/>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3" name="Google Shape;5353;p140"/>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4" name="Google Shape;5354;p140"/>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5" name="Google Shape;5355;p140"/>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6" name="Google Shape;5356;p140"/>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7" name="Google Shape;5357;p140"/>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8" name="Google Shape;5358;p14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9" name="Google Shape;5359;p14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0" name="Google Shape;5360;p140"/>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1" name="Google Shape;5361;p140"/>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2" name="Google Shape;5362;p140"/>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3" name="Google Shape;5363;p140"/>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4" name="Google Shape;5364;p140"/>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5" name="Google Shape;5365;p140"/>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6" name="Google Shape;5366;p140"/>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7" name="Google Shape;5367;p140"/>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8" name="Google Shape;5368;p140"/>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9" name="Google Shape;5369;p140"/>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0" name="Google Shape;5370;p140"/>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1" name="Google Shape;5371;p140"/>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2" name="Google Shape;5372;p140"/>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3" name="Google Shape;5373;p140"/>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4" name="Google Shape;5374;p140"/>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5" name="Google Shape;5375;p140"/>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_1">
    <p:spTree>
      <p:nvGrpSpPr>
        <p:cNvPr id="5376" name="Shape 5376"/>
        <p:cNvGrpSpPr/>
        <p:nvPr/>
      </p:nvGrpSpPr>
      <p:grpSpPr>
        <a:xfrm>
          <a:off x="0" y="0"/>
          <a:ext cx="0" cy="0"/>
          <a:chOff x="0" y="0"/>
          <a:chExt cx="0" cy="0"/>
        </a:xfrm>
      </p:grpSpPr>
      <p:sp>
        <p:nvSpPr>
          <p:cNvPr id="5377" name="Google Shape;5377;p141"/>
          <p:cNvSpPr txBox="1"/>
          <p:nvPr>
            <p:ph type="ctrTitle"/>
          </p:nvPr>
        </p:nvSpPr>
        <p:spPr>
          <a:xfrm>
            <a:off x="713225" y="2999825"/>
            <a:ext cx="2599200" cy="6624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378" name="Google Shape;5378;p141"/>
          <p:cNvSpPr txBox="1"/>
          <p:nvPr>
            <p:ph idx="1" type="subTitle"/>
          </p:nvPr>
        </p:nvSpPr>
        <p:spPr>
          <a:xfrm>
            <a:off x="713225" y="1712800"/>
            <a:ext cx="6379200" cy="1148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5379" name="Google Shape;5379;p141"/>
          <p:cNvSpPr/>
          <p:nvPr/>
        </p:nvSpPr>
        <p:spPr>
          <a:xfrm flipH="1" rot="-5400000">
            <a:off x="4073565" y="-78536"/>
            <a:ext cx="996879" cy="1153940"/>
          </a:xfrm>
          <a:custGeom>
            <a:rect b="b" l="l" r="r" t="t"/>
            <a:pathLst>
              <a:path extrusionOk="0" h="31857" w="27521">
                <a:moveTo>
                  <a:pt x="1" y="0"/>
                </a:moveTo>
                <a:lnTo>
                  <a:pt x="1" y="31857"/>
                </a:lnTo>
                <a:lnTo>
                  <a:pt x="27520" y="15845"/>
                </a:lnTo>
                <a:lnTo>
                  <a:pt x="1" y="0"/>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80" name="Google Shape;5380;p141"/>
          <p:cNvGrpSpPr/>
          <p:nvPr/>
        </p:nvGrpSpPr>
        <p:grpSpPr>
          <a:xfrm flipH="1" rot="5400000">
            <a:off x="7613820" y="3611830"/>
            <a:ext cx="877851" cy="2209091"/>
            <a:chOff x="-26858" y="-227337"/>
            <a:chExt cx="1093215" cy="2757917"/>
          </a:xfrm>
        </p:grpSpPr>
        <p:sp>
          <p:nvSpPr>
            <p:cNvPr id="5381" name="Google Shape;5381;p14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2" name="Google Shape;5382;p14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3" name="Google Shape;5383;p141"/>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4" name="Google Shape;5384;p141"/>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5" name="Google Shape;5385;p141"/>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6" name="Google Shape;5386;p141"/>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7" name="Google Shape;5387;p14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8" name="Google Shape;5388;p14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9" name="Google Shape;5389;p14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0" name="Google Shape;5390;p141"/>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1" name="Google Shape;5391;p141"/>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2" name="Google Shape;5392;p14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3" name="Google Shape;5393;p141"/>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4" name="Google Shape;5394;p141"/>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5" name="Google Shape;5395;p141"/>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6" name="Google Shape;5396;p141"/>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7" name="Google Shape;5397;p141"/>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8" name="Google Shape;5398;p141"/>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9" name="Google Shape;5399;p141"/>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0" name="Google Shape;5400;p14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1" name="Google Shape;5401;p14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2" name="Google Shape;5402;p141"/>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3" name="Google Shape;5403;p141"/>
          <p:cNvGrpSpPr/>
          <p:nvPr/>
        </p:nvGrpSpPr>
        <p:grpSpPr>
          <a:xfrm rot="-5400000">
            <a:off x="286059" y="3659330"/>
            <a:ext cx="1209907" cy="1782035"/>
            <a:chOff x="700771" y="-227337"/>
            <a:chExt cx="1458774" cy="2138784"/>
          </a:xfrm>
        </p:grpSpPr>
        <p:sp>
          <p:nvSpPr>
            <p:cNvPr id="5404" name="Google Shape;5404;p141"/>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5" name="Google Shape;5405;p141"/>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6" name="Google Shape;5406;p141"/>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7" name="Google Shape;5407;p141"/>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8" name="Google Shape;5408;p141"/>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9" name="Google Shape;5409;p141"/>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0" name="Google Shape;5410;p141"/>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1" name="Google Shape;5411;p141"/>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2" name="Google Shape;5412;p141"/>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3" name="Google Shape;5413;p141"/>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4" name="Google Shape;5414;p141"/>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5" name="Google Shape;5415;p141"/>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6" name="Google Shape;5416;p141"/>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7" name="Google Shape;5417;p141"/>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8" name="Google Shape;5418;p141"/>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9" name="Google Shape;5419;p141"/>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0" name="Google Shape;5420;p141"/>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1" name="Google Shape;5421;p141"/>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2" name="Google Shape;5422;p141"/>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TITLE_1_1_1_1">
    <p:spTree>
      <p:nvGrpSpPr>
        <p:cNvPr id="5423" name="Shape 5423"/>
        <p:cNvGrpSpPr/>
        <p:nvPr/>
      </p:nvGrpSpPr>
      <p:grpSpPr>
        <a:xfrm>
          <a:off x="0" y="0"/>
          <a:ext cx="0" cy="0"/>
          <a:chOff x="0" y="0"/>
          <a:chExt cx="0" cy="0"/>
        </a:xfrm>
      </p:grpSpPr>
      <p:sp>
        <p:nvSpPr>
          <p:cNvPr id="5424" name="Google Shape;5424;p142"/>
          <p:cNvSpPr txBox="1"/>
          <p:nvPr>
            <p:ph idx="1" type="subTitle"/>
          </p:nvPr>
        </p:nvSpPr>
        <p:spPr>
          <a:xfrm>
            <a:off x="1924300" y="1704900"/>
            <a:ext cx="5295300" cy="173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000"/>
            </a:lvl1pPr>
            <a:lvl2pPr lvl="1" rtl="0">
              <a:lnSpc>
                <a:spcPct val="100000"/>
              </a:lnSpc>
              <a:spcBef>
                <a:spcPts val="0"/>
              </a:spcBef>
              <a:spcAft>
                <a:spcPts val="0"/>
              </a:spcAft>
              <a:buSzPts val="3600"/>
              <a:buNone/>
              <a:defRPr sz="3600"/>
            </a:lvl2pPr>
            <a:lvl3pPr lvl="2" rtl="0">
              <a:lnSpc>
                <a:spcPct val="100000"/>
              </a:lnSpc>
              <a:spcBef>
                <a:spcPts val="0"/>
              </a:spcBef>
              <a:spcAft>
                <a:spcPts val="0"/>
              </a:spcAft>
              <a:buSzPts val="3600"/>
              <a:buNone/>
              <a:defRPr sz="3600"/>
            </a:lvl3pPr>
            <a:lvl4pPr lvl="3" rtl="0">
              <a:lnSpc>
                <a:spcPct val="100000"/>
              </a:lnSpc>
              <a:spcBef>
                <a:spcPts val="0"/>
              </a:spcBef>
              <a:spcAft>
                <a:spcPts val="0"/>
              </a:spcAft>
              <a:buSzPts val="3600"/>
              <a:buNone/>
              <a:defRPr sz="3600"/>
            </a:lvl4pPr>
            <a:lvl5pPr lvl="4" rtl="0">
              <a:lnSpc>
                <a:spcPct val="100000"/>
              </a:lnSpc>
              <a:spcBef>
                <a:spcPts val="0"/>
              </a:spcBef>
              <a:spcAft>
                <a:spcPts val="0"/>
              </a:spcAft>
              <a:buSzPts val="3600"/>
              <a:buNone/>
              <a:defRPr sz="3600"/>
            </a:lvl5pPr>
            <a:lvl6pPr lvl="5" rtl="0">
              <a:lnSpc>
                <a:spcPct val="100000"/>
              </a:lnSpc>
              <a:spcBef>
                <a:spcPts val="0"/>
              </a:spcBef>
              <a:spcAft>
                <a:spcPts val="0"/>
              </a:spcAft>
              <a:buSzPts val="3600"/>
              <a:buNone/>
              <a:defRPr sz="3600"/>
            </a:lvl6pPr>
            <a:lvl7pPr lvl="6" rtl="0">
              <a:lnSpc>
                <a:spcPct val="100000"/>
              </a:lnSpc>
              <a:spcBef>
                <a:spcPts val="0"/>
              </a:spcBef>
              <a:spcAft>
                <a:spcPts val="0"/>
              </a:spcAft>
              <a:buSzPts val="3600"/>
              <a:buNone/>
              <a:defRPr sz="3600"/>
            </a:lvl7pPr>
            <a:lvl8pPr lvl="7" rtl="0">
              <a:lnSpc>
                <a:spcPct val="100000"/>
              </a:lnSpc>
              <a:spcBef>
                <a:spcPts val="0"/>
              </a:spcBef>
              <a:spcAft>
                <a:spcPts val="0"/>
              </a:spcAft>
              <a:buSzPts val="3600"/>
              <a:buNone/>
              <a:defRPr sz="3600"/>
            </a:lvl8pPr>
            <a:lvl9pPr lvl="8" rtl="0">
              <a:lnSpc>
                <a:spcPct val="100000"/>
              </a:lnSpc>
              <a:spcBef>
                <a:spcPts val="0"/>
              </a:spcBef>
              <a:spcAft>
                <a:spcPts val="0"/>
              </a:spcAft>
              <a:buSzPts val="3600"/>
              <a:buNone/>
              <a:defRPr sz="3600"/>
            </a:lvl9pPr>
          </a:lstStyle>
          <a:p/>
        </p:txBody>
      </p:sp>
      <p:sp>
        <p:nvSpPr>
          <p:cNvPr id="5425" name="Google Shape;5425;p142"/>
          <p:cNvSpPr txBox="1"/>
          <p:nvPr>
            <p:ph type="ctrTitle"/>
          </p:nvPr>
        </p:nvSpPr>
        <p:spPr>
          <a:xfrm>
            <a:off x="3272413" y="3663875"/>
            <a:ext cx="2599200" cy="66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000">
                <a:solidFill>
                  <a:schemeClr val="accent4"/>
                </a:solidFill>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grpSp>
        <p:nvGrpSpPr>
          <p:cNvPr id="5426" name="Google Shape;5426;p142"/>
          <p:cNvGrpSpPr/>
          <p:nvPr/>
        </p:nvGrpSpPr>
        <p:grpSpPr>
          <a:xfrm flipH="1" rot="5400000">
            <a:off x="7613820" y="3611830"/>
            <a:ext cx="877851" cy="2209091"/>
            <a:chOff x="-26858" y="-227337"/>
            <a:chExt cx="1093215" cy="2757917"/>
          </a:xfrm>
        </p:grpSpPr>
        <p:sp>
          <p:nvSpPr>
            <p:cNvPr id="5427" name="Google Shape;5427;p14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8" name="Google Shape;5428;p14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9" name="Google Shape;5429;p142"/>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0" name="Google Shape;5430;p142"/>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1" name="Google Shape;5431;p142"/>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2" name="Google Shape;5432;p142"/>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3" name="Google Shape;5433;p14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4" name="Google Shape;5434;p14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5" name="Google Shape;5435;p14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6" name="Google Shape;5436;p142"/>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7" name="Google Shape;5437;p142"/>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8" name="Google Shape;5438;p14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9" name="Google Shape;5439;p142"/>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0" name="Google Shape;5440;p142"/>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1" name="Google Shape;5441;p142"/>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2" name="Google Shape;5442;p142"/>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3" name="Google Shape;5443;p142"/>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4" name="Google Shape;5444;p142"/>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5" name="Google Shape;5445;p142"/>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6" name="Google Shape;5446;p14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7" name="Google Shape;5447;p14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8" name="Google Shape;5448;p142"/>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49" name="Google Shape;5449;p142"/>
          <p:cNvGrpSpPr/>
          <p:nvPr/>
        </p:nvGrpSpPr>
        <p:grpSpPr>
          <a:xfrm flipH="1" rot="-5400000">
            <a:off x="286059" y="-312722"/>
            <a:ext cx="1209907" cy="1782035"/>
            <a:chOff x="700771" y="-227337"/>
            <a:chExt cx="1458774" cy="2138784"/>
          </a:xfrm>
        </p:grpSpPr>
        <p:sp>
          <p:nvSpPr>
            <p:cNvPr id="5450" name="Google Shape;5450;p142"/>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1" name="Google Shape;5451;p14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2" name="Google Shape;5452;p142"/>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3" name="Google Shape;5453;p142"/>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4" name="Google Shape;5454;p142"/>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5" name="Google Shape;5455;p142"/>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6" name="Google Shape;5456;p142"/>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7" name="Google Shape;5457;p14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8" name="Google Shape;5458;p142"/>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9" name="Google Shape;5459;p142"/>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0" name="Google Shape;5460;p142"/>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1" name="Google Shape;5461;p142"/>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2" name="Google Shape;5462;p142"/>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3" name="Google Shape;5463;p142"/>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4" name="Google Shape;5464;p142"/>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5" name="Google Shape;5465;p142"/>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6" name="Google Shape;5466;p142"/>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7" name="Google Shape;5467;p142"/>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8" name="Google Shape;5468;p142"/>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_1">
    <p:spTree>
      <p:nvGrpSpPr>
        <p:cNvPr id="5469" name="Shape 5469"/>
        <p:cNvGrpSpPr/>
        <p:nvPr/>
      </p:nvGrpSpPr>
      <p:grpSpPr>
        <a:xfrm>
          <a:off x="0" y="0"/>
          <a:ext cx="0" cy="0"/>
          <a:chOff x="0" y="0"/>
          <a:chExt cx="0" cy="0"/>
        </a:xfrm>
      </p:grpSpPr>
      <p:sp>
        <p:nvSpPr>
          <p:cNvPr id="5470" name="Google Shape;5470;p143"/>
          <p:cNvSpPr txBox="1"/>
          <p:nvPr>
            <p:ph idx="1" type="subTitle"/>
          </p:nvPr>
        </p:nvSpPr>
        <p:spPr>
          <a:xfrm>
            <a:off x="1042416" y="2331720"/>
            <a:ext cx="1929300" cy="57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471" name="Google Shape;5471;p143"/>
          <p:cNvSpPr txBox="1"/>
          <p:nvPr>
            <p:ph hasCustomPrompt="1" type="title"/>
          </p:nvPr>
        </p:nvSpPr>
        <p:spPr>
          <a:xfrm>
            <a:off x="1041825" y="2843784"/>
            <a:ext cx="1930500" cy="36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1pPr>
            <a:lvl2pPr lvl="1"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2pPr>
            <a:lvl3pPr lvl="2"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3pPr>
            <a:lvl4pPr lvl="3"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4pPr>
            <a:lvl5pPr lvl="4"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5pPr>
            <a:lvl6pPr lvl="5"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6pPr>
            <a:lvl7pPr lvl="6"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7pPr>
            <a:lvl8pPr lvl="7"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8pPr>
            <a:lvl9pPr lvl="8"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9pPr>
          </a:lstStyle>
          <a:p>
            <a:r>
              <a:t>xx%</a:t>
            </a:r>
          </a:p>
        </p:txBody>
      </p:sp>
      <p:sp>
        <p:nvSpPr>
          <p:cNvPr id="5472" name="Google Shape;5472;p143"/>
          <p:cNvSpPr txBox="1"/>
          <p:nvPr>
            <p:ph idx="2" type="subTitle"/>
          </p:nvPr>
        </p:nvSpPr>
        <p:spPr>
          <a:xfrm>
            <a:off x="1042425" y="3255264"/>
            <a:ext cx="1929300" cy="83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473" name="Google Shape;5473;p143"/>
          <p:cNvSpPr txBox="1"/>
          <p:nvPr>
            <p:ph idx="3" type="subTitle"/>
          </p:nvPr>
        </p:nvSpPr>
        <p:spPr>
          <a:xfrm>
            <a:off x="3607341" y="2331720"/>
            <a:ext cx="1929300" cy="57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474" name="Google Shape;5474;p143"/>
          <p:cNvSpPr txBox="1"/>
          <p:nvPr>
            <p:ph hasCustomPrompt="1" idx="4" type="title"/>
          </p:nvPr>
        </p:nvSpPr>
        <p:spPr>
          <a:xfrm>
            <a:off x="3606750" y="2843784"/>
            <a:ext cx="1930500" cy="36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1pPr>
            <a:lvl2pPr lvl="1"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2pPr>
            <a:lvl3pPr lvl="2"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3pPr>
            <a:lvl4pPr lvl="3"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4pPr>
            <a:lvl5pPr lvl="4"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5pPr>
            <a:lvl6pPr lvl="5"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6pPr>
            <a:lvl7pPr lvl="6"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7pPr>
            <a:lvl8pPr lvl="7"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8pPr>
            <a:lvl9pPr lvl="8"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9pPr>
          </a:lstStyle>
          <a:p>
            <a:r>
              <a:t>xx%</a:t>
            </a:r>
          </a:p>
        </p:txBody>
      </p:sp>
      <p:sp>
        <p:nvSpPr>
          <p:cNvPr id="5475" name="Google Shape;5475;p143"/>
          <p:cNvSpPr txBox="1"/>
          <p:nvPr>
            <p:ph idx="5" type="subTitle"/>
          </p:nvPr>
        </p:nvSpPr>
        <p:spPr>
          <a:xfrm>
            <a:off x="3607350" y="3255264"/>
            <a:ext cx="1929300" cy="83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476" name="Google Shape;5476;p143"/>
          <p:cNvSpPr txBox="1"/>
          <p:nvPr>
            <p:ph idx="6" type="subTitle"/>
          </p:nvPr>
        </p:nvSpPr>
        <p:spPr>
          <a:xfrm>
            <a:off x="6172266" y="2331720"/>
            <a:ext cx="1929300" cy="57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477" name="Google Shape;5477;p143"/>
          <p:cNvSpPr txBox="1"/>
          <p:nvPr>
            <p:ph hasCustomPrompt="1" idx="7" type="title"/>
          </p:nvPr>
        </p:nvSpPr>
        <p:spPr>
          <a:xfrm>
            <a:off x="6171675" y="2843784"/>
            <a:ext cx="1930500" cy="36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1pPr>
            <a:lvl2pPr lvl="1"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2pPr>
            <a:lvl3pPr lvl="2"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3pPr>
            <a:lvl4pPr lvl="3"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4pPr>
            <a:lvl5pPr lvl="4"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5pPr>
            <a:lvl6pPr lvl="5"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6pPr>
            <a:lvl7pPr lvl="6"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7pPr>
            <a:lvl8pPr lvl="7"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8pPr>
            <a:lvl9pPr lvl="8"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9pPr>
          </a:lstStyle>
          <a:p>
            <a:r>
              <a:t>xx%</a:t>
            </a:r>
          </a:p>
        </p:txBody>
      </p:sp>
      <p:sp>
        <p:nvSpPr>
          <p:cNvPr id="5478" name="Google Shape;5478;p143"/>
          <p:cNvSpPr txBox="1"/>
          <p:nvPr>
            <p:ph idx="8" type="subTitle"/>
          </p:nvPr>
        </p:nvSpPr>
        <p:spPr>
          <a:xfrm>
            <a:off x="6172275" y="3255264"/>
            <a:ext cx="1929300" cy="83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479" name="Google Shape;5479;p143"/>
          <p:cNvSpPr txBox="1"/>
          <p:nvPr>
            <p:ph idx="9" type="ctrTitle"/>
          </p:nvPr>
        </p:nvSpPr>
        <p:spPr>
          <a:xfrm flipH="1">
            <a:off x="770700" y="468450"/>
            <a:ext cx="3801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5480" name="Google Shape;5480;p143"/>
          <p:cNvCxnSpPr/>
          <p:nvPr/>
        </p:nvCxnSpPr>
        <p:spPr>
          <a:xfrm>
            <a:off x="498025" y="-63925"/>
            <a:ext cx="0" cy="1124100"/>
          </a:xfrm>
          <a:prstGeom prst="straightConnector1">
            <a:avLst/>
          </a:prstGeom>
          <a:noFill/>
          <a:ln cap="flat" cmpd="sng" w="28575">
            <a:solidFill>
              <a:schemeClr val="lt2"/>
            </a:solidFill>
            <a:prstDash val="solid"/>
            <a:round/>
            <a:headEnd len="med" w="med" type="none"/>
            <a:tailEnd len="med" w="med" type="none"/>
          </a:ln>
        </p:spPr>
      </p:cxnSp>
      <p:grpSp>
        <p:nvGrpSpPr>
          <p:cNvPr id="5481" name="Google Shape;5481;p143"/>
          <p:cNvGrpSpPr/>
          <p:nvPr/>
        </p:nvGrpSpPr>
        <p:grpSpPr>
          <a:xfrm flipH="1" rot="5400000">
            <a:off x="7613820" y="3611830"/>
            <a:ext cx="877851" cy="2209091"/>
            <a:chOff x="-26858" y="-227337"/>
            <a:chExt cx="1093215" cy="2757917"/>
          </a:xfrm>
        </p:grpSpPr>
        <p:sp>
          <p:nvSpPr>
            <p:cNvPr id="5482" name="Google Shape;5482;p14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3" name="Google Shape;5483;p14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4" name="Google Shape;5484;p143"/>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5" name="Google Shape;5485;p143"/>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6" name="Google Shape;5486;p143"/>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7" name="Google Shape;5487;p143"/>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8" name="Google Shape;5488;p14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9" name="Google Shape;5489;p14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0" name="Google Shape;5490;p14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1" name="Google Shape;5491;p143"/>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2" name="Google Shape;5492;p143"/>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3" name="Google Shape;5493;p14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4" name="Google Shape;5494;p143"/>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5" name="Google Shape;5495;p143"/>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6" name="Google Shape;5496;p143"/>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7" name="Google Shape;5497;p143"/>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8" name="Google Shape;5498;p143"/>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9" name="Google Shape;5499;p143"/>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0" name="Google Shape;5500;p143"/>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1" name="Google Shape;5501;p14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2" name="Google Shape;5502;p14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3" name="Google Shape;5503;p143"/>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7" name="Shape 147"/>
        <p:cNvGrpSpPr/>
        <p:nvPr/>
      </p:nvGrpSpPr>
      <p:grpSpPr>
        <a:xfrm>
          <a:off x="0" y="0"/>
          <a:ext cx="0" cy="0"/>
          <a:chOff x="0" y="0"/>
          <a:chExt cx="0" cy="0"/>
        </a:xfrm>
      </p:grpSpPr>
      <p:sp>
        <p:nvSpPr>
          <p:cNvPr id="148" name="Google Shape;148;p16"/>
          <p:cNvSpPr txBox="1"/>
          <p:nvPr>
            <p:ph type="ctrTitle"/>
          </p:nvPr>
        </p:nvSpPr>
        <p:spPr>
          <a:xfrm flipH="1">
            <a:off x="770725" y="468450"/>
            <a:ext cx="44631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49" name="Google Shape;149;p16"/>
          <p:cNvCxnSpPr/>
          <p:nvPr/>
        </p:nvCxnSpPr>
        <p:spPr>
          <a:xfrm>
            <a:off x="498025" y="-63925"/>
            <a:ext cx="0" cy="1124100"/>
          </a:xfrm>
          <a:prstGeom prst="straightConnector1">
            <a:avLst/>
          </a:prstGeom>
          <a:noFill/>
          <a:ln cap="flat" cmpd="sng" w="28575">
            <a:solidFill>
              <a:schemeClr val="lt2"/>
            </a:solidFill>
            <a:prstDash val="solid"/>
            <a:round/>
            <a:headEnd len="med" w="med" type="none"/>
            <a:tailEnd len="med" w="med" type="none"/>
          </a:ln>
        </p:spPr>
      </p:cxnSp>
      <p:sp>
        <p:nvSpPr>
          <p:cNvPr id="150" name="Google Shape;150;p16"/>
          <p:cNvSpPr txBox="1"/>
          <p:nvPr>
            <p:ph idx="1" type="subTitle"/>
          </p:nvPr>
        </p:nvSpPr>
        <p:spPr>
          <a:xfrm>
            <a:off x="770700" y="1216175"/>
            <a:ext cx="7662600" cy="33924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AutoNum type="arabicPeriod"/>
              <a:defRPr sz="1000"/>
            </a:lvl1pPr>
            <a:lvl2pPr lvl="1" rtl="0">
              <a:spcBef>
                <a:spcPts val="1600"/>
              </a:spcBef>
              <a:spcAft>
                <a:spcPts val="0"/>
              </a:spcAft>
              <a:buSzPts val="1000"/>
              <a:buNone/>
              <a:defRPr sz="1000"/>
            </a:lvl2pPr>
            <a:lvl3pPr lvl="2" rtl="0">
              <a:spcBef>
                <a:spcPts val="1600"/>
              </a:spcBef>
              <a:spcAft>
                <a:spcPts val="0"/>
              </a:spcAft>
              <a:buSzPts val="1000"/>
              <a:buAutoNum type="romanLcPeriod"/>
              <a:defRPr sz="1000"/>
            </a:lvl3pPr>
            <a:lvl4pPr lvl="3" rtl="0">
              <a:spcBef>
                <a:spcPts val="1600"/>
              </a:spcBef>
              <a:spcAft>
                <a:spcPts val="0"/>
              </a:spcAft>
              <a:buSzPts val="1000"/>
              <a:buAutoNum type="arabicPeriod"/>
              <a:defRPr sz="1000"/>
            </a:lvl4pPr>
            <a:lvl5pPr lvl="4" rtl="0">
              <a:spcBef>
                <a:spcPts val="1600"/>
              </a:spcBef>
              <a:spcAft>
                <a:spcPts val="0"/>
              </a:spcAft>
              <a:buSzPts val="1000"/>
              <a:buAutoNum type="alphaLcPeriod"/>
              <a:defRPr sz="1000"/>
            </a:lvl5pPr>
            <a:lvl6pPr lvl="5" rtl="0">
              <a:spcBef>
                <a:spcPts val="1600"/>
              </a:spcBef>
              <a:spcAft>
                <a:spcPts val="0"/>
              </a:spcAft>
              <a:buSzPts val="1000"/>
              <a:buAutoNum type="romanLcPeriod"/>
              <a:defRPr sz="1000"/>
            </a:lvl6pPr>
            <a:lvl7pPr lvl="6" rtl="0">
              <a:spcBef>
                <a:spcPts val="1600"/>
              </a:spcBef>
              <a:spcAft>
                <a:spcPts val="0"/>
              </a:spcAft>
              <a:buSzPts val="1000"/>
              <a:buAutoNum type="arabicPeriod"/>
              <a:defRPr sz="1000"/>
            </a:lvl7pPr>
            <a:lvl8pPr lvl="7" rtl="0">
              <a:spcBef>
                <a:spcPts val="1600"/>
              </a:spcBef>
              <a:spcAft>
                <a:spcPts val="0"/>
              </a:spcAft>
              <a:buSzPts val="1000"/>
              <a:buAutoNum type="alphaLcPeriod"/>
              <a:defRPr sz="1000"/>
            </a:lvl8pPr>
            <a:lvl9pPr lvl="8" rtl="0">
              <a:spcBef>
                <a:spcPts val="1600"/>
              </a:spcBef>
              <a:spcAft>
                <a:spcPts val="1600"/>
              </a:spcAft>
              <a:buSzPts val="1000"/>
              <a:buAutoNum type="romanLcPeriod"/>
              <a:defRPr sz="1000"/>
            </a:lvl9pPr>
          </a:lstStyle>
          <a:p/>
        </p:txBody>
      </p:sp>
      <p:grpSp>
        <p:nvGrpSpPr>
          <p:cNvPr id="151" name="Google Shape;151;p16"/>
          <p:cNvGrpSpPr/>
          <p:nvPr/>
        </p:nvGrpSpPr>
        <p:grpSpPr>
          <a:xfrm flipH="1" rot="5400000">
            <a:off x="7613820" y="3611830"/>
            <a:ext cx="877851" cy="2209091"/>
            <a:chOff x="-26858" y="-227337"/>
            <a:chExt cx="1093215" cy="2757917"/>
          </a:xfrm>
        </p:grpSpPr>
        <p:sp>
          <p:nvSpPr>
            <p:cNvPr id="152" name="Google Shape;152;p1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
    <p:spTree>
      <p:nvGrpSpPr>
        <p:cNvPr id="5504" name="Shape 5504"/>
        <p:cNvGrpSpPr/>
        <p:nvPr/>
      </p:nvGrpSpPr>
      <p:grpSpPr>
        <a:xfrm>
          <a:off x="0" y="0"/>
          <a:ext cx="0" cy="0"/>
          <a:chOff x="0" y="0"/>
          <a:chExt cx="0" cy="0"/>
        </a:xfrm>
      </p:grpSpPr>
      <p:sp>
        <p:nvSpPr>
          <p:cNvPr id="5505" name="Google Shape;5505;p144"/>
          <p:cNvSpPr txBox="1"/>
          <p:nvPr>
            <p:ph type="ctrTitle"/>
          </p:nvPr>
        </p:nvSpPr>
        <p:spPr>
          <a:xfrm flipH="1">
            <a:off x="770700" y="468450"/>
            <a:ext cx="3801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5506" name="Google Shape;5506;p144"/>
          <p:cNvCxnSpPr/>
          <p:nvPr/>
        </p:nvCxnSpPr>
        <p:spPr>
          <a:xfrm>
            <a:off x="498025" y="-63925"/>
            <a:ext cx="0" cy="1124100"/>
          </a:xfrm>
          <a:prstGeom prst="straightConnector1">
            <a:avLst/>
          </a:prstGeom>
          <a:noFill/>
          <a:ln cap="flat" cmpd="sng" w="28575">
            <a:solidFill>
              <a:schemeClr val="lt2"/>
            </a:solidFill>
            <a:prstDash val="solid"/>
            <a:round/>
            <a:headEnd len="med" w="med" type="none"/>
            <a:tailEnd len="med" w="med" type="none"/>
          </a:ln>
        </p:spPr>
      </p:cxnSp>
      <p:grpSp>
        <p:nvGrpSpPr>
          <p:cNvPr id="5507" name="Google Shape;5507;p144"/>
          <p:cNvGrpSpPr/>
          <p:nvPr/>
        </p:nvGrpSpPr>
        <p:grpSpPr>
          <a:xfrm flipH="1" rot="5400000">
            <a:off x="7613820" y="3611830"/>
            <a:ext cx="877851" cy="2209091"/>
            <a:chOff x="-26858" y="-227337"/>
            <a:chExt cx="1093215" cy="2757917"/>
          </a:xfrm>
        </p:grpSpPr>
        <p:sp>
          <p:nvSpPr>
            <p:cNvPr id="5508" name="Google Shape;5508;p14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9" name="Google Shape;5509;p14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0" name="Google Shape;5510;p144"/>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1" name="Google Shape;5511;p144"/>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2" name="Google Shape;5512;p144"/>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3" name="Google Shape;5513;p144"/>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4" name="Google Shape;5514;p14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5" name="Google Shape;5515;p14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6" name="Google Shape;5516;p14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7" name="Google Shape;5517;p144"/>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8" name="Google Shape;5518;p144"/>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9" name="Google Shape;5519;p14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0" name="Google Shape;5520;p144"/>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1" name="Google Shape;5521;p144"/>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2" name="Google Shape;5522;p144"/>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3" name="Google Shape;5523;p144"/>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4" name="Google Shape;5524;p144"/>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5" name="Google Shape;5525;p144"/>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6" name="Google Shape;5526;p144"/>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7" name="Google Shape;5527;p14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8" name="Google Shape;5528;p14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9" name="Google Shape;5529;p144"/>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0" name="Google Shape;5530;p144"/>
          <p:cNvSpPr txBox="1"/>
          <p:nvPr>
            <p:ph idx="1" type="subTitle"/>
          </p:nvPr>
        </p:nvSpPr>
        <p:spPr>
          <a:xfrm>
            <a:off x="2670048" y="1289304"/>
            <a:ext cx="1252800" cy="429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5531" name="Google Shape;5531;p144"/>
          <p:cNvSpPr txBox="1"/>
          <p:nvPr>
            <p:ph idx="2" type="subTitle"/>
          </p:nvPr>
        </p:nvSpPr>
        <p:spPr>
          <a:xfrm>
            <a:off x="1005840" y="1591056"/>
            <a:ext cx="2916900" cy="57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5532" name="Google Shape;5532;p144"/>
          <p:cNvSpPr txBox="1"/>
          <p:nvPr>
            <p:ph idx="3" type="subTitle"/>
          </p:nvPr>
        </p:nvSpPr>
        <p:spPr>
          <a:xfrm>
            <a:off x="2670048" y="3538728"/>
            <a:ext cx="1252800" cy="429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5533" name="Google Shape;5533;p144"/>
          <p:cNvSpPr txBox="1"/>
          <p:nvPr>
            <p:ph idx="4" type="subTitle"/>
          </p:nvPr>
        </p:nvSpPr>
        <p:spPr>
          <a:xfrm>
            <a:off x="1005840" y="3840480"/>
            <a:ext cx="2916900" cy="57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5534" name="Google Shape;5534;p144"/>
          <p:cNvSpPr txBox="1"/>
          <p:nvPr>
            <p:ph idx="5" type="subTitle"/>
          </p:nvPr>
        </p:nvSpPr>
        <p:spPr>
          <a:xfrm>
            <a:off x="2670048" y="2414016"/>
            <a:ext cx="1252800" cy="429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5535" name="Google Shape;5535;p144"/>
          <p:cNvSpPr txBox="1"/>
          <p:nvPr>
            <p:ph idx="6" type="subTitle"/>
          </p:nvPr>
        </p:nvSpPr>
        <p:spPr>
          <a:xfrm>
            <a:off x="1005840" y="2715767"/>
            <a:ext cx="2916900" cy="57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TITLE_ONLY_2_1">
    <p:spTree>
      <p:nvGrpSpPr>
        <p:cNvPr id="5536" name="Shape 5536"/>
        <p:cNvGrpSpPr/>
        <p:nvPr/>
      </p:nvGrpSpPr>
      <p:grpSpPr>
        <a:xfrm>
          <a:off x="0" y="0"/>
          <a:ext cx="0" cy="0"/>
          <a:chOff x="0" y="0"/>
          <a:chExt cx="0" cy="0"/>
        </a:xfrm>
      </p:grpSpPr>
      <p:sp>
        <p:nvSpPr>
          <p:cNvPr id="5537" name="Google Shape;5537;p145"/>
          <p:cNvSpPr txBox="1"/>
          <p:nvPr>
            <p:ph idx="1" type="subTitle"/>
          </p:nvPr>
        </p:nvSpPr>
        <p:spPr>
          <a:xfrm>
            <a:off x="924358" y="2982025"/>
            <a:ext cx="17178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538" name="Google Shape;5538;p145"/>
          <p:cNvSpPr txBox="1"/>
          <p:nvPr>
            <p:ph idx="2" type="subTitle"/>
          </p:nvPr>
        </p:nvSpPr>
        <p:spPr>
          <a:xfrm>
            <a:off x="724602" y="3335720"/>
            <a:ext cx="21174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539" name="Google Shape;5539;p145"/>
          <p:cNvSpPr txBox="1"/>
          <p:nvPr>
            <p:ph idx="3" type="subTitle"/>
          </p:nvPr>
        </p:nvSpPr>
        <p:spPr>
          <a:xfrm>
            <a:off x="3712963" y="2982025"/>
            <a:ext cx="17181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540" name="Google Shape;5540;p145"/>
          <p:cNvSpPr txBox="1"/>
          <p:nvPr>
            <p:ph idx="4" type="subTitle"/>
          </p:nvPr>
        </p:nvSpPr>
        <p:spPr>
          <a:xfrm>
            <a:off x="3513298" y="3335720"/>
            <a:ext cx="21174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541" name="Google Shape;5541;p145"/>
          <p:cNvSpPr txBox="1"/>
          <p:nvPr>
            <p:ph idx="5" type="subTitle"/>
          </p:nvPr>
        </p:nvSpPr>
        <p:spPr>
          <a:xfrm>
            <a:off x="6501707" y="2982025"/>
            <a:ext cx="17181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542" name="Google Shape;5542;p145"/>
          <p:cNvSpPr txBox="1"/>
          <p:nvPr>
            <p:ph idx="6" type="subTitle"/>
          </p:nvPr>
        </p:nvSpPr>
        <p:spPr>
          <a:xfrm>
            <a:off x="6302000" y="3335720"/>
            <a:ext cx="21174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543" name="Google Shape;5543;p145"/>
          <p:cNvSpPr txBox="1"/>
          <p:nvPr>
            <p:ph type="ctrTitle"/>
          </p:nvPr>
        </p:nvSpPr>
        <p:spPr>
          <a:xfrm flipH="1">
            <a:off x="770700" y="468450"/>
            <a:ext cx="3801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5544" name="Google Shape;5544;p145"/>
          <p:cNvCxnSpPr/>
          <p:nvPr/>
        </p:nvCxnSpPr>
        <p:spPr>
          <a:xfrm>
            <a:off x="498025" y="-63925"/>
            <a:ext cx="0" cy="1124100"/>
          </a:xfrm>
          <a:prstGeom prst="straightConnector1">
            <a:avLst/>
          </a:prstGeom>
          <a:noFill/>
          <a:ln cap="flat" cmpd="sng" w="28575">
            <a:solidFill>
              <a:schemeClr val="lt2"/>
            </a:solidFill>
            <a:prstDash val="solid"/>
            <a:round/>
            <a:headEnd len="med" w="med" type="none"/>
            <a:tailEnd len="med" w="med" type="none"/>
          </a:ln>
        </p:spPr>
      </p:cxnSp>
      <p:grpSp>
        <p:nvGrpSpPr>
          <p:cNvPr id="5545" name="Google Shape;5545;p145"/>
          <p:cNvGrpSpPr/>
          <p:nvPr/>
        </p:nvGrpSpPr>
        <p:grpSpPr>
          <a:xfrm flipH="1" rot="5400000">
            <a:off x="7613820" y="3611830"/>
            <a:ext cx="877851" cy="2209091"/>
            <a:chOff x="-26858" y="-227337"/>
            <a:chExt cx="1093215" cy="2757917"/>
          </a:xfrm>
        </p:grpSpPr>
        <p:sp>
          <p:nvSpPr>
            <p:cNvPr id="5546" name="Google Shape;5546;p14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7" name="Google Shape;5547;p14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8" name="Google Shape;5548;p145"/>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9" name="Google Shape;5549;p145"/>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0" name="Google Shape;5550;p145"/>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1" name="Google Shape;5551;p145"/>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2" name="Google Shape;5552;p14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3" name="Google Shape;5553;p14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4" name="Google Shape;5554;p14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5" name="Google Shape;5555;p145"/>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6" name="Google Shape;5556;p145"/>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7" name="Google Shape;5557;p14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8" name="Google Shape;5558;p145"/>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9" name="Google Shape;5559;p145"/>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0" name="Google Shape;5560;p145"/>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1" name="Google Shape;5561;p145"/>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2" name="Google Shape;5562;p145"/>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3" name="Google Shape;5563;p145"/>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4" name="Google Shape;5564;p145"/>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5" name="Google Shape;5565;p14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6" name="Google Shape;5566;p14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7" name="Google Shape;5567;p145"/>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ONLY_1">
    <p:spTree>
      <p:nvGrpSpPr>
        <p:cNvPr id="5568" name="Shape 5568"/>
        <p:cNvGrpSpPr/>
        <p:nvPr/>
      </p:nvGrpSpPr>
      <p:grpSpPr>
        <a:xfrm>
          <a:off x="0" y="0"/>
          <a:ext cx="0" cy="0"/>
          <a:chOff x="0" y="0"/>
          <a:chExt cx="0" cy="0"/>
        </a:xfrm>
      </p:grpSpPr>
      <p:sp>
        <p:nvSpPr>
          <p:cNvPr id="5569" name="Google Shape;5569;p146"/>
          <p:cNvSpPr txBox="1"/>
          <p:nvPr>
            <p:ph type="ctrTitle"/>
          </p:nvPr>
        </p:nvSpPr>
        <p:spPr>
          <a:xfrm>
            <a:off x="4572001" y="468450"/>
            <a:ext cx="37899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5570" name="Google Shape;5570;p146"/>
          <p:cNvCxnSpPr/>
          <p:nvPr/>
        </p:nvCxnSpPr>
        <p:spPr>
          <a:xfrm>
            <a:off x="8634675" y="-1604650"/>
            <a:ext cx="0" cy="2664900"/>
          </a:xfrm>
          <a:prstGeom prst="straightConnector1">
            <a:avLst/>
          </a:prstGeom>
          <a:noFill/>
          <a:ln cap="flat" cmpd="sng" w="28575">
            <a:solidFill>
              <a:schemeClr val="accent4"/>
            </a:solidFill>
            <a:prstDash val="solid"/>
            <a:round/>
            <a:headEnd len="med" w="med" type="none"/>
            <a:tailEnd len="med" w="med" type="none"/>
          </a:ln>
        </p:spPr>
      </p:cxnSp>
      <p:grpSp>
        <p:nvGrpSpPr>
          <p:cNvPr id="5571" name="Google Shape;5571;p146"/>
          <p:cNvGrpSpPr/>
          <p:nvPr/>
        </p:nvGrpSpPr>
        <p:grpSpPr>
          <a:xfrm rot="-5400000">
            <a:off x="665620" y="3611830"/>
            <a:ext cx="877851" cy="2209091"/>
            <a:chOff x="-26858" y="-227337"/>
            <a:chExt cx="1093215" cy="2757917"/>
          </a:xfrm>
        </p:grpSpPr>
        <p:sp>
          <p:nvSpPr>
            <p:cNvPr id="5572" name="Google Shape;5572;p14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3" name="Google Shape;5573;p14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4" name="Google Shape;5574;p146"/>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5" name="Google Shape;5575;p146"/>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6" name="Google Shape;5576;p146"/>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7" name="Google Shape;5577;p146"/>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8" name="Google Shape;5578;p14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9" name="Google Shape;5579;p14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0" name="Google Shape;5580;p14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1" name="Google Shape;5581;p146"/>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2" name="Google Shape;5582;p146"/>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3" name="Google Shape;5583;p14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4" name="Google Shape;5584;p146"/>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5" name="Google Shape;5585;p146"/>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6" name="Google Shape;5586;p146"/>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7" name="Google Shape;5587;p146"/>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8" name="Google Shape;5588;p146"/>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9" name="Google Shape;5589;p146"/>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0" name="Google Shape;5590;p146"/>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1" name="Google Shape;5591;p14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2" name="Google Shape;5592;p14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3" name="Google Shape;5593;p146"/>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94" name="Google Shape;5594;p146"/>
          <p:cNvSpPr txBox="1"/>
          <p:nvPr>
            <p:ph idx="1" type="subTitle"/>
          </p:nvPr>
        </p:nvSpPr>
        <p:spPr>
          <a:xfrm>
            <a:off x="1399032" y="1645362"/>
            <a:ext cx="1481400" cy="39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595" name="Google Shape;5595;p146"/>
          <p:cNvSpPr txBox="1"/>
          <p:nvPr>
            <p:ph idx="2" type="subTitle"/>
          </p:nvPr>
        </p:nvSpPr>
        <p:spPr>
          <a:xfrm>
            <a:off x="713232" y="1884838"/>
            <a:ext cx="2167200" cy="57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5596" name="Google Shape;5596;p146"/>
          <p:cNvSpPr txBox="1"/>
          <p:nvPr>
            <p:ph idx="3" type="subTitle"/>
          </p:nvPr>
        </p:nvSpPr>
        <p:spPr>
          <a:xfrm>
            <a:off x="1399032" y="3044394"/>
            <a:ext cx="1481400" cy="39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597" name="Google Shape;5597;p146"/>
          <p:cNvSpPr txBox="1"/>
          <p:nvPr>
            <p:ph idx="4" type="subTitle"/>
          </p:nvPr>
        </p:nvSpPr>
        <p:spPr>
          <a:xfrm>
            <a:off x="713232" y="3283870"/>
            <a:ext cx="2167200" cy="57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5598" name="Google Shape;5598;p146"/>
          <p:cNvSpPr txBox="1"/>
          <p:nvPr>
            <p:ph idx="5" type="subTitle"/>
          </p:nvPr>
        </p:nvSpPr>
        <p:spPr>
          <a:xfrm>
            <a:off x="6263640" y="1645362"/>
            <a:ext cx="14814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599" name="Google Shape;5599;p146"/>
          <p:cNvSpPr txBox="1"/>
          <p:nvPr>
            <p:ph idx="6" type="subTitle"/>
          </p:nvPr>
        </p:nvSpPr>
        <p:spPr>
          <a:xfrm>
            <a:off x="6263640" y="1884838"/>
            <a:ext cx="2167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600" name="Google Shape;5600;p146"/>
          <p:cNvSpPr txBox="1"/>
          <p:nvPr>
            <p:ph idx="7" type="subTitle"/>
          </p:nvPr>
        </p:nvSpPr>
        <p:spPr>
          <a:xfrm>
            <a:off x="6263640" y="3044394"/>
            <a:ext cx="14814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601" name="Google Shape;5601;p146"/>
          <p:cNvSpPr txBox="1"/>
          <p:nvPr>
            <p:ph idx="8" type="subTitle"/>
          </p:nvPr>
        </p:nvSpPr>
        <p:spPr>
          <a:xfrm>
            <a:off x="6263640" y="3283870"/>
            <a:ext cx="2167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TITLE_ONLY_1_2">
    <p:spTree>
      <p:nvGrpSpPr>
        <p:cNvPr id="5602" name="Shape 5602"/>
        <p:cNvGrpSpPr/>
        <p:nvPr/>
      </p:nvGrpSpPr>
      <p:grpSpPr>
        <a:xfrm>
          <a:off x="0" y="0"/>
          <a:ext cx="0" cy="0"/>
          <a:chOff x="0" y="0"/>
          <a:chExt cx="0" cy="0"/>
        </a:xfrm>
      </p:grpSpPr>
      <p:sp>
        <p:nvSpPr>
          <p:cNvPr id="5603" name="Google Shape;5603;p147"/>
          <p:cNvSpPr txBox="1"/>
          <p:nvPr>
            <p:ph idx="1" type="subTitle"/>
          </p:nvPr>
        </p:nvSpPr>
        <p:spPr>
          <a:xfrm>
            <a:off x="1399032" y="1521000"/>
            <a:ext cx="1481400" cy="39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604" name="Google Shape;5604;p147"/>
          <p:cNvSpPr txBox="1"/>
          <p:nvPr>
            <p:ph idx="2" type="subTitle"/>
          </p:nvPr>
        </p:nvSpPr>
        <p:spPr>
          <a:xfrm>
            <a:off x="713232" y="1792272"/>
            <a:ext cx="2167200" cy="57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5605" name="Google Shape;5605;p147"/>
          <p:cNvSpPr txBox="1"/>
          <p:nvPr>
            <p:ph idx="3" type="subTitle"/>
          </p:nvPr>
        </p:nvSpPr>
        <p:spPr>
          <a:xfrm>
            <a:off x="1399032" y="3188256"/>
            <a:ext cx="1481400" cy="39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606" name="Google Shape;5606;p147"/>
          <p:cNvSpPr txBox="1"/>
          <p:nvPr>
            <p:ph idx="4" type="subTitle"/>
          </p:nvPr>
        </p:nvSpPr>
        <p:spPr>
          <a:xfrm>
            <a:off x="713232" y="3459528"/>
            <a:ext cx="2167200" cy="57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5607" name="Google Shape;5607;p147"/>
          <p:cNvSpPr txBox="1"/>
          <p:nvPr>
            <p:ph idx="5" type="subTitle"/>
          </p:nvPr>
        </p:nvSpPr>
        <p:spPr>
          <a:xfrm>
            <a:off x="6263640" y="1521000"/>
            <a:ext cx="14814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608" name="Google Shape;5608;p147"/>
          <p:cNvSpPr txBox="1"/>
          <p:nvPr>
            <p:ph idx="6" type="subTitle"/>
          </p:nvPr>
        </p:nvSpPr>
        <p:spPr>
          <a:xfrm>
            <a:off x="6263640" y="1792272"/>
            <a:ext cx="2167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609" name="Google Shape;5609;p147"/>
          <p:cNvSpPr txBox="1"/>
          <p:nvPr>
            <p:ph idx="7" type="subTitle"/>
          </p:nvPr>
        </p:nvSpPr>
        <p:spPr>
          <a:xfrm>
            <a:off x="6263640" y="3188256"/>
            <a:ext cx="14814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610" name="Google Shape;5610;p147"/>
          <p:cNvSpPr txBox="1"/>
          <p:nvPr>
            <p:ph idx="8" type="subTitle"/>
          </p:nvPr>
        </p:nvSpPr>
        <p:spPr>
          <a:xfrm>
            <a:off x="6263640" y="3459528"/>
            <a:ext cx="2167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611" name="Google Shape;5611;p147"/>
          <p:cNvSpPr txBox="1"/>
          <p:nvPr>
            <p:ph type="ctrTitle"/>
          </p:nvPr>
        </p:nvSpPr>
        <p:spPr>
          <a:xfrm flipH="1">
            <a:off x="770700" y="468450"/>
            <a:ext cx="3801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5612" name="Google Shape;5612;p147"/>
          <p:cNvCxnSpPr/>
          <p:nvPr/>
        </p:nvCxnSpPr>
        <p:spPr>
          <a:xfrm>
            <a:off x="498025" y="-63925"/>
            <a:ext cx="0" cy="1124100"/>
          </a:xfrm>
          <a:prstGeom prst="straightConnector1">
            <a:avLst/>
          </a:prstGeom>
          <a:noFill/>
          <a:ln cap="flat" cmpd="sng" w="28575">
            <a:solidFill>
              <a:schemeClr val="lt2"/>
            </a:solidFill>
            <a:prstDash val="solid"/>
            <a:round/>
            <a:headEnd len="med" w="med" type="none"/>
            <a:tailEnd len="med" w="med" type="none"/>
          </a:ln>
        </p:spPr>
      </p:cxnSp>
      <p:grpSp>
        <p:nvGrpSpPr>
          <p:cNvPr id="5613" name="Google Shape;5613;p147"/>
          <p:cNvGrpSpPr/>
          <p:nvPr/>
        </p:nvGrpSpPr>
        <p:grpSpPr>
          <a:xfrm flipH="1" rot="5400000">
            <a:off x="7613820" y="3611830"/>
            <a:ext cx="877851" cy="2209091"/>
            <a:chOff x="-26858" y="-227337"/>
            <a:chExt cx="1093215" cy="2757917"/>
          </a:xfrm>
        </p:grpSpPr>
        <p:sp>
          <p:nvSpPr>
            <p:cNvPr id="5614" name="Google Shape;5614;p14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5" name="Google Shape;5615;p14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6" name="Google Shape;5616;p147"/>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7" name="Google Shape;5617;p147"/>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8" name="Google Shape;5618;p147"/>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9" name="Google Shape;5619;p147"/>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0" name="Google Shape;5620;p14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1" name="Google Shape;5621;p14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2" name="Google Shape;5622;p14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3" name="Google Shape;5623;p147"/>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4" name="Google Shape;5624;p147"/>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5" name="Google Shape;5625;p14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6" name="Google Shape;5626;p147"/>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7" name="Google Shape;5627;p147"/>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8" name="Google Shape;5628;p147"/>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9" name="Google Shape;5629;p147"/>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0" name="Google Shape;5630;p147"/>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1" name="Google Shape;5631;p147"/>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2" name="Google Shape;5632;p147"/>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3" name="Google Shape;5633;p14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4" name="Google Shape;5634;p14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5" name="Google Shape;5635;p147"/>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TITLE_ONLY_1_1">
    <p:spTree>
      <p:nvGrpSpPr>
        <p:cNvPr id="5636" name="Shape 5636"/>
        <p:cNvGrpSpPr/>
        <p:nvPr/>
      </p:nvGrpSpPr>
      <p:grpSpPr>
        <a:xfrm>
          <a:off x="0" y="0"/>
          <a:ext cx="0" cy="0"/>
          <a:chOff x="0" y="0"/>
          <a:chExt cx="0" cy="0"/>
        </a:xfrm>
      </p:grpSpPr>
      <p:sp>
        <p:nvSpPr>
          <p:cNvPr id="5637" name="Google Shape;5637;p148"/>
          <p:cNvSpPr txBox="1"/>
          <p:nvPr>
            <p:ph type="ctrTitle"/>
          </p:nvPr>
        </p:nvSpPr>
        <p:spPr>
          <a:xfrm>
            <a:off x="4572001" y="468450"/>
            <a:ext cx="37899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5638" name="Google Shape;5638;p148"/>
          <p:cNvCxnSpPr/>
          <p:nvPr/>
        </p:nvCxnSpPr>
        <p:spPr>
          <a:xfrm>
            <a:off x="8634675" y="-1604650"/>
            <a:ext cx="0" cy="2664900"/>
          </a:xfrm>
          <a:prstGeom prst="straightConnector1">
            <a:avLst/>
          </a:prstGeom>
          <a:noFill/>
          <a:ln cap="flat" cmpd="sng" w="28575">
            <a:solidFill>
              <a:schemeClr val="accent4"/>
            </a:solidFill>
            <a:prstDash val="solid"/>
            <a:round/>
            <a:headEnd len="med" w="med" type="none"/>
            <a:tailEnd len="med" w="med" type="none"/>
          </a:ln>
        </p:spPr>
      </p:cxnSp>
      <p:grpSp>
        <p:nvGrpSpPr>
          <p:cNvPr id="5639" name="Google Shape;5639;p148"/>
          <p:cNvGrpSpPr/>
          <p:nvPr/>
        </p:nvGrpSpPr>
        <p:grpSpPr>
          <a:xfrm rot="-5400000">
            <a:off x="665620" y="3611830"/>
            <a:ext cx="877851" cy="2209091"/>
            <a:chOff x="-26858" y="-227337"/>
            <a:chExt cx="1093215" cy="2757917"/>
          </a:xfrm>
        </p:grpSpPr>
        <p:sp>
          <p:nvSpPr>
            <p:cNvPr id="5640" name="Google Shape;5640;p14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1" name="Google Shape;5641;p14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2" name="Google Shape;5642;p148"/>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3" name="Google Shape;5643;p148"/>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4" name="Google Shape;5644;p148"/>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5" name="Google Shape;5645;p148"/>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6" name="Google Shape;5646;p14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7" name="Google Shape;5647;p14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8" name="Google Shape;5648;p14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9" name="Google Shape;5649;p148"/>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0" name="Google Shape;5650;p148"/>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1" name="Google Shape;5651;p14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2" name="Google Shape;5652;p148"/>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3" name="Google Shape;5653;p148"/>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4" name="Google Shape;5654;p148"/>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5" name="Google Shape;5655;p148"/>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6" name="Google Shape;5656;p148"/>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7" name="Google Shape;5657;p148"/>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8" name="Google Shape;5658;p148"/>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9" name="Google Shape;5659;p14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0" name="Google Shape;5660;p14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1" name="Google Shape;5661;p148"/>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62" name="Google Shape;5662;p148"/>
          <p:cNvSpPr txBox="1"/>
          <p:nvPr>
            <p:ph idx="1" type="subTitle"/>
          </p:nvPr>
        </p:nvSpPr>
        <p:spPr>
          <a:xfrm>
            <a:off x="1892808" y="1420992"/>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663" name="Google Shape;5663;p148"/>
          <p:cNvSpPr txBox="1"/>
          <p:nvPr>
            <p:ph idx="2" type="subTitle"/>
          </p:nvPr>
        </p:nvSpPr>
        <p:spPr>
          <a:xfrm>
            <a:off x="1892808" y="1987920"/>
            <a:ext cx="2313300" cy="43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664" name="Google Shape;5664;p148"/>
          <p:cNvSpPr txBox="1"/>
          <p:nvPr>
            <p:ph idx="3" type="subTitle"/>
          </p:nvPr>
        </p:nvSpPr>
        <p:spPr>
          <a:xfrm>
            <a:off x="1892808" y="2976347"/>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665" name="Google Shape;5665;p148"/>
          <p:cNvSpPr txBox="1"/>
          <p:nvPr>
            <p:ph idx="4" type="subTitle"/>
          </p:nvPr>
        </p:nvSpPr>
        <p:spPr>
          <a:xfrm>
            <a:off x="1892808" y="3543275"/>
            <a:ext cx="2313300" cy="43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666" name="Google Shape;5666;p148"/>
          <p:cNvSpPr txBox="1"/>
          <p:nvPr>
            <p:ph idx="5" type="subTitle"/>
          </p:nvPr>
        </p:nvSpPr>
        <p:spPr>
          <a:xfrm>
            <a:off x="5980176" y="1420992"/>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667" name="Google Shape;5667;p148"/>
          <p:cNvSpPr txBox="1"/>
          <p:nvPr>
            <p:ph idx="6" type="subTitle"/>
          </p:nvPr>
        </p:nvSpPr>
        <p:spPr>
          <a:xfrm>
            <a:off x="5980176" y="1987920"/>
            <a:ext cx="2313300" cy="43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668" name="Google Shape;5668;p148"/>
          <p:cNvSpPr txBox="1"/>
          <p:nvPr>
            <p:ph idx="7" type="subTitle"/>
          </p:nvPr>
        </p:nvSpPr>
        <p:spPr>
          <a:xfrm>
            <a:off x="5980176" y="2976347"/>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669" name="Google Shape;5669;p148"/>
          <p:cNvSpPr txBox="1"/>
          <p:nvPr>
            <p:ph idx="8" type="subTitle"/>
          </p:nvPr>
        </p:nvSpPr>
        <p:spPr>
          <a:xfrm>
            <a:off x="5980176" y="3543275"/>
            <a:ext cx="2313300" cy="43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TITLE_ONLY_2">
    <p:spTree>
      <p:nvGrpSpPr>
        <p:cNvPr id="5670" name="Shape 5670"/>
        <p:cNvGrpSpPr/>
        <p:nvPr/>
      </p:nvGrpSpPr>
      <p:grpSpPr>
        <a:xfrm>
          <a:off x="0" y="0"/>
          <a:ext cx="0" cy="0"/>
          <a:chOff x="0" y="0"/>
          <a:chExt cx="0" cy="0"/>
        </a:xfrm>
      </p:grpSpPr>
      <p:sp>
        <p:nvSpPr>
          <p:cNvPr id="5671" name="Google Shape;5671;p149"/>
          <p:cNvSpPr txBox="1"/>
          <p:nvPr>
            <p:ph type="ctrTitle"/>
          </p:nvPr>
        </p:nvSpPr>
        <p:spPr>
          <a:xfrm>
            <a:off x="4572001" y="468450"/>
            <a:ext cx="37899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5672" name="Google Shape;5672;p149"/>
          <p:cNvCxnSpPr/>
          <p:nvPr/>
        </p:nvCxnSpPr>
        <p:spPr>
          <a:xfrm>
            <a:off x="8634675" y="-1604650"/>
            <a:ext cx="0" cy="2664900"/>
          </a:xfrm>
          <a:prstGeom prst="straightConnector1">
            <a:avLst/>
          </a:prstGeom>
          <a:noFill/>
          <a:ln cap="flat" cmpd="sng" w="28575">
            <a:solidFill>
              <a:schemeClr val="accent4"/>
            </a:solidFill>
            <a:prstDash val="solid"/>
            <a:round/>
            <a:headEnd len="med" w="med" type="none"/>
            <a:tailEnd len="med" w="med" type="none"/>
          </a:ln>
        </p:spPr>
      </p:cxnSp>
      <p:grpSp>
        <p:nvGrpSpPr>
          <p:cNvPr id="5673" name="Google Shape;5673;p149"/>
          <p:cNvGrpSpPr/>
          <p:nvPr/>
        </p:nvGrpSpPr>
        <p:grpSpPr>
          <a:xfrm rot="-5400000">
            <a:off x="665620" y="3611830"/>
            <a:ext cx="877851" cy="2209091"/>
            <a:chOff x="-26858" y="-227337"/>
            <a:chExt cx="1093215" cy="2757917"/>
          </a:xfrm>
        </p:grpSpPr>
        <p:sp>
          <p:nvSpPr>
            <p:cNvPr id="5674" name="Google Shape;5674;p14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5" name="Google Shape;5675;p14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6" name="Google Shape;5676;p149"/>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7" name="Google Shape;5677;p149"/>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8" name="Google Shape;5678;p149"/>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9" name="Google Shape;5679;p149"/>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0" name="Google Shape;5680;p14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1" name="Google Shape;5681;p14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2" name="Google Shape;5682;p14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3" name="Google Shape;5683;p149"/>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4" name="Google Shape;5684;p149"/>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5" name="Google Shape;5685;p14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6" name="Google Shape;5686;p149"/>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7" name="Google Shape;5687;p149"/>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8" name="Google Shape;5688;p149"/>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9" name="Google Shape;5689;p149"/>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0" name="Google Shape;5690;p149"/>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1" name="Google Shape;5691;p149"/>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2" name="Google Shape;5692;p149"/>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3" name="Google Shape;5693;p14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4" name="Google Shape;5694;p14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5" name="Google Shape;5695;p149"/>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96" name="Google Shape;5696;p149"/>
          <p:cNvSpPr txBox="1"/>
          <p:nvPr>
            <p:ph idx="1" type="subTitle"/>
          </p:nvPr>
        </p:nvSpPr>
        <p:spPr>
          <a:xfrm>
            <a:off x="886968" y="1261872"/>
            <a:ext cx="11796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697" name="Google Shape;5697;p149"/>
          <p:cNvSpPr txBox="1"/>
          <p:nvPr>
            <p:ph idx="2" type="subTitle"/>
          </p:nvPr>
        </p:nvSpPr>
        <p:spPr>
          <a:xfrm>
            <a:off x="749808" y="3255264"/>
            <a:ext cx="14538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698" name="Google Shape;5698;p149"/>
          <p:cNvSpPr txBox="1"/>
          <p:nvPr>
            <p:ph idx="3" type="subTitle"/>
          </p:nvPr>
        </p:nvSpPr>
        <p:spPr>
          <a:xfrm>
            <a:off x="7077456" y="1261872"/>
            <a:ext cx="11796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699" name="Google Shape;5699;p149"/>
          <p:cNvSpPr txBox="1"/>
          <p:nvPr>
            <p:ph idx="4" type="subTitle"/>
          </p:nvPr>
        </p:nvSpPr>
        <p:spPr>
          <a:xfrm>
            <a:off x="6940296" y="3255264"/>
            <a:ext cx="14538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700" name="Google Shape;5700;p149"/>
          <p:cNvSpPr txBox="1"/>
          <p:nvPr>
            <p:ph idx="5" type="subTitle"/>
          </p:nvPr>
        </p:nvSpPr>
        <p:spPr>
          <a:xfrm>
            <a:off x="2950393" y="1261872"/>
            <a:ext cx="11796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701" name="Google Shape;5701;p149"/>
          <p:cNvSpPr txBox="1"/>
          <p:nvPr>
            <p:ph idx="6" type="subTitle"/>
          </p:nvPr>
        </p:nvSpPr>
        <p:spPr>
          <a:xfrm>
            <a:off x="2813304" y="3255264"/>
            <a:ext cx="14538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702" name="Google Shape;5702;p149"/>
          <p:cNvSpPr txBox="1"/>
          <p:nvPr>
            <p:ph idx="7" type="subTitle"/>
          </p:nvPr>
        </p:nvSpPr>
        <p:spPr>
          <a:xfrm>
            <a:off x="5013918" y="1261872"/>
            <a:ext cx="11796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5703" name="Google Shape;5703;p149"/>
          <p:cNvSpPr txBox="1"/>
          <p:nvPr>
            <p:ph idx="8" type="subTitle"/>
          </p:nvPr>
        </p:nvSpPr>
        <p:spPr>
          <a:xfrm>
            <a:off x="4876800" y="3255264"/>
            <a:ext cx="14538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ONLY_1_1_1">
    <p:spTree>
      <p:nvGrpSpPr>
        <p:cNvPr id="5704" name="Shape 5704"/>
        <p:cNvGrpSpPr/>
        <p:nvPr/>
      </p:nvGrpSpPr>
      <p:grpSpPr>
        <a:xfrm>
          <a:off x="0" y="0"/>
          <a:ext cx="0" cy="0"/>
          <a:chOff x="0" y="0"/>
          <a:chExt cx="0" cy="0"/>
        </a:xfrm>
      </p:grpSpPr>
      <p:sp>
        <p:nvSpPr>
          <p:cNvPr id="5705" name="Google Shape;5705;p150"/>
          <p:cNvSpPr txBox="1"/>
          <p:nvPr>
            <p:ph type="ctrTitle"/>
          </p:nvPr>
        </p:nvSpPr>
        <p:spPr>
          <a:xfrm>
            <a:off x="4572001" y="468450"/>
            <a:ext cx="37899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5706" name="Google Shape;5706;p150"/>
          <p:cNvCxnSpPr/>
          <p:nvPr/>
        </p:nvCxnSpPr>
        <p:spPr>
          <a:xfrm>
            <a:off x="8634675" y="-1604650"/>
            <a:ext cx="0" cy="2664900"/>
          </a:xfrm>
          <a:prstGeom prst="straightConnector1">
            <a:avLst/>
          </a:prstGeom>
          <a:noFill/>
          <a:ln cap="flat" cmpd="sng" w="28575">
            <a:solidFill>
              <a:schemeClr val="accent4"/>
            </a:solidFill>
            <a:prstDash val="solid"/>
            <a:round/>
            <a:headEnd len="med" w="med" type="none"/>
            <a:tailEnd len="med" w="med" type="none"/>
          </a:ln>
        </p:spPr>
      </p:cxnSp>
      <p:grpSp>
        <p:nvGrpSpPr>
          <p:cNvPr id="5707" name="Google Shape;5707;p150"/>
          <p:cNvGrpSpPr/>
          <p:nvPr/>
        </p:nvGrpSpPr>
        <p:grpSpPr>
          <a:xfrm rot="-5400000">
            <a:off x="665620" y="3611830"/>
            <a:ext cx="877851" cy="2209091"/>
            <a:chOff x="-26858" y="-227337"/>
            <a:chExt cx="1093215" cy="2757917"/>
          </a:xfrm>
        </p:grpSpPr>
        <p:sp>
          <p:nvSpPr>
            <p:cNvPr id="5708" name="Google Shape;5708;p15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9" name="Google Shape;5709;p15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0" name="Google Shape;5710;p150"/>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1" name="Google Shape;5711;p150"/>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2" name="Google Shape;5712;p150"/>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3" name="Google Shape;5713;p150"/>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4" name="Google Shape;5714;p15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5" name="Google Shape;5715;p15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6" name="Google Shape;5716;p15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7" name="Google Shape;5717;p150"/>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8" name="Google Shape;5718;p150"/>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9" name="Google Shape;5719;p15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0" name="Google Shape;5720;p150"/>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1" name="Google Shape;5721;p150"/>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2" name="Google Shape;5722;p150"/>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3" name="Google Shape;5723;p150"/>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4" name="Google Shape;5724;p150"/>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5" name="Google Shape;5725;p150"/>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6" name="Google Shape;5726;p150"/>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7" name="Google Shape;5727;p15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8" name="Google Shape;5728;p15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9" name="Google Shape;5729;p150"/>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30" name="Google Shape;5730;p150"/>
          <p:cNvSpPr txBox="1"/>
          <p:nvPr>
            <p:ph idx="1" type="subTitle"/>
          </p:nvPr>
        </p:nvSpPr>
        <p:spPr>
          <a:xfrm>
            <a:off x="2064284" y="1271016"/>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31" name="Google Shape;5731;p150"/>
          <p:cNvSpPr txBox="1"/>
          <p:nvPr>
            <p:ph idx="2" type="subTitle"/>
          </p:nvPr>
        </p:nvSpPr>
        <p:spPr>
          <a:xfrm>
            <a:off x="2064284" y="1591056"/>
            <a:ext cx="2176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32" name="Google Shape;5732;p150"/>
          <p:cNvSpPr txBox="1"/>
          <p:nvPr>
            <p:ph idx="3" type="subTitle"/>
          </p:nvPr>
        </p:nvSpPr>
        <p:spPr>
          <a:xfrm>
            <a:off x="2064284" y="3447288"/>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33" name="Google Shape;5733;p150"/>
          <p:cNvSpPr txBox="1"/>
          <p:nvPr>
            <p:ph idx="4" type="subTitle"/>
          </p:nvPr>
        </p:nvSpPr>
        <p:spPr>
          <a:xfrm>
            <a:off x="2064272" y="3758184"/>
            <a:ext cx="2176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34" name="Google Shape;5734;p150"/>
          <p:cNvSpPr txBox="1"/>
          <p:nvPr>
            <p:ph idx="5" type="subTitle"/>
          </p:nvPr>
        </p:nvSpPr>
        <p:spPr>
          <a:xfrm>
            <a:off x="5833573" y="1271016"/>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35" name="Google Shape;5735;p150"/>
          <p:cNvSpPr txBox="1"/>
          <p:nvPr>
            <p:ph idx="6" type="subTitle"/>
          </p:nvPr>
        </p:nvSpPr>
        <p:spPr>
          <a:xfrm>
            <a:off x="5833572" y="1591050"/>
            <a:ext cx="2176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36" name="Google Shape;5736;p150"/>
          <p:cNvSpPr txBox="1"/>
          <p:nvPr>
            <p:ph idx="7" type="subTitle"/>
          </p:nvPr>
        </p:nvSpPr>
        <p:spPr>
          <a:xfrm>
            <a:off x="5833573" y="3447288"/>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37" name="Google Shape;5737;p150"/>
          <p:cNvSpPr txBox="1"/>
          <p:nvPr>
            <p:ph idx="8" type="subTitle"/>
          </p:nvPr>
        </p:nvSpPr>
        <p:spPr>
          <a:xfrm>
            <a:off x="5833572" y="3758175"/>
            <a:ext cx="2176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38" name="Google Shape;5738;p150"/>
          <p:cNvSpPr txBox="1"/>
          <p:nvPr>
            <p:ph idx="9" type="subTitle"/>
          </p:nvPr>
        </p:nvSpPr>
        <p:spPr>
          <a:xfrm>
            <a:off x="2064284" y="2359152"/>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39" name="Google Shape;5739;p150"/>
          <p:cNvSpPr txBox="1"/>
          <p:nvPr>
            <p:ph idx="13" type="subTitle"/>
          </p:nvPr>
        </p:nvSpPr>
        <p:spPr>
          <a:xfrm>
            <a:off x="2064272" y="2660904"/>
            <a:ext cx="2176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40" name="Google Shape;5740;p150"/>
          <p:cNvSpPr txBox="1"/>
          <p:nvPr>
            <p:ph idx="14" type="subTitle"/>
          </p:nvPr>
        </p:nvSpPr>
        <p:spPr>
          <a:xfrm>
            <a:off x="5833573" y="2359152"/>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41" name="Google Shape;5741;p150"/>
          <p:cNvSpPr txBox="1"/>
          <p:nvPr>
            <p:ph idx="15" type="subTitle"/>
          </p:nvPr>
        </p:nvSpPr>
        <p:spPr>
          <a:xfrm>
            <a:off x="5833572" y="2660901"/>
            <a:ext cx="2176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TITLE_ONLY_1_1_1_1">
    <p:spTree>
      <p:nvGrpSpPr>
        <p:cNvPr id="5742" name="Shape 5742"/>
        <p:cNvGrpSpPr/>
        <p:nvPr/>
      </p:nvGrpSpPr>
      <p:grpSpPr>
        <a:xfrm>
          <a:off x="0" y="0"/>
          <a:ext cx="0" cy="0"/>
          <a:chOff x="0" y="0"/>
          <a:chExt cx="0" cy="0"/>
        </a:xfrm>
      </p:grpSpPr>
      <p:sp>
        <p:nvSpPr>
          <p:cNvPr id="5743" name="Google Shape;5743;p151"/>
          <p:cNvSpPr txBox="1"/>
          <p:nvPr>
            <p:ph type="ctrTitle"/>
          </p:nvPr>
        </p:nvSpPr>
        <p:spPr>
          <a:xfrm flipH="1">
            <a:off x="770700" y="468450"/>
            <a:ext cx="3801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5744" name="Google Shape;5744;p151"/>
          <p:cNvCxnSpPr/>
          <p:nvPr/>
        </p:nvCxnSpPr>
        <p:spPr>
          <a:xfrm>
            <a:off x="498025" y="-63925"/>
            <a:ext cx="0" cy="1124100"/>
          </a:xfrm>
          <a:prstGeom prst="straightConnector1">
            <a:avLst/>
          </a:prstGeom>
          <a:noFill/>
          <a:ln cap="flat" cmpd="sng" w="28575">
            <a:solidFill>
              <a:schemeClr val="lt2"/>
            </a:solidFill>
            <a:prstDash val="solid"/>
            <a:round/>
            <a:headEnd len="med" w="med" type="none"/>
            <a:tailEnd len="med" w="med" type="none"/>
          </a:ln>
        </p:spPr>
      </p:cxnSp>
      <p:grpSp>
        <p:nvGrpSpPr>
          <p:cNvPr id="5745" name="Google Shape;5745;p151"/>
          <p:cNvGrpSpPr/>
          <p:nvPr/>
        </p:nvGrpSpPr>
        <p:grpSpPr>
          <a:xfrm flipH="1" rot="5400000">
            <a:off x="7613820" y="3611830"/>
            <a:ext cx="877851" cy="2209091"/>
            <a:chOff x="-26858" y="-227337"/>
            <a:chExt cx="1093215" cy="2757917"/>
          </a:xfrm>
        </p:grpSpPr>
        <p:sp>
          <p:nvSpPr>
            <p:cNvPr id="5746" name="Google Shape;5746;p15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7" name="Google Shape;5747;p15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8" name="Google Shape;5748;p151"/>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9" name="Google Shape;5749;p151"/>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0" name="Google Shape;5750;p151"/>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1" name="Google Shape;5751;p151"/>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2" name="Google Shape;5752;p15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3" name="Google Shape;5753;p15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4" name="Google Shape;5754;p15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5" name="Google Shape;5755;p151"/>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6" name="Google Shape;5756;p151"/>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7" name="Google Shape;5757;p15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8" name="Google Shape;5758;p151"/>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9" name="Google Shape;5759;p151"/>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0" name="Google Shape;5760;p151"/>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1" name="Google Shape;5761;p151"/>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2" name="Google Shape;5762;p151"/>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3" name="Google Shape;5763;p151"/>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4" name="Google Shape;5764;p151"/>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5" name="Google Shape;5765;p15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6" name="Google Shape;5766;p15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7" name="Google Shape;5767;p151"/>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68" name="Google Shape;5768;p151"/>
          <p:cNvSpPr txBox="1"/>
          <p:nvPr>
            <p:ph idx="1" type="subTitle"/>
          </p:nvPr>
        </p:nvSpPr>
        <p:spPr>
          <a:xfrm>
            <a:off x="1706834" y="1527205"/>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69" name="Google Shape;5769;p151"/>
          <p:cNvSpPr txBox="1"/>
          <p:nvPr>
            <p:ph idx="2" type="subTitle"/>
          </p:nvPr>
        </p:nvSpPr>
        <p:spPr>
          <a:xfrm>
            <a:off x="1706830" y="1831051"/>
            <a:ext cx="13716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70" name="Google Shape;5770;p151"/>
          <p:cNvSpPr txBox="1"/>
          <p:nvPr>
            <p:ph idx="3" type="subTitle"/>
          </p:nvPr>
        </p:nvSpPr>
        <p:spPr>
          <a:xfrm>
            <a:off x="4385072" y="2939280"/>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71" name="Google Shape;5771;p151"/>
          <p:cNvSpPr txBox="1"/>
          <p:nvPr>
            <p:ph idx="4" type="subTitle"/>
          </p:nvPr>
        </p:nvSpPr>
        <p:spPr>
          <a:xfrm>
            <a:off x="4385072" y="3243110"/>
            <a:ext cx="13716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72" name="Google Shape;5772;p151"/>
          <p:cNvSpPr txBox="1"/>
          <p:nvPr>
            <p:ph idx="5" type="subTitle"/>
          </p:nvPr>
        </p:nvSpPr>
        <p:spPr>
          <a:xfrm>
            <a:off x="4385072" y="1527205"/>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73" name="Google Shape;5773;p151"/>
          <p:cNvSpPr txBox="1"/>
          <p:nvPr>
            <p:ph idx="6" type="subTitle"/>
          </p:nvPr>
        </p:nvSpPr>
        <p:spPr>
          <a:xfrm>
            <a:off x="4385072" y="1831051"/>
            <a:ext cx="13716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74" name="Google Shape;5774;p151"/>
          <p:cNvSpPr txBox="1"/>
          <p:nvPr>
            <p:ph idx="7" type="subTitle"/>
          </p:nvPr>
        </p:nvSpPr>
        <p:spPr>
          <a:xfrm>
            <a:off x="7063323" y="2939280"/>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75" name="Google Shape;5775;p151"/>
          <p:cNvSpPr txBox="1"/>
          <p:nvPr>
            <p:ph idx="8" type="subTitle"/>
          </p:nvPr>
        </p:nvSpPr>
        <p:spPr>
          <a:xfrm>
            <a:off x="7063322" y="3243110"/>
            <a:ext cx="13716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76" name="Google Shape;5776;p151"/>
          <p:cNvSpPr txBox="1"/>
          <p:nvPr>
            <p:ph idx="9" type="subTitle"/>
          </p:nvPr>
        </p:nvSpPr>
        <p:spPr>
          <a:xfrm>
            <a:off x="1706834" y="2939280"/>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77" name="Google Shape;5777;p151"/>
          <p:cNvSpPr txBox="1"/>
          <p:nvPr>
            <p:ph idx="13" type="subTitle"/>
          </p:nvPr>
        </p:nvSpPr>
        <p:spPr>
          <a:xfrm>
            <a:off x="1706822" y="3243110"/>
            <a:ext cx="13716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78" name="Google Shape;5778;p151"/>
          <p:cNvSpPr txBox="1"/>
          <p:nvPr>
            <p:ph idx="14" type="subTitle"/>
          </p:nvPr>
        </p:nvSpPr>
        <p:spPr>
          <a:xfrm>
            <a:off x="7063323" y="1527205"/>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79" name="Google Shape;5779;p151"/>
          <p:cNvSpPr txBox="1"/>
          <p:nvPr>
            <p:ph idx="15" type="subTitle"/>
          </p:nvPr>
        </p:nvSpPr>
        <p:spPr>
          <a:xfrm>
            <a:off x="7063322" y="1831051"/>
            <a:ext cx="13716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bg>
      <p:bgPr>
        <a:solidFill>
          <a:schemeClr val="lt1"/>
        </a:solidFill>
      </p:bgPr>
    </p:bg>
    <p:spTree>
      <p:nvGrpSpPr>
        <p:cNvPr id="5780" name="Shape 5780"/>
        <p:cNvGrpSpPr/>
        <p:nvPr/>
      </p:nvGrpSpPr>
      <p:grpSpPr>
        <a:xfrm>
          <a:off x="0" y="0"/>
          <a:ext cx="0" cy="0"/>
          <a:chOff x="0" y="0"/>
          <a:chExt cx="0" cy="0"/>
        </a:xfrm>
      </p:grpSpPr>
      <p:grpSp>
        <p:nvGrpSpPr>
          <p:cNvPr id="5781" name="Google Shape;5781;p152"/>
          <p:cNvGrpSpPr/>
          <p:nvPr/>
        </p:nvGrpSpPr>
        <p:grpSpPr>
          <a:xfrm>
            <a:off x="7099200" y="2933725"/>
            <a:ext cx="2044793" cy="2209776"/>
            <a:chOff x="1384075" y="241450"/>
            <a:chExt cx="4822625" cy="5215425"/>
          </a:xfrm>
        </p:grpSpPr>
        <p:sp>
          <p:nvSpPr>
            <p:cNvPr id="5782" name="Google Shape;5782;p152"/>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3" name="Google Shape;5783;p152"/>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4" name="Google Shape;5784;p15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5" name="Google Shape;5785;p152"/>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6" name="Google Shape;5786;p152"/>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7" name="Google Shape;5787;p152"/>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8" name="Google Shape;5788;p152"/>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9" name="Google Shape;5789;p152"/>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0" name="Google Shape;5790;p152"/>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1" name="Google Shape;5791;p152"/>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2" name="Google Shape;5792;p152"/>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3" name="Google Shape;5793;p152"/>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4" name="Google Shape;5794;p15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5" name="Google Shape;5795;p152"/>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6" name="Google Shape;5796;p152"/>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7" name="Google Shape;5797;p15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8" name="Google Shape;5798;p152"/>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9" name="Google Shape;5799;p152"/>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0" name="Google Shape;5800;p152"/>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1" name="Google Shape;5801;p152"/>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2" name="Google Shape;5802;p152"/>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3" name="Google Shape;5803;p152"/>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4" name="Google Shape;5804;p152"/>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5" name="Google Shape;5805;p152"/>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6" name="Google Shape;5806;p152"/>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7" name="Google Shape;5807;p152"/>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8" name="Google Shape;5808;p152"/>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9" name="Google Shape;5809;p15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0" name="Google Shape;5810;p152"/>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1" name="Google Shape;5811;p152"/>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2" name="Google Shape;5812;p152"/>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3" name="Google Shape;5813;p152"/>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4" name="Google Shape;5814;p152"/>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5" name="Google Shape;5815;p152"/>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6" name="Google Shape;5816;p152"/>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7" name="Google Shape;5817;p152"/>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8" name="Google Shape;5818;p152"/>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9" name="Google Shape;5819;p152"/>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0" name="Google Shape;5820;p152"/>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1" name="Google Shape;5821;p152"/>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2" name="Google Shape;5822;p152"/>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3" name="Google Shape;5823;p152"/>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4" name="Google Shape;5824;p152"/>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5" name="Google Shape;5825;p152"/>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6" name="Google Shape;5826;p152"/>
          <p:cNvGrpSpPr/>
          <p:nvPr/>
        </p:nvGrpSpPr>
        <p:grpSpPr>
          <a:xfrm>
            <a:off x="-76200" y="-76200"/>
            <a:ext cx="2286103" cy="2895537"/>
            <a:chOff x="-26858" y="-227337"/>
            <a:chExt cx="2186403" cy="2757917"/>
          </a:xfrm>
        </p:grpSpPr>
        <p:sp>
          <p:nvSpPr>
            <p:cNvPr id="5827" name="Google Shape;5827;p15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8" name="Google Shape;5828;p15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9" name="Google Shape;5829;p152"/>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0" name="Google Shape;5830;p152"/>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1" name="Google Shape;5831;p152"/>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2" name="Google Shape;5832;p152"/>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3" name="Google Shape;5833;p15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4" name="Google Shape;5834;p15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5" name="Google Shape;5835;p15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6" name="Google Shape;5836;p152"/>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7" name="Google Shape;5837;p152"/>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8" name="Google Shape;5838;p15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9" name="Google Shape;5839;p152"/>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0" name="Google Shape;5840;p15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1" name="Google Shape;5841;p152"/>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2" name="Google Shape;5842;p152"/>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3" name="Google Shape;5843;p152"/>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4" name="Google Shape;5844;p152"/>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5" name="Google Shape;5845;p152"/>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6" name="Google Shape;5846;p152"/>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7" name="Google Shape;5847;p152"/>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8" name="Google Shape;5848;p152"/>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9" name="Google Shape;5849;p15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0" name="Google Shape;5850;p15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1" name="Google Shape;5851;p152"/>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2" name="Google Shape;5852;p152"/>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3" name="Google Shape;5853;p152"/>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4" name="Google Shape;5854;p152"/>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5" name="Google Shape;5855;p15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6" name="Google Shape;5856;p152"/>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7" name="Google Shape;5857;p152"/>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8" name="Google Shape;5858;p152"/>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9" name="Google Shape;5859;p152"/>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0" name="Google Shape;5860;p152"/>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1" name="Google Shape;5861;p152"/>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2" name="Google Shape;5862;p152"/>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3" name="Google Shape;5863;p152"/>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4" name="Google Shape;5864;p152"/>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5" name="Google Shape;5865;p152"/>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6" name="Google Shape;5866;p152"/>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
    <p:bg>
      <p:bgPr>
        <a:solidFill>
          <a:schemeClr val="lt1"/>
        </a:solidFill>
      </p:bgPr>
    </p:bg>
    <p:spTree>
      <p:nvGrpSpPr>
        <p:cNvPr id="5867" name="Shape 5867"/>
        <p:cNvGrpSpPr/>
        <p:nvPr/>
      </p:nvGrpSpPr>
      <p:grpSpPr>
        <a:xfrm>
          <a:off x="0" y="0"/>
          <a:ext cx="0" cy="0"/>
          <a:chOff x="0" y="0"/>
          <a:chExt cx="0" cy="0"/>
        </a:xfrm>
      </p:grpSpPr>
      <p:grpSp>
        <p:nvGrpSpPr>
          <p:cNvPr id="5868" name="Google Shape;5868;p153"/>
          <p:cNvGrpSpPr/>
          <p:nvPr/>
        </p:nvGrpSpPr>
        <p:grpSpPr>
          <a:xfrm flipH="1" rot="5400000">
            <a:off x="7613820" y="3611830"/>
            <a:ext cx="877851" cy="2209091"/>
            <a:chOff x="-26858" y="-227337"/>
            <a:chExt cx="1093215" cy="2757917"/>
          </a:xfrm>
        </p:grpSpPr>
        <p:sp>
          <p:nvSpPr>
            <p:cNvPr id="5869" name="Google Shape;5869;p15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0" name="Google Shape;5870;p15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1" name="Google Shape;5871;p153"/>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2" name="Google Shape;5872;p153"/>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3" name="Google Shape;5873;p153"/>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4" name="Google Shape;5874;p153"/>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5" name="Google Shape;5875;p15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6" name="Google Shape;5876;p15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7" name="Google Shape;5877;p15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8" name="Google Shape;5878;p153"/>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9" name="Google Shape;5879;p153"/>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0" name="Google Shape;5880;p15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1" name="Google Shape;5881;p153"/>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2" name="Google Shape;5882;p153"/>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3" name="Google Shape;5883;p153"/>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4" name="Google Shape;5884;p153"/>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5" name="Google Shape;5885;p153"/>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6" name="Google Shape;5886;p153"/>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7" name="Google Shape;5887;p153"/>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8" name="Google Shape;5888;p15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9" name="Google Shape;5889;p15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0" name="Google Shape;5890;p153"/>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4" name="Shape 174"/>
        <p:cNvGrpSpPr/>
        <p:nvPr/>
      </p:nvGrpSpPr>
      <p:grpSpPr>
        <a:xfrm>
          <a:off x="0" y="0"/>
          <a:ext cx="0" cy="0"/>
          <a:chOff x="0" y="0"/>
          <a:chExt cx="0" cy="0"/>
        </a:xfrm>
      </p:grpSpPr>
      <p:sp>
        <p:nvSpPr>
          <p:cNvPr id="175" name="Google Shape;175;p17"/>
          <p:cNvSpPr txBox="1"/>
          <p:nvPr>
            <p:ph type="ctrTitle"/>
          </p:nvPr>
        </p:nvSpPr>
        <p:spPr>
          <a:xfrm flipH="1">
            <a:off x="770700" y="468450"/>
            <a:ext cx="80955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76" name="Google Shape;176;p17"/>
          <p:cNvCxnSpPr/>
          <p:nvPr/>
        </p:nvCxnSpPr>
        <p:spPr>
          <a:xfrm>
            <a:off x="498025" y="-44700"/>
            <a:ext cx="0" cy="1104900"/>
          </a:xfrm>
          <a:prstGeom prst="straightConnector1">
            <a:avLst/>
          </a:prstGeom>
          <a:noFill/>
          <a:ln cap="flat" cmpd="sng" w="28575">
            <a:solidFill>
              <a:schemeClr val="lt2"/>
            </a:solidFill>
            <a:prstDash val="solid"/>
            <a:round/>
            <a:headEnd len="med" w="med" type="none"/>
            <a:tailEnd len="med" w="med" type="none"/>
          </a:ln>
        </p:spPr>
      </p:cxnSp>
      <p:sp>
        <p:nvSpPr>
          <p:cNvPr id="177" name="Google Shape;177;p17"/>
          <p:cNvSpPr txBox="1"/>
          <p:nvPr>
            <p:ph idx="1" type="subTitle"/>
          </p:nvPr>
        </p:nvSpPr>
        <p:spPr>
          <a:xfrm>
            <a:off x="3280813" y="1046250"/>
            <a:ext cx="1965900" cy="5760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Barlow Condensed SemiBold"/>
              <a:buNone/>
              <a:defRPr sz="18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8" name="Google Shape;178;p17"/>
          <p:cNvSpPr txBox="1"/>
          <p:nvPr>
            <p:ph idx="2" type="subTitle"/>
          </p:nvPr>
        </p:nvSpPr>
        <p:spPr>
          <a:xfrm>
            <a:off x="3282700" y="1925451"/>
            <a:ext cx="4614000" cy="711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100"/>
              <a:buChar char="●"/>
              <a:defRPr/>
            </a:lvl1pPr>
            <a:lvl2pPr lvl="1" rtl="0">
              <a:spcBef>
                <a:spcPts val="0"/>
              </a:spcBef>
              <a:spcAft>
                <a:spcPts val="0"/>
              </a:spcAft>
              <a:buSzPts val="1100"/>
              <a:buChar char="○"/>
              <a:defRPr sz="1100"/>
            </a:lvl2pPr>
            <a:lvl3pPr lvl="2" rtl="0">
              <a:spcBef>
                <a:spcPts val="1600"/>
              </a:spcBef>
              <a:spcAft>
                <a:spcPts val="0"/>
              </a:spcAft>
              <a:buSzPts val="1100"/>
              <a:buChar char="■"/>
              <a:defRPr sz="1100"/>
            </a:lvl3pPr>
            <a:lvl4pPr lvl="3" rtl="0">
              <a:spcBef>
                <a:spcPts val="1600"/>
              </a:spcBef>
              <a:spcAft>
                <a:spcPts val="0"/>
              </a:spcAft>
              <a:buSzPts val="1100"/>
              <a:buChar char="●"/>
              <a:defRPr sz="1100"/>
            </a:lvl4pPr>
            <a:lvl5pPr lvl="4" rtl="0">
              <a:spcBef>
                <a:spcPts val="1600"/>
              </a:spcBef>
              <a:spcAft>
                <a:spcPts val="0"/>
              </a:spcAft>
              <a:buSzPts val="1100"/>
              <a:buChar char="○"/>
              <a:defRPr sz="1100"/>
            </a:lvl5pPr>
            <a:lvl6pPr lvl="5" rtl="0">
              <a:spcBef>
                <a:spcPts val="1600"/>
              </a:spcBef>
              <a:spcAft>
                <a:spcPts val="0"/>
              </a:spcAft>
              <a:buSzPts val="1100"/>
              <a:buChar char="■"/>
              <a:defRPr sz="1100"/>
            </a:lvl6pPr>
            <a:lvl7pPr lvl="6" rtl="0">
              <a:spcBef>
                <a:spcPts val="1600"/>
              </a:spcBef>
              <a:spcAft>
                <a:spcPts val="0"/>
              </a:spcAft>
              <a:buSzPts val="1100"/>
              <a:buChar char="●"/>
              <a:defRPr sz="1100"/>
            </a:lvl7pPr>
            <a:lvl8pPr lvl="7" rtl="0">
              <a:spcBef>
                <a:spcPts val="1600"/>
              </a:spcBef>
              <a:spcAft>
                <a:spcPts val="0"/>
              </a:spcAft>
              <a:buSzPts val="1100"/>
              <a:buChar char="○"/>
              <a:defRPr sz="1100"/>
            </a:lvl8pPr>
            <a:lvl9pPr lvl="8" rtl="0">
              <a:spcBef>
                <a:spcPts val="1600"/>
              </a:spcBef>
              <a:spcAft>
                <a:spcPts val="1600"/>
              </a:spcAft>
              <a:buSzPts val="1100"/>
              <a:buChar char="■"/>
              <a:defRPr sz="1100"/>
            </a:lvl9pPr>
          </a:lstStyle>
          <a:p/>
        </p:txBody>
      </p:sp>
      <p:sp>
        <p:nvSpPr>
          <p:cNvPr id="179" name="Google Shape;179;p17"/>
          <p:cNvSpPr txBox="1"/>
          <p:nvPr>
            <p:ph hasCustomPrompt="1" idx="3" type="title"/>
          </p:nvPr>
        </p:nvSpPr>
        <p:spPr>
          <a:xfrm>
            <a:off x="5654113" y="1046250"/>
            <a:ext cx="1965900" cy="5760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180" name="Google Shape;180;p17"/>
          <p:cNvSpPr txBox="1"/>
          <p:nvPr>
            <p:ph idx="4" type="subTitle"/>
          </p:nvPr>
        </p:nvSpPr>
        <p:spPr>
          <a:xfrm>
            <a:off x="3280813" y="1636850"/>
            <a:ext cx="4343400" cy="36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Barlow Condensed Medium"/>
              <a:buNone/>
              <a:defRPr>
                <a:latin typeface="Barlow Condensed Medium"/>
                <a:ea typeface="Barlow Condensed Medium"/>
                <a:cs typeface="Barlow Condensed Medium"/>
                <a:sym typeface="Barlow Condensed Mediu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1" name="Google Shape;181;p17"/>
          <p:cNvSpPr txBox="1"/>
          <p:nvPr>
            <p:ph idx="5" type="subTitle"/>
          </p:nvPr>
        </p:nvSpPr>
        <p:spPr>
          <a:xfrm>
            <a:off x="3280813" y="3003575"/>
            <a:ext cx="1965900" cy="5760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Barlow Condensed SemiBold"/>
              <a:buNone/>
              <a:defRPr sz="18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2" name="Google Shape;182;p17"/>
          <p:cNvSpPr txBox="1"/>
          <p:nvPr>
            <p:ph idx="6" type="subTitle"/>
          </p:nvPr>
        </p:nvSpPr>
        <p:spPr>
          <a:xfrm>
            <a:off x="3282700" y="3882776"/>
            <a:ext cx="4614000" cy="711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100"/>
              <a:buChar char="●"/>
              <a:defRPr/>
            </a:lvl1pPr>
            <a:lvl2pPr lvl="1" rtl="0">
              <a:spcBef>
                <a:spcPts val="0"/>
              </a:spcBef>
              <a:spcAft>
                <a:spcPts val="0"/>
              </a:spcAft>
              <a:buSzPts val="1100"/>
              <a:buChar char="○"/>
              <a:defRPr sz="1100"/>
            </a:lvl2pPr>
            <a:lvl3pPr lvl="2" rtl="0">
              <a:spcBef>
                <a:spcPts val="1600"/>
              </a:spcBef>
              <a:spcAft>
                <a:spcPts val="0"/>
              </a:spcAft>
              <a:buSzPts val="1100"/>
              <a:buChar char="■"/>
              <a:defRPr sz="1100"/>
            </a:lvl3pPr>
            <a:lvl4pPr lvl="3" rtl="0">
              <a:spcBef>
                <a:spcPts val="1600"/>
              </a:spcBef>
              <a:spcAft>
                <a:spcPts val="0"/>
              </a:spcAft>
              <a:buSzPts val="1100"/>
              <a:buChar char="●"/>
              <a:defRPr sz="1100"/>
            </a:lvl4pPr>
            <a:lvl5pPr lvl="4" rtl="0">
              <a:spcBef>
                <a:spcPts val="1600"/>
              </a:spcBef>
              <a:spcAft>
                <a:spcPts val="0"/>
              </a:spcAft>
              <a:buSzPts val="1100"/>
              <a:buChar char="○"/>
              <a:defRPr sz="1100"/>
            </a:lvl5pPr>
            <a:lvl6pPr lvl="5" rtl="0">
              <a:spcBef>
                <a:spcPts val="1600"/>
              </a:spcBef>
              <a:spcAft>
                <a:spcPts val="0"/>
              </a:spcAft>
              <a:buSzPts val="1100"/>
              <a:buChar char="■"/>
              <a:defRPr sz="1100"/>
            </a:lvl6pPr>
            <a:lvl7pPr lvl="6" rtl="0">
              <a:spcBef>
                <a:spcPts val="1600"/>
              </a:spcBef>
              <a:spcAft>
                <a:spcPts val="0"/>
              </a:spcAft>
              <a:buSzPts val="1100"/>
              <a:buChar char="●"/>
              <a:defRPr sz="1100"/>
            </a:lvl7pPr>
            <a:lvl8pPr lvl="7" rtl="0">
              <a:spcBef>
                <a:spcPts val="1600"/>
              </a:spcBef>
              <a:spcAft>
                <a:spcPts val="0"/>
              </a:spcAft>
              <a:buSzPts val="1100"/>
              <a:buChar char="○"/>
              <a:defRPr sz="1100"/>
            </a:lvl8pPr>
            <a:lvl9pPr lvl="8" rtl="0">
              <a:spcBef>
                <a:spcPts val="1600"/>
              </a:spcBef>
              <a:spcAft>
                <a:spcPts val="1600"/>
              </a:spcAft>
              <a:buSzPts val="1100"/>
              <a:buChar char="■"/>
              <a:defRPr sz="1100"/>
            </a:lvl9pPr>
          </a:lstStyle>
          <a:p/>
        </p:txBody>
      </p:sp>
      <p:sp>
        <p:nvSpPr>
          <p:cNvPr id="183" name="Google Shape;183;p17"/>
          <p:cNvSpPr txBox="1"/>
          <p:nvPr>
            <p:ph hasCustomPrompt="1" idx="7" type="title"/>
          </p:nvPr>
        </p:nvSpPr>
        <p:spPr>
          <a:xfrm>
            <a:off x="5654113" y="3003575"/>
            <a:ext cx="1965900" cy="5760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184" name="Google Shape;184;p17"/>
          <p:cNvSpPr txBox="1"/>
          <p:nvPr>
            <p:ph idx="8" type="subTitle"/>
          </p:nvPr>
        </p:nvSpPr>
        <p:spPr>
          <a:xfrm>
            <a:off x="3280813" y="3594175"/>
            <a:ext cx="4343400" cy="36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Barlow Condensed Medium"/>
              <a:buNone/>
              <a:defRPr>
                <a:latin typeface="Barlow Condensed Medium"/>
                <a:ea typeface="Barlow Condensed Medium"/>
                <a:cs typeface="Barlow Condensed Medium"/>
                <a:sym typeface="Barlow Condensed Mediu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185" name="Google Shape;185;p17"/>
          <p:cNvGrpSpPr/>
          <p:nvPr/>
        </p:nvGrpSpPr>
        <p:grpSpPr>
          <a:xfrm flipH="1" rot="5400000">
            <a:off x="7613820" y="3611830"/>
            <a:ext cx="877851" cy="2209091"/>
            <a:chOff x="-26858" y="-227337"/>
            <a:chExt cx="1093215" cy="2757917"/>
          </a:xfrm>
        </p:grpSpPr>
        <p:sp>
          <p:nvSpPr>
            <p:cNvPr id="186" name="Google Shape;186;p1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94" name="Shape 5894"/>
        <p:cNvGrpSpPr/>
        <p:nvPr/>
      </p:nvGrpSpPr>
      <p:grpSpPr>
        <a:xfrm>
          <a:off x="0" y="0"/>
          <a:ext cx="0" cy="0"/>
          <a:chOff x="0" y="0"/>
          <a:chExt cx="0" cy="0"/>
        </a:xfrm>
      </p:grpSpPr>
      <p:sp>
        <p:nvSpPr>
          <p:cNvPr id="5895" name="Google Shape;5895;p155"/>
          <p:cNvSpPr txBox="1"/>
          <p:nvPr>
            <p:ph type="ctrTitle"/>
          </p:nvPr>
        </p:nvSpPr>
        <p:spPr>
          <a:xfrm>
            <a:off x="2194950" y="1243575"/>
            <a:ext cx="4746300" cy="2052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896" name="Google Shape;5896;p155"/>
          <p:cNvSpPr txBox="1"/>
          <p:nvPr>
            <p:ph idx="1" type="subTitle"/>
          </p:nvPr>
        </p:nvSpPr>
        <p:spPr>
          <a:xfrm>
            <a:off x="2925950" y="3296175"/>
            <a:ext cx="32922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97" name="Shape 5897"/>
        <p:cNvGrpSpPr/>
        <p:nvPr/>
      </p:nvGrpSpPr>
      <p:grpSpPr>
        <a:xfrm>
          <a:off x="0" y="0"/>
          <a:ext cx="0" cy="0"/>
          <a:chOff x="0" y="0"/>
          <a:chExt cx="0" cy="0"/>
        </a:xfrm>
      </p:grpSpPr>
      <p:sp>
        <p:nvSpPr>
          <p:cNvPr id="5898" name="Google Shape;5898;p156"/>
          <p:cNvSpPr txBox="1"/>
          <p:nvPr>
            <p:ph type="title"/>
          </p:nvPr>
        </p:nvSpPr>
        <p:spPr>
          <a:xfrm>
            <a:off x="3016200" y="1122100"/>
            <a:ext cx="3527100" cy="13341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99" name="Google Shape;5899;p156"/>
          <p:cNvSpPr txBox="1"/>
          <p:nvPr>
            <p:ph hasCustomPrompt="1" idx="2" type="title"/>
          </p:nvPr>
        </p:nvSpPr>
        <p:spPr>
          <a:xfrm>
            <a:off x="1399800" y="1122100"/>
            <a:ext cx="14640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6000"/>
            </a:lvl1pPr>
            <a:lvl2pPr lvl="1" rtl="0">
              <a:spcBef>
                <a:spcPts val="0"/>
              </a:spcBef>
              <a:spcAft>
                <a:spcPts val="0"/>
              </a:spcAft>
              <a:buSzPts val="12000"/>
              <a:buFont typeface="Montserrat Light"/>
              <a:buNone/>
              <a:defRPr sz="12000">
                <a:latin typeface="Montserrat Light"/>
                <a:ea typeface="Montserrat Light"/>
                <a:cs typeface="Montserrat Light"/>
                <a:sym typeface="Montserrat Light"/>
              </a:defRPr>
            </a:lvl2pPr>
            <a:lvl3pPr lvl="2" rtl="0">
              <a:spcBef>
                <a:spcPts val="0"/>
              </a:spcBef>
              <a:spcAft>
                <a:spcPts val="0"/>
              </a:spcAft>
              <a:buSzPts val="12000"/>
              <a:buFont typeface="Montserrat Light"/>
              <a:buNone/>
              <a:defRPr sz="12000">
                <a:latin typeface="Montserrat Light"/>
                <a:ea typeface="Montserrat Light"/>
                <a:cs typeface="Montserrat Light"/>
                <a:sym typeface="Montserrat Light"/>
              </a:defRPr>
            </a:lvl3pPr>
            <a:lvl4pPr lvl="3" rtl="0">
              <a:spcBef>
                <a:spcPts val="0"/>
              </a:spcBef>
              <a:spcAft>
                <a:spcPts val="0"/>
              </a:spcAft>
              <a:buSzPts val="12000"/>
              <a:buFont typeface="Montserrat Light"/>
              <a:buNone/>
              <a:defRPr sz="12000">
                <a:latin typeface="Montserrat Light"/>
                <a:ea typeface="Montserrat Light"/>
                <a:cs typeface="Montserrat Light"/>
                <a:sym typeface="Montserrat Light"/>
              </a:defRPr>
            </a:lvl4pPr>
            <a:lvl5pPr lvl="4" rtl="0">
              <a:spcBef>
                <a:spcPts val="0"/>
              </a:spcBef>
              <a:spcAft>
                <a:spcPts val="0"/>
              </a:spcAft>
              <a:buSzPts val="12000"/>
              <a:buFont typeface="Montserrat Light"/>
              <a:buNone/>
              <a:defRPr sz="12000">
                <a:latin typeface="Montserrat Light"/>
                <a:ea typeface="Montserrat Light"/>
                <a:cs typeface="Montserrat Light"/>
                <a:sym typeface="Montserrat Light"/>
              </a:defRPr>
            </a:lvl5pPr>
            <a:lvl6pPr lvl="5" rtl="0">
              <a:spcBef>
                <a:spcPts val="0"/>
              </a:spcBef>
              <a:spcAft>
                <a:spcPts val="0"/>
              </a:spcAft>
              <a:buSzPts val="12000"/>
              <a:buFont typeface="Montserrat Light"/>
              <a:buNone/>
              <a:defRPr sz="12000">
                <a:latin typeface="Montserrat Light"/>
                <a:ea typeface="Montserrat Light"/>
                <a:cs typeface="Montserrat Light"/>
                <a:sym typeface="Montserrat Light"/>
              </a:defRPr>
            </a:lvl6pPr>
            <a:lvl7pPr lvl="6" rtl="0">
              <a:spcBef>
                <a:spcPts val="0"/>
              </a:spcBef>
              <a:spcAft>
                <a:spcPts val="0"/>
              </a:spcAft>
              <a:buSzPts val="12000"/>
              <a:buFont typeface="Montserrat Light"/>
              <a:buNone/>
              <a:defRPr sz="12000">
                <a:latin typeface="Montserrat Light"/>
                <a:ea typeface="Montserrat Light"/>
                <a:cs typeface="Montserrat Light"/>
                <a:sym typeface="Montserrat Light"/>
              </a:defRPr>
            </a:lvl7pPr>
            <a:lvl8pPr lvl="7" rtl="0">
              <a:spcBef>
                <a:spcPts val="0"/>
              </a:spcBef>
              <a:spcAft>
                <a:spcPts val="0"/>
              </a:spcAft>
              <a:buSzPts val="12000"/>
              <a:buFont typeface="Montserrat Light"/>
              <a:buNone/>
              <a:defRPr sz="12000">
                <a:latin typeface="Montserrat Light"/>
                <a:ea typeface="Montserrat Light"/>
                <a:cs typeface="Montserrat Light"/>
                <a:sym typeface="Montserrat Light"/>
              </a:defRPr>
            </a:lvl8pPr>
            <a:lvl9pPr lvl="8" rtl="0">
              <a:spcBef>
                <a:spcPts val="0"/>
              </a:spcBef>
              <a:spcAft>
                <a:spcPts val="0"/>
              </a:spcAft>
              <a:buSzPts val="12000"/>
              <a:buFont typeface="Montserrat Light"/>
              <a:buNone/>
              <a:defRPr sz="12000">
                <a:latin typeface="Montserrat Light"/>
                <a:ea typeface="Montserrat Light"/>
                <a:cs typeface="Montserrat Light"/>
                <a:sym typeface="Montserrat Light"/>
              </a:defRPr>
            </a:lvl9pPr>
          </a:lstStyle>
          <a:p>
            <a:r>
              <a:t>xx%</a:t>
            </a:r>
          </a:p>
        </p:txBody>
      </p:sp>
      <p:sp>
        <p:nvSpPr>
          <p:cNvPr id="5900" name="Google Shape;5900;p156"/>
          <p:cNvSpPr txBox="1"/>
          <p:nvPr>
            <p:ph idx="1" type="subTitle"/>
          </p:nvPr>
        </p:nvSpPr>
        <p:spPr>
          <a:xfrm>
            <a:off x="3016200" y="3237148"/>
            <a:ext cx="2389200" cy="58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000"/>
              <a:buNone/>
              <a:defRPr>
                <a:solidFill>
                  <a:schemeClr val="dk1"/>
                </a:solidFill>
              </a:defRPr>
            </a:lvl1pPr>
            <a:lvl2pPr lvl="1"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9pPr>
          </a:lstStyle>
          <a:p/>
        </p:txBody>
      </p:sp>
      <p:cxnSp>
        <p:nvCxnSpPr>
          <p:cNvPr id="5901" name="Google Shape;5901;p156"/>
          <p:cNvCxnSpPr/>
          <p:nvPr/>
        </p:nvCxnSpPr>
        <p:spPr>
          <a:xfrm>
            <a:off x="2940913" y="-12"/>
            <a:ext cx="0" cy="2753700"/>
          </a:xfrm>
          <a:prstGeom prst="straightConnector1">
            <a:avLst/>
          </a:prstGeom>
          <a:noFill/>
          <a:ln cap="flat" cmpd="sng" w="28575">
            <a:solidFill>
              <a:schemeClr val="accent4"/>
            </a:solidFill>
            <a:prstDash val="solid"/>
            <a:round/>
            <a:headEnd len="med" w="med" type="none"/>
            <a:tailEnd len="med" w="med" type="none"/>
          </a:ln>
        </p:spPr>
      </p:cxnSp>
      <p:grpSp>
        <p:nvGrpSpPr>
          <p:cNvPr id="5902" name="Google Shape;5902;p156"/>
          <p:cNvGrpSpPr/>
          <p:nvPr/>
        </p:nvGrpSpPr>
        <p:grpSpPr>
          <a:xfrm flipH="1">
            <a:off x="0" y="2933725"/>
            <a:ext cx="2044793" cy="2209776"/>
            <a:chOff x="1384075" y="241450"/>
            <a:chExt cx="4822625" cy="5215425"/>
          </a:xfrm>
        </p:grpSpPr>
        <p:sp>
          <p:nvSpPr>
            <p:cNvPr id="5903" name="Google Shape;5903;p156"/>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4" name="Google Shape;5904;p156"/>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5" name="Google Shape;5905;p156"/>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6" name="Google Shape;5906;p156"/>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7" name="Google Shape;5907;p156"/>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8" name="Google Shape;5908;p156"/>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9" name="Google Shape;5909;p156"/>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0" name="Google Shape;5910;p156"/>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1" name="Google Shape;5911;p156"/>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2" name="Google Shape;5912;p156"/>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3" name="Google Shape;5913;p156"/>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4" name="Google Shape;5914;p156"/>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5" name="Google Shape;5915;p156"/>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6" name="Google Shape;5916;p156"/>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7" name="Google Shape;5917;p156"/>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8" name="Google Shape;5918;p156"/>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9" name="Google Shape;5919;p156"/>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0" name="Google Shape;5920;p156"/>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1" name="Google Shape;5921;p156"/>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2" name="Google Shape;5922;p156"/>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3" name="Google Shape;5923;p156"/>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4" name="Google Shape;5924;p156"/>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5" name="Google Shape;5925;p156"/>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6" name="Google Shape;5926;p156"/>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7" name="Google Shape;5927;p156"/>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8" name="Google Shape;5928;p156"/>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9" name="Google Shape;5929;p156"/>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0" name="Google Shape;5930;p156"/>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1" name="Google Shape;5931;p156"/>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2" name="Google Shape;5932;p156"/>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3" name="Google Shape;5933;p156"/>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4" name="Google Shape;5934;p156"/>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5" name="Google Shape;5935;p156"/>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6" name="Google Shape;5936;p156"/>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7" name="Google Shape;5937;p156"/>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8" name="Google Shape;5938;p156"/>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9" name="Google Shape;5939;p156"/>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0" name="Google Shape;5940;p156"/>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1" name="Google Shape;5941;p156"/>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2" name="Google Shape;5942;p156"/>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3" name="Google Shape;5943;p156"/>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4" name="Google Shape;5944;p156"/>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5" name="Google Shape;5945;p156"/>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6" name="Google Shape;5946;p156"/>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47" name="Google Shape;5947;p156"/>
          <p:cNvGrpSpPr/>
          <p:nvPr/>
        </p:nvGrpSpPr>
        <p:grpSpPr>
          <a:xfrm flipH="1">
            <a:off x="6934090" y="-76200"/>
            <a:ext cx="2286103" cy="2895537"/>
            <a:chOff x="-26858" y="-227337"/>
            <a:chExt cx="2186403" cy="2757917"/>
          </a:xfrm>
        </p:grpSpPr>
        <p:sp>
          <p:nvSpPr>
            <p:cNvPr id="5948" name="Google Shape;5948;p15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9" name="Google Shape;5949;p15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0" name="Google Shape;5950;p156"/>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1" name="Google Shape;5951;p156"/>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2" name="Google Shape;5952;p156"/>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3" name="Google Shape;5953;p156"/>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4" name="Google Shape;5954;p15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5" name="Google Shape;5955;p15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6" name="Google Shape;5956;p15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7" name="Google Shape;5957;p156"/>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8" name="Google Shape;5958;p156"/>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9" name="Google Shape;5959;p15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0" name="Google Shape;5960;p156"/>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1" name="Google Shape;5961;p156"/>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2" name="Google Shape;5962;p156"/>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3" name="Google Shape;5963;p156"/>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4" name="Google Shape;5964;p156"/>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5" name="Google Shape;5965;p156"/>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6" name="Google Shape;5966;p156"/>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7" name="Google Shape;5967;p156"/>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8" name="Google Shape;5968;p156"/>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9" name="Google Shape;5969;p156"/>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0" name="Google Shape;5970;p15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1" name="Google Shape;5971;p15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2" name="Google Shape;5972;p156"/>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3" name="Google Shape;5973;p156"/>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4" name="Google Shape;5974;p156"/>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5" name="Google Shape;5975;p156"/>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6" name="Google Shape;5976;p156"/>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7" name="Google Shape;5977;p156"/>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8" name="Google Shape;5978;p156"/>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9" name="Google Shape;5979;p156"/>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0" name="Google Shape;5980;p156"/>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1" name="Google Shape;5981;p156"/>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2" name="Google Shape;5982;p156"/>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3" name="Google Shape;5983;p156"/>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4" name="Google Shape;5984;p156"/>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5" name="Google Shape;5985;p156"/>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6" name="Google Shape;5986;p156"/>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7" name="Google Shape;5987;p156"/>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88" name="Shape 5988"/>
        <p:cNvGrpSpPr/>
        <p:nvPr/>
      </p:nvGrpSpPr>
      <p:grpSpPr>
        <a:xfrm>
          <a:off x="0" y="0"/>
          <a:ext cx="0" cy="0"/>
          <a:chOff x="0" y="0"/>
          <a:chExt cx="0" cy="0"/>
        </a:xfrm>
      </p:grpSpPr>
      <p:sp>
        <p:nvSpPr>
          <p:cNvPr id="5989" name="Google Shape;5989;p157"/>
          <p:cNvSpPr txBox="1"/>
          <p:nvPr>
            <p:ph type="ctrTitle"/>
          </p:nvPr>
        </p:nvSpPr>
        <p:spPr>
          <a:xfrm flipH="1">
            <a:off x="770725" y="468450"/>
            <a:ext cx="44631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5990" name="Google Shape;5990;p157"/>
          <p:cNvCxnSpPr/>
          <p:nvPr/>
        </p:nvCxnSpPr>
        <p:spPr>
          <a:xfrm>
            <a:off x="498025" y="-63925"/>
            <a:ext cx="0" cy="1124100"/>
          </a:xfrm>
          <a:prstGeom prst="straightConnector1">
            <a:avLst/>
          </a:prstGeom>
          <a:noFill/>
          <a:ln cap="flat" cmpd="sng" w="28575">
            <a:solidFill>
              <a:schemeClr val="lt2"/>
            </a:solidFill>
            <a:prstDash val="solid"/>
            <a:round/>
            <a:headEnd len="med" w="med" type="none"/>
            <a:tailEnd len="med" w="med" type="none"/>
          </a:ln>
        </p:spPr>
      </p:cxnSp>
      <p:sp>
        <p:nvSpPr>
          <p:cNvPr id="5991" name="Google Shape;5991;p157"/>
          <p:cNvSpPr txBox="1"/>
          <p:nvPr>
            <p:ph idx="1" type="subTitle"/>
          </p:nvPr>
        </p:nvSpPr>
        <p:spPr>
          <a:xfrm>
            <a:off x="770700" y="1216175"/>
            <a:ext cx="7662600" cy="33924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AutoNum type="arabicPeriod"/>
              <a:defRPr sz="1000"/>
            </a:lvl1pPr>
            <a:lvl2pPr lvl="1" rtl="0">
              <a:spcBef>
                <a:spcPts val="1600"/>
              </a:spcBef>
              <a:spcAft>
                <a:spcPts val="0"/>
              </a:spcAft>
              <a:buSzPts val="1000"/>
              <a:buNone/>
              <a:defRPr sz="1000"/>
            </a:lvl2pPr>
            <a:lvl3pPr lvl="2" rtl="0">
              <a:spcBef>
                <a:spcPts val="1600"/>
              </a:spcBef>
              <a:spcAft>
                <a:spcPts val="0"/>
              </a:spcAft>
              <a:buSzPts val="1000"/>
              <a:buAutoNum type="romanLcPeriod"/>
              <a:defRPr sz="1000"/>
            </a:lvl3pPr>
            <a:lvl4pPr lvl="3" rtl="0">
              <a:spcBef>
                <a:spcPts val="1600"/>
              </a:spcBef>
              <a:spcAft>
                <a:spcPts val="0"/>
              </a:spcAft>
              <a:buSzPts val="1000"/>
              <a:buAutoNum type="arabicPeriod"/>
              <a:defRPr sz="1000"/>
            </a:lvl4pPr>
            <a:lvl5pPr lvl="4" rtl="0">
              <a:spcBef>
                <a:spcPts val="1600"/>
              </a:spcBef>
              <a:spcAft>
                <a:spcPts val="0"/>
              </a:spcAft>
              <a:buSzPts val="1000"/>
              <a:buAutoNum type="alphaLcPeriod"/>
              <a:defRPr sz="1000"/>
            </a:lvl5pPr>
            <a:lvl6pPr lvl="5" rtl="0">
              <a:spcBef>
                <a:spcPts val="1600"/>
              </a:spcBef>
              <a:spcAft>
                <a:spcPts val="0"/>
              </a:spcAft>
              <a:buSzPts val="1000"/>
              <a:buAutoNum type="romanLcPeriod"/>
              <a:defRPr sz="1000"/>
            </a:lvl6pPr>
            <a:lvl7pPr lvl="6" rtl="0">
              <a:spcBef>
                <a:spcPts val="1600"/>
              </a:spcBef>
              <a:spcAft>
                <a:spcPts val="0"/>
              </a:spcAft>
              <a:buSzPts val="1000"/>
              <a:buAutoNum type="arabicPeriod"/>
              <a:defRPr sz="1000"/>
            </a:lvl7pPr>
            <a:lvl8pPr lvl="7" rtl="0">
              <a:spcBef>
                <a:spcPts val="1600"/>
              </a:spcBef>
              <a:spcAft>
                <a:spcPts val="0"/>
              </a:spcAft>
              <a:buSzPts val="1000"/>
              <a:buAutoNum type="alphaLcPeriod"/>
              <a:defRPr sz="1000"/>
            </a:lvl8pPr>
            <a:lvl9pPr lvl="8" rtl="0">
              <a:spcBef>
                <a:spcPts val="1600"/>
              </a:spcBef>
              <a:spcAft>
                <a:spcPts val="1600"/>
              </a:spcAft>
              <a:buSzPts val="1000"/>
              <a:buAutoNum type="romanLcPeriod"/>
              <a:defRPr sz="1000"/>
            </a:lvl9pPr>
          </a:lstStyle>
          <a:p/>
        </p:txBody>
      </p:sp>
      <p:grpSp>
        <p:nvGrpSpPr>
          <p:cNvPr id="5992" name="Google Shape;5992;p157"/>
          <p:cNvGrpSpPr/>
          <p:nvPr/>
        </p:nvGrpSpPr>
        <p:grpSpPr>
          <a:xfrm flipH="1" rot="5400000">
            <a:off x="7613820" y="3611830"/>
            <a:ext cx="877851" cy="2209091"/>
            <a:chOff x="-26858" y="-227337"/>
            <a:chExt cx="1093215" cy="2757917"/>
          </a:xfrm>
        </p:grpSpPr>
        <p:sp>
          <p:nvSpPr>
            <p:cNvPr id="5993" name="Google Shape;5993;p15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4" name="Google Shape;5994;p15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5" name="Google Shape;5995;p157"/>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6" name="Google Shape;5996;p157"/>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7" name="Google Shape;5997;p157"/>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8" name="Google Shape;5998;p157"/>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9" name="Google Shape;5999;p15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0" name="Google Shape;6000;p15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1" name="Google Shape;6001;p15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2" name="Google Shape;6002;p157"/>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3" name="Google Shape;6003;p157"/>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4" name="Google Shape;6004;p15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5" name="Google Shape;6005;p157"/>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6" name="Google Shape;6006;p157"/>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7" name="Google Shape;6007;p157"/>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8" name="Google Shape;6008;p157"/>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9" name="Google Shape;6009;p157"/>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0" name="Google Shape;6010;p157"/>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1" name="Google Shape;6011;p157"/>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2" name="Google Shape;6012;p15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3" name="Google Shape;6013;p15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4" name="Google Shape;6014;p157"/>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015" name="Shape 6015"/>
        <p:cNvGrpSpPr/>
        <p:nvPr/>
      </p:nvGrpSpPr>
      <p:grpSpPr>
        <a:xfrm>
          <a:off x="0" y="0"/>
          <a:ext cx="0" cy="0"/>
          <a:chOff x="0" y="0"/>
          <a:chExt cx="0" cy="0"/>
        </a:xfrm>
      </p:grpSpPr>
      <p:sp>
        <p:nvSpPr>
          <p:cNvPr id="6016" name="Google Shape;6016;p158"/>
          <p:cNvSpPr txBox="1"/>
          <p:nvPr>
            <p:ph type="ctrTitle"/>
          </p:nvPr>
        </p:nvSpPr>
        <p:spPr>
          <a:xfrm flipH="1">
            <a:off x="770700" y="468450"/>
            <a:ext cx="80955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6017" name="Google Shape;6017;p158"/>
          <p:cNvCxnSpPr/>
          <p:nvPr/>
        </p:nvCxnSpPr>
        <p:spPr>
          <a:xfrm>
            <a:off x="498025" y="-44700"/>
            <a:ext cx="0" cy="1104900"/>
          </a:xfrm>
          <a:prstGeom prst="straightConnector1">
            <a:avLst/>
          </a:prstGeom>
          <a:noFill/>
          <a:ln cap="flat" cmpd="sng" w="28575">
            <a:solidFill>
              <a:schemeClr val="lt2"/>
            </a:solidFill>
            <a:prstDash val="solid"/>
            <a:round/>
            <a:headEnd len="med" w="med" type="none"/>
            <a:tailEnd len="med" w="med" type="none"/>
          </a:ln>
        </p:spPr>
      </p:cxnSp>
      <p:sp>
        <p:nvSpPr>
          <p:cNvPr id="6018" name="Google Shape;6018;p158"/>
          <p:cNvSpPr txBox="1"/>
          <p:nvPr>
            <p:ph idx="1" type="subTitle"/>
          </p:nvPr>
        </p:nvSpPr>
        <p:spPr>
          <a:xfrm>
            <a:off x="3280813" y="1046250"/>
            <a:ext cx="1965900" cy="5760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Barlow Condensed SemiBold"/>
              <a:buNone/>
              <a:defRPr sz="18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019" name="Google Shape;6019;p158"/>
          <p:cNvSpPr txBox="1"/>
          <p:nvPr>
            <p:ph idx="2" type="subTitle"/>
          </p:nvPr>
        </p:nvSpPr>
        <p:spPr>
          <a:xfrm>
            <a:off x="3282700" y="1925451"/>
            <a:ext cx="4614000" cy="711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100"/>
              <a:buChar char="●"/>
              <a:defRPr/>
            </a:lvl1pPr>
            <a:lvl2pPr lvl="1" rtl="0">
              <a:spcBef>
                <a:spcPts val="0"/>
              </a:spcBef>
              <a:spcAft>
                <a:spcPts val="0"/>
              </a:spcAft>
              <a:buSzPts val="1100"/>
              <a:buChar char="○"/>
              <a:defRPr sz="1100"/>
            </a:lvl2pPr>
            <a:lvl3pPr lvl="2" rtl="0">
              <a:spcBef>
                <a:spcPts val="1600"/>
              </a:spcBef>
              <a:spcAft>
                <a:spcPts val="0"/>
              </a:spcAft>
              <a:buSzPts val="1100"/>
              <a:buChar char="■"/>
              <a:defRPr sz="1100"/>
            </a:lvl3pPr>
            <a:lvl4pPr lvl="3" rtl="0">
              <a:spcBef>
                <a:spcPts val="1600"/>
              </a:spcBef>
              <a:spcAft>
                <a:spcPts val="0"/>
              </a:spcAft>
              <a:buSzPts val="1100"/>
              <a:buChar char="●"/>
              <a:defRPr sz="1100"/>
            </a:lvl4pPr>
            <a:lvl5pPr lvl="4" rtl="0">
              <a:spcBef>
                <a:spcPts val="1600"/>
              </a:spcBef>
              <a:spcAft>
                <a:spcPts val="0"/>
              </a:spcAft>
              <a:buSzPts val="1100"/>
              <a:buChar char="○"/>
              <a:defRPr sz="1100"/>
            </a:lvl5pPr>
            <a:lvl6pPr lvl="5" rtl="0">
              <a:spcBef>
                <a:spcPts val="1600"/>
              </a:spcBef>
              <a:spcAft>
                <a:spcPts val="0"/>
              </a:spcAft>
              <a:buSzPts val="1100"/>
              <a:buChar char="■"/>
              <a:defRPr sz="1100"/>
            </a:lvl6pPr>
            <a:lvl7pPr lvl="6" rtl="0">
              <a:spcBef>
                <a:spcPts val="1600"/>
              </a:spcBef>
              <a:spcAft>
                <a:spcPts val="0"/>
              </a:spcAft>
              <a:buSzPts val="1100"/>
              <a:buChar char="●"/>
              <a:defRPr sz="1100"/>
            </a:lvl7pPr>
            <a:lvl8pPr lvl="7" rtl="0">
              <a:spcBef>
                <a:spcPts val="1600"/>
              </a:spcBef>
              <a:spcAft>
                <a:spcPts val="0"/>
              </a:spcAft>
              <a:buSzPts val="1100"/>
              <a:buChar char="○"/>
              <a:defRPr sz="1100"/>
            </a:lvl8pPr>
            <a:lvl9pPr lvl="8" rtl="0">
              <a:spcBef>
                <a:spcPts val="1600"/>
              </a:spcBef>
              <a:spcAft>
                <a:spcPts val="1600"/>
              </a:spcAft>
              <a:buSzPts val="1100"/>
              <a:buChar char="■"/>
              <a:defRPr sz="1100"/>
            </a:lvl9pPr>
          </a:lstStyle>
          <a:p/>
        </p:txBody>
      </p:sp>
      <p:sp>
        <p:nvSpPr>
          <p:cNvPr id="6020" name="Google Shape;6020;p158"/>
          <p:cNvSpPr txBox="1"/>
          <p:nvPr>
            <p:ph hasCustomPrompt="1" idx="3" type="title"/>
          </p:nvPr>
        </p:nvSpPr>
        <p:spPr>
          <a:xfrm>
            <a:off x="5654113" y="1046250"/>
            <a:ext cx="1965900" cy="5760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6021" name="Google Shape;6021;p158"/>
          <p:cNvSpPr txBox="1"/>
          <p:nvPr>
            <p:ph idx="4" type="subTitle"/>
          </p:nvPr>
        </p:nvSpPr>
        <p:spPr>
          <a:xfrm>
            <a:off x="3280813" y="1636850"/>
            <a:ext cx="4343400" cy="36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Barlow Condensed Medium"/>
              <a:buNone/>
              <a:defRPr>
                <a:latin typeface="Barlow Condensed Medium"/>
                <a:ea typeface="Barlow Condensed Medium"/>
                <a:cs typeface="Barlow Condensed Medium"/>
                <a:sym typeface="Barlow Condensed Mediu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022" name="Google Shape;6022;p158"/>
          <p:cNvSpPr txBox="1"/>
          <p:nvPr>
            <p:ph idx="5" type="subTitle"/>
          </p:nvPr>
        </p:nvSpPr>
        <p:spPr>
          <a:xfrm>
            <a:off x="3280813" y="3003575"/>
            <a:ext cx="1965900" cy="5760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Barlow Condensed SemiBold"/>
              <a:buNone/>
              <a:defRPr sz="18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023" name="Google Shape;6023;p158"/>
          <p:cNvSpPr txBox="1"/>
          <p:nvPr>
            <p:ph idx="6" type="subTitle"/>
          </p:nvPr>
        </p:nvSpPr>
        <p:spPr>
          <a:xfrm>
            <a:off x="3282700" y="3882776"/>
            <a:ext cx="4614000" cy="711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100"/>
              <a:buChar char="●"/>
              <a:defRPr/>
            </a:lvl1pPr>
            <a:lvl2pPr lvl="1" rtl="0">
              <a:spcBef>
                <a:spcPts val="0"/>
              </a:spcBef>
              <a:spcAft>
                <a:spcPts val="0"/>
              </a:spcAft>
              <a:buSzPts val="1100"/>
              <a:buChar char="○"/>
              <a:defRPr sz="1100"/>
            </a:lvl2pPr>
            <a:lvl3pPr lvl="2" rtl="0">
              <a:spcBef>
                <a:spcPts val="1600"/>
              </a:spcBef>
              <a:spcAft>
                <a:spcPts val="0"/>
              </a:spcAft>
              <a:buSzPts val="1100"/>
              <a:buChar char="■"/>
              <a:defRPr sz="1100"/>
            </a:lvl3pPr>
            <a:lvl4pPr lvl="3" rtl="0">
              <a:spcBef>
                <a:spcPts val="1600"/>
              </a:spcBef>
              <a:spcAft>
                <a:spcPts val="0"/>
              </a:spcAft>
              <a:buSzPts val="1100"/>
              <a:buChar char="●"/>
              <a:defRPr sz="1100"/>
            </a:lvl4pPr>
            <a:lvl5pPr lvl="4" rtl="0">
              <a:spcBef>
                <a:spcPts val="1600"/>
              </a:spcBef>
              <a:spcAft>
                <a:spcPts val="0"/>
              </a:spcAft>
              <a:buSzPts val="1100"/>
              <a:buChar char="○"/>
              <a:defRPr sz="1100"/>
            </a:lvl5pPr>
            <a:lvl6pPr lvl="5" rtl="0">
              <a:spcBef>
                <a:spcPts val="1600"/>
              </a:spcBef>
              <a:spcAft>
                <a:spcPts val="0"/>
              </a:spcAft>
              <a:buSzPts val="1100"/>
              <a:buChar char="■"/>
              <a:defRPr sz="1100"/>
            </a:lvl6pPr>
            <a:lvl7pPr lvl="6" rtl="0">
              <a:spcBef>
                <a:spcPts val="1600"/>
              </a:spcBef>
              <a:spcAft>
                <a:spcPts val="0"/>
              </a:spcAft>
              <a:buSzPts val="1100"/>
              <a:buChar char="●"/>
              <a:defRPr sz="1100"/>
            </a:lvl7pPr>
            <a:lvl8pPr lvl="7" rtl="0">
              <a:spcBef>
                <a:spcPts val="1600"/>
              </a:spcBef>
              <a:spcAft>
                <a:spcPts val="0"/>
              </a:spcAft>
              <a:buSzPts val="1100"/>
              <a:buChar char="○"/>
              <a:defRPr sz="1100"/>
            </a:lvl8pPr>
            <a:lvl9pPr lvl="8" rtl="0">
              <a:spcBef>
                <a:spcPts val="1600"/>
              </a:spcBef>
              <a:spcAft>
                <a:spcPts val="1600"/>
              </a:spcAft>
              <a:buSzPts val="1100"/>
              <a:buChar char="■"/>
              <a:defRPr sz="1100"/>
            </a:lvl9pPr>
          </a:lstStyle>
          <a:p/>
        </p:txBody>
      </p:sp>
      <p:sp>
        <p:nvSpPr>
          <p:cNvPr id="6024" name="Google Shape;6024;p158"/>
          <p:cNvSpPr txBox="1"/>
          <p:nvPr>
            <p:ph hasCustomPrompt="1" idx="7" type="title"/>
          </p:nvPr>
        </p:nvSpPr>
        <p:spPr>
          <a:xfrm>
            <a:off x="5654113" y="3003575"/>
            <a:ext cx="1965900" cy="5760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6025" name="Google Shape;6025;p158"/>
          <p:cNvSpPr txBox="1"/>
          <p:nvPr>
            <p:ph idx="8" type="subTitle"/>
          </p:nvPr>
        </p:nvSpPr>
        <p:spPr>
          <a:xfrm>
            <a:off x="3280813" y="3594175"/>
            <a:ext cx="4343400" cy="36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Barlow Condensed Medium"/>
              <a:buNone/>
              <a:defRPr>
                <a:latin typeface="Barlow Condensed Medium"/>
                <a:ea typeface="Barlow Condensed Medium"/>
                <a:cs typeface="Barlow Condensed Medium"/>
                <a:sym typeface="Barlow Condensed Mediu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6026" name="Google Shape;6026;p158"/>
          <p:cNvGrpSpPr/>
          <p:nvPr/>
        </p:nvGrpSpPr>
        <p:grpSpPr>
          <a:xfrm flipH="1" rot="5400000">
            <a:off x="7613820" y="3611830"/>
            <a:ext cx="877851" cy="2209091"/>
            <a:chOff x="-26858" y="-227337"/>
            <a:chExt cx="1093215" cy="2757917"/>
          </a:xfrm>
        </p:grpSpPr>
        <p:sp>
          <p:nvSpPr>
            <p:cNvPr id="6027" name="Google Shape;6027;p15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8" name="Google Shape;6028;p15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9" name="Google Shape;6029;p158"/>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0" name="Google Shape;6030;p158"/>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1" name="Google Shape;6031;p158"/>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2" name="Google Shape;6032;p158"/>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3" name="Google Shape;6033;p15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4" name="Google Shape;6034;p15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5" name="Google Shape;6035;p15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6" name="Google Shape;6036;p158"/>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7" name="Google Shape;6037;p158"/>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8" name="Google Shape;6038;p15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9" name="Google Shape;6039;p158"/>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0" name="Google Shape;6040;p158"/>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1" name="Google Shape;6041;p158"/>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2" name="Google Shape;6042;p158"/>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3" name="Google Shape;6043;p158"/>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4" name="Google Shape;6044;p158"/>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5" name="Google Shape;6045;p158"/>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6" name="Google Shape;6046;p15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7" name="Google Shape;6047;p15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8" name="Google Shape;6048;p158"/>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49" name="Shape 6049"/>
        <p:cNvGrpSpPr/>
        <p:nvPr/>
      </p:nvGrpSpPr>
      <p:grpSpPr>
        <a:xfrm>
          <a:off x="0" y="0"/>
          <a:ext cx="0" cy="0"/>
          <a:chOff x="0" y="0"/>
          <a:chExt cx="0" cy="0"/>
        </a:xfrm>
      </p:grpSpPr>
      <p:sp>
        <p:nvSpPr>
          <p:cNvPr id="6050" name="Google Shape;6050;p159"/>
          <p:cNvSpPr txBox="1"/>
          <p:nvPr>
            <p:ph type="ctrTitle"/>
          </p:nvPr>
        </p:nvSpPr>
        <p:spPr>
          <a:xfrm>
            <a:off x="4572001" y="468450"/>
            <a:ext cx="37899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6051" name="Google Shape;6051;p159"/>
          <p:cNvCxnSpPr/>
          <p:nvPr/>
        </p:nvCxnSpPr>
        <p:spPr>
          <a:xfrm>
            <a:off x="8634675" y="-1604650"/>
            <a:ext cx="0" cy="2664900"/>
          </a:xfrm>
          <a:prstGeom prst="straightConnector1">
            <a:avLst/>
          </a:prstGeom>
          <a:noFill/>
          <a:ln cap="flat" cmpd="sng" w="28575">
            <a:solidFill>
              <a:schemeClr val="accent4"/>
            </a:solidFill>
            <a:prstDash val="solid"/>
            <a:round/>
            <a:headEnd len="med" w="med" type="none"/>
            <a:tailEnd len="med" w="med" type="none"/>
          </a:ln>
        </p:spPr>
      </p:cxnSp>
      <p:grpSp>
        <p:nvGrpSpPr>
          <p:cNvPr id="6052" name="Google Shape;6052;p159"/>
          <p:cNvGrpSpPr/>
          <p:nvPr/>
        </p:nvGrpSpPr>
        <p:grpSpPr>
          <a:xfrm rot="-5400000">
            <a:off x="665620" y="3611830"/>
            <a:ext cx="877851" cy="2209091"/>
            <a:chOff x="-26858" y="-227337"/>
            <a:chExt cx="1093215" cy="2757917"/>
          </a:xfrm>
        </p:grpSpPr>
        <p:sp>
          <p:nvSpPr>
            <p:cNvPr id="6053" name="Google Shape;6053;p15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4" name="Google Shape;6054;p15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5" name="Google Shape;6055;p159"/>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6" name="Google Shape;6056;p159"/>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7" name="Google Shape;6057;p159"/>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8" name="Google Shape;6058;p159"/>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9" name="Google Shape;6059;p15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0" name="Google Shape;6060;p15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1" name="Google Shape;6061;p15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2" name="Google Shape;6062;p159"/>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3" name="Google Shape;6063;p159"/>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4" name="Google Shape;6064;p15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5" name="Google Shape;6065;p159"/>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6" name="Google Shape;6066;p159"/>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7" name="Google Shape;6067;p159"/>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8" name="Google Shape;6068;p159"/>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9" name="Google Shape;6069;p159"/>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0" name="Google Shape;6070;p159"/>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1" name="Google Shape;6071;p159"/>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2" name="Google Shape;6072;p15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3" name="Google Shape;6073;p15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4" name="Google Shape;6074;p159"/>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075" name="Shape 6075"/>
        <p:cNvGrpSpPr/>
        <p:nvPr/>
      </p:nvGrpSpPr>
      <p:grpSpPr>
        <a:xfrm>
          <a:off x="0" y="0"/>
          <a:ext cx="0" cy="0"/>
          <a:chOff x="0" y="0"/>
          <a:chExt cx="0" cy="0"/>
        </a:xfrm>
      </p:grpSpPr>
      <p:sp>
        <p:nvSpPr>
          <p:cNvPr id="6076" name="Google Shape;6076;p160"/>
          <p:cNvSpPr txBox="1"/>
          <p:nvPr>
            <p:ph type="title"/>
          </p:nvPr>
        </p:nvSpPr>
        <p:spPr>
          <a:xfrm>
            <a:off x="5355638" y="1441125"/>
            <a:ext cx="2944500" cy="986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77" name="Google Shape;6077;p160"/>
          <p:cNvSpPr txBox="1"/>
          <p:nvPr>
            <p:ph idx="1" type="subTitle"/>
          </p:nvPr>
        </p:nvSpPr>
        <p:spPr>
          <a:xfrm>
            <a:off x="5355638" y="2577675"/>
            <a:ext cx="2944500" cy="1124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cxnSp>
        <p:nvCxnSpPr>
          <p:cNvPr id="6078" name="Google Shape;6078;p160"/>
          <p:cNvCxnSpPr/>
          <p:nvPr/>
        </p:nvCxnSpPr>
        <p:spPr>
          <a:xfrm>
            <a:off x="5360975" y="2502600"/>
            <a:ext cx="3783000" cy="0"/>
          </a:xfrm>
          <a:prstGeom prst="straightConnector1">
            <a:avLst/>
          </a:prstGeom>
          <a:noFill/>
          <a:ln cap="flat" cmpd="sng" w="28575">
            <a:solidFill>
              <a:schemeClr val="accent4"/>
            </a:solidFill>
            <a:prstDash val="solid"/>
            <a:round/>
            <a:headEnd len="med" w="med" type="none"/>
            <a:tailEnd len="med" w="med" type="none"/>
          </a:ln>
        </p:spPr>
      </p:cxnSp>
      <p:grpSp>
        <p:nvGrpSpPr>
          <p:cNvPr id="6079" name="Google Shape;6079;p160"/>
          <p:cNvGrpSpPr/>
          <p:nvPr/>
        </p:nvGrpSpPr>
        <p:grpSpPr>
          <a:xfrm flipH="1" rot="5400000">
            <a:off x="7613820" y="3611830"/>
            <a:ext cx="877851" cy="2209091"/>
            <a:chOff x="-26858" y="-227337"/>
            <a:chExt cx="1093215" cy="2757917"/>
          </a:xfrm>
        </p:grpSpPr>
        <p:sp>
          <p:nvSpPr>
            <p:cNvPr id="6080" name="Google Shape;6080;p16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1" name="Google Shape;6081;p16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2" name="Google Shape;6082;p160"/>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3" name="Google Shape;6083;p160"/>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4" name="Google Shape;6084;p160"/>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5" name="Google Shape;6085;p160"/>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6" name="Google Shape;6086;p16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7" name="Google Shape;6087;p16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8" name="Google Shape;6088;p16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9" name="Google Shape;6089;p160"/>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0" name="Google Shape;6090;p160"/>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1" name="Google Shape;6091;p16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2" name="Google Shape;6092;p160"/>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3" name="Google Shape;6093;p160"/>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4" name="Google Shape;6094;p160"/>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5" name="Google Shape;6095;p160"/>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6" name="Google Shape;6096;p160"/>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7" name="Google Shape;6097;p160"/>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8" name="Google Shape;6098;p160"/>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9" name="Google Shape;6099;p16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0" name="Google Shape;6100;p16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1" name="Google Shape;6101;p160"/>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02" name="Shape 6102"/>
        <p:cNvGrpSpPr/>
        <p:nvPr/>
      </p:nvGrpSpPr>
      <p:grpSpPr>
        <a:xfrm>
          <a:off x="0" y="0"/>
          <a:ext cx="0" cy="0"/>
          <a:chOff x="0" y="0"/>
          <a:chExt cx="0" cy="0"/>
        </a:xfrm>
      </p:grpSpPr>
      <p:sp>
        <p:nvSpPr>
          <p:cNvPr id="6103" name="Google Shape;6103;p161"/>
          <p:cNvSpPr txBox="1"/>
          <p:nvPr>
            <p:ph type="title"/>
          </p:nvPr>
        </p:nvSpPr>
        <p:spPr>
          <a:xfrm>
            <a:off x="1869525" y="1705650"/>
            <a:ext cx="5405100" cy="173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6104" name="Google Shape;6104;p161"/>
          <p:cNvGrpSpPr/>
          <p:nvPr/>
        </p:nvGrpSpPr>
        <p:grpSpPr>
          <a:xfrm>
            <a:off x="7099200" y="2933725"/>
            <a:ext cx="2044793" cy="2209776"/>
            <a:chOff x="1384075" y="241450"/>
            <a:chExt cx="4822625" cy="5215425"/>
          </a:xfrm>
        </p:grpSpPr>
        <p:sp>
          <p:nvSpPr>
            <p:cNvPr id="6105" name="Google Shape;6105;p161"/>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6" name="Google Shape;6106;p161"/>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7" name="Google Shape;6107;p161"/>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8" name="Google Shape;6108;p161"/>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9" name="Google Shape;6109;p161"/>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0" name="Google Shape;6110;p161"/>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1" name="Google Shape;6111;p161"/>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2" name="Google Shape;6112;p161"/>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3" name="Google Shape;6113;p161"/>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4" name="Google Shape;6114;p161"/>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5" name="Google Shape;6115;p161"/>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6" name="Google Shape;6116;p161"/>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7" name="Google Shape;6117;p161"/>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8" name="Google Shape;6118;p161"/>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9" name="Google Shape;6119;p161"/>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0" name="Google Shape;6120;p161"/>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1" name="Google Shape;6121;p161"/>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2" name="Google Shape;6122;p161"/>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3" name="Google Shape;6123;p161"/>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4" name="Google Shape;6124;p161"/>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5" name="Google Shape;6125;p161"/>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6" name="Google Shape;6126;p161"/>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7" name="Google Shape;6127;p161"/>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8" name="Google Shape;6128;p161"/>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9" name="Google Shape;6129;p161"/>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0" name="Google Shape;6130;p161"/>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1" name="Google Shape;6131;p161"/>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2" name="Google Shape;6132;p161"/>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3" name="Google Shape;6133;p161"/>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4" name="Google Shape;6134;p161"/>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5" name="Google Shape;6135;p161"/>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6" name="Google Shape;6136;p161"/>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7" name="Google Shape;6137;p161"/>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8" name="Google Shape;6138;p161"/>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9" name="Google Shape;6139;p161"/>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0" name="Google Shape;6140;p161"/>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1" name="Google Shape;6141;p161"/>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2" name="Google Shape;6142;p161"/>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3" name="Google Shape;6143;p161"/>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4" name="Google Shape;6144;p161"/>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5" name="Google Shape;6145;p161"/>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6" name="Google Shape;6146;p161"/>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7" name="Google Shape;6147;p161"/>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8" name="Google Shape;6148;p161"/>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49" name="Google Shape;6149;p161"/>
          <p:cNvGrpSpPr/>
          <p:nvPr/>
        </p:nvGrpSpPr>
        <p:grpSpPr>
          <a:xfrm>
            <a:off x="-76200" y="-76200"/>
            <a:ext cx="2286103" cy="2895537"/>
            <a:chOff x="-26858" y="-227337"/>
            <a:chExt cx="2186403" cy="2757917"/>
          </a:xfrm>
        </p:grpSpPr>
        <p:sp>
          <p:nvSpPr>
            <p:cNvPr id="6150" name="Google Shape;6150;p16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1" name="Google Shape;6151;p16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2" name="Google Shape;6152;p161"/>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3" name="Google Shape;6153;p161"/>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4" name="Google Shape;6154;p161"/>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5" name="Google Shape;6155;p161"/>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6" name="Google Shape;6156;p16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7" name="Google Shape;6157;p16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8" name="Google Shape;6158;p16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9" name="Google Shape;6159;p161"/>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0" name="Google Shape;6160;p161"/>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1" name="Google Shape;6161;p16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2" name="Google Shape;6162;p161"/>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3" name="Google Shape;6163;p161"/>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4" name="Google Shape;6164;p161"/>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5" name="Google Shape;6165;p161"/>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6" name="Google Shape;6166;p161"/>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7" name="Google Shape;6167;p161"/>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8" name="Google Shape;6168;p161"/>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9" name="Google Shape;6169;p161"/>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0" name="Google Shape;6170;p161"/>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1" name="Google Shape;6171;p161"/>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2" name="Google Shape;6172;p16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3" name="Google Shape;6173;p16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4" name="Google Shape;6174;p161"/>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5" name="Google Shape;6175;p161"/>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6" name="Google Shape;6176;p161"/>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7" name="Google Shape;6177;p161"/>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8" name="Google Shape;6178;p161"/>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9" name="Google Shape;6179;p161"/>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0" name="Google Shape;6180;p161"/>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1" name="Google Shape;6181;p161"/>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2" name="Google Shape;6182;p161"/>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3" name="Google Shape;6183;p161"/>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4" name="Google Shape;6184;p161"/>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5" name="Google Shape;6185;p161"/>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6" name="Google Shape;6186;p161"/>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7" name="Google Shape;6187;p161"/>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8" name="Google Shape;6188;p161"/>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9" name="Google Shape;6189;p161"/>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90" name="Shape 6190"/>
        <p:cNvGrpSpPr/>
        <p:nvPr/>
      </p:nvGrpSpPr>
      <p:grpSpPr>
        <a:xfrm>
          <a:off x="0" y="0"/>
          <a:ext cx="0" cy="0"/>
          <a:chOff x="0" y="0"/>
          <a:chExt cx="0" cy="0"/>
        </a:xfrm>
      </p:grpSpPr>
      <p:sp>
        <p:nvSpPr>
          <p:cNvPr id="6191" name="Google Shape;6191;p162"/>
          <p:cNvSpPr txBox="1"/>
          <p:nvPr>
            <p:ph type="title"/>
          </p:nvPr>
        </p:nvSpPr>
        <p:spPr>
          <a:xfrm>
            <a:off x="713225" y="978238"/>
            <a:ext cx="3147300" cy="2291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6192" name="Google Shape;6192;p162"/>
          <p:cNvSpPr txBox="1"/>
          <p:nvPr>
            <p:ph idx="1" type="subTitle"/>
          </p:nvPr>
        </p:nvSpPr>
        <p:spPr>
          <a:xfrm>
            <a:off x="713225" y="3357063"/>
            <a:ext cx="3147300" cy="8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grpSp>
        <p:nvGrpSpPr>
          <p:cNvPr id="6193" name="Google Shape;6193;p162"/>
          <p:cNvGrpSpPr/>
          <p:nvPr/>
        </p:nvGrpSpPr>
        <p:grpSpPr>
          <a:xfrm flipH="1">
            <a:off x="4743766" y="-1156952"/>
            <a:ext cx="4451259" cy="6129060"/>
            <a:chOff x="-37799" y="-227337"/>
            <a:chExt cx="1833529" cy="2524637"/>
          </a:xfrm>
        </p:grpSpPr>
        <p:sp>
          <p:nvSpPr>
            <p:cNvPr id="6194" name="Google Shape;6194;p16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5" name="Google Shape;6195;p16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6" name="Google Shape;6196;p162"/>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7" name="Google Shape;6197;p162"/>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8" name="Google Shape;6198;p162"/>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9" name="Google Shape;6199;p162"/>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0" name="Google Shape;6200;p16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1" name="Google Shape;6201;p16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2" name="Google Shape;6202;p16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3" name="Google Shape;6203;p162"/>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4" name="Google Shape;6204;p162"/>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5" name="Google Shape;6205;p162"/>
            <p:cNvSpPr/>
            <p:nvPr/>
          </p:nvSpPr>
          <p:spPr>
            <a:xfrm rot="10800000">
              <a:off x="-37799" y="811313"/>
              <a:ext cx="381833" cy="44126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6" name="Google Shape;6206;p162"/>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7" name="Google Shape;6207;p16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8" name="Google Shape;6208;p162"/>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9" name="Google Shape;6209;p162"/>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0" name="Google Shape;6210;p162"/>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1" name="Google Shape;6211;p162"/>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2" name="Google Shape;6212;p162"/>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3" name="Google Shape;6213;p162"/>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4" name="Google Shape;6214;p162"/>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5" name="Google Shape;6215;p16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6" name="Google Shape;6216;p162"/>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7" name="Google Shape;6217;p162"/>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8" name="Google Shape;6218;p162"/>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9" name="Google Shape;6219;p162"/>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0" name="Google Shape;6220;p16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1" name="Google Shape;6221;p162"/>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2" name="Google Shape;6222;p162"/>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3" name="Google Shape;6223;p162"/>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4" name="Google Shape;6224;p162"/>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5" name="Google Shape;6225;p162"/>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6" name="Google Shape;6226;p162"/>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7" name="Google Shape;6227;p162"/>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8" name="Google Shape;6228;p162"/>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229" name="Shape 6229"/>
        <p:cNvGrpSpPr/>
        <p:nvPr/>
      </p:nvGrpSpPr>
      <p:grpSpPr>
        <a:xfrm>
          <a:off x="0" y="0"/>
          <a:ext cx="0" cy="0"/>
          <a:chOff x="0" y="0"/>
          <a:chExt cx="0" cy="0"/>
        </a:xfrm>
      </p:grpSpPr>
      <p:grpSp>
        <p:nvGrpSpPr>
          <p:cNvPr id="6230" name="Google Shape;6230;p163"/>
          <p:cNvGrpSpPr/>
          <p:nvPr/>
        </p:nvGrpSpPr>
        <p:grpSpPr>
          <a:xfrm>
            <a:off x="-6570" y="518767"/>
            <a:ext cx="2604982" cy="2256975"/>
            <a:chOff x="-8580" y="487809"/>
            <a:chExt cx="2894424" cy="2507193"/>
          </a:xfrm>
        </p:grpSpPr>
        <p:sp>
          <p:nvSpPr>
            <p:cNvPr id="6231" name="Google Shape;6231;p163"/>
            <p:cNvSpPr/>
            <p:nvPr/>
          </p:nvSpPr>
          <p:spPr>
            <a:xfrm rot="10800000">
              <a:off x="-8580" y="2159250"/>
              <a:ext cx="726263" cy="835752"/>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2" name="Google Shape;6232;p163"/>
            <p:cNvSpPr/>
            <p:nvPr/>
          </p:nvSpPr>
          <p:spPr>
            <a:xfrm rot="10800000">
              <a:off x="-8580" y="903907"/>
              <a:ext cx="726263" cy="125540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3" name="Google Shape;6233;p163"/>
            <p:cNvSpPr/>
            <p:nvPr/>
          </p:nvSpPr>
          <p:spPr>
            <a:xfrm rot="10800000">
              <a:off x="-8580" y="487809"/>
              <a:ext cx="722770" cy="835778"/>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4" name="Google Shape;6234;p163"/>
            <p:cNvSpPr/>
            <p:nvPr/>
          </p:nvSpPr>
          <p:spPr>
            <a:xfrm rot="10800000">
              <a:off x="-8580" y="1739643"/>
              <a:ext cx="726263" cy="835752"/>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5" name="Google Shape;6235;p163"/>
            <p:cNvSpPr/>
            <p:nvPr/>
          </p:nvSpPr>
          <p:spPr>
            <a:xfrm rot="10800000">
              <a:off x="-8580" y="2159250"/>
              <a:ext cx="726263" cy="835752"/>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6" name="Google Shape;6236;p163"/>
            <p:cNvSpPr/>
            <p:nvPr/>
          </p:nvSpPr>
          <p:spPr>
            <a:xfrm rot="10800000">
              <a:off x="717603" y="487809"/>
              <a:ext cx="1445514" cy="835778"/>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7" name="Google Shape;6237;p163"/>
            <p:cNvSpPr/>
            <p:nvPr/>
          </p:nvSpPr>
          <p:spPr>
            <a:xfrm rot="10800000">
              <a:off x="717630" y="903907"/>
              <a:ext cx="722770" cy="125540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8" name="Google Shape;6238;p163"/>
            <p:cNvSpPr/>
            <p:nvPr/>
          </p:nvSpPr>
          <p:spPr>
            <a:xfrm rot="10800000">
              <a:off x="717630" y="1739643"/>
              <a:ext cx="722770" cy="835752"/>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9" name="Google Shape;6239;p163"/>
            <p:cNvSpPr/>
            <p:nvPr/>
          </p:nvSpPr>
          <p:spPr>
            <a:xfrm rot="10800000">
              <a:off x="-8580" y="1739643"/>
              <a:ext cx="726263" cy="835752"/>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0" name="Google Shape;6240;p163"/>
            <p:cNvSpPr/>
            <p:nvPr/>
          </p:nvSpPr>
          <p:spPr>
            <a:xfrm rot="10800000">
              <a:off x="2163100" y="903904"/>
              <a:ext cx="722744" cy="835778"/>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1" name="Google Shape;6241;p163"/>
            <p:cNvSpPr/>
            <p:nvPr/>
          </p:nvSpPr>
          <p:spPr>
            <a:xfrm flipH="1" rot="10800000">
              <a:off x="1442105" y="903907"/>
              <a:ext cx="722770" cy="1255400"/>
            </a:xfrm>
            <a:custGeom>
              <a:rect b="b" l="l" r="r" t="t"/>
              <a:pathLst>
                <a:path extrusionOk="0" h="47802" w="27521">
                  <a:moveTo>
                    <a:pt x="1" y="1"/>
                  </a:moveTo>
                  <a:lnTo>
                    <a:pt x="1" y="31824"/>
                  </a:lnTo>
                  <a:lnTo>
                    <a:pt x="27520" y="47802"/>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42" name="Google Shape;6242;p163"/>
          <p:cNvSpPr/>
          <p:nvPr/>
        </p:nvSpPr>
        <p:spPr>
          <a:xfrm flipH="1">
            <a:off x="-1017193" y="881512"/>
            <a:ext cx="4269126" cy="4942773"/>
          </a:xfrm>
          <a:custGeom>
            <a:rect b="b" l="l" r="r" t="t"/>
            <a:pathLst>
              <a:path extrusionOk="0" h="31857" w="27521">
                <a:moveTo>
                  <a:pt x="1" y="0"/>
                </a:moveTo>
                <a:lnTo>
                  <a:pt x="1" y="31857"/>
                </a:lnTo>
                <a:lnTo>
                  <a:pt x="27520" y="15845"/>
                </a:lnTo>
                <a:lnTo>
                  <a:pt x="1" y="0"/>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3" name="Google Shape;6243;p163"/>
          <p:cNvSpPr txBox="1"/>
          <p:nvPr>
            <p:ph type="title"/>
          </p:nvPr>
        </p:nvSpPr>
        <p:spPr>
          <a:xfrm>
            <a:off x="713225" y="2321675"/>
            <a:ext cx="2230800" cy="2286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200"/>
              <a:buNone/>
              <a:defRPr sz="40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244" name="Shape 6244"/>
        <p:cNvGrpSpPr/>
        <p:nvPr/>
      </p:nvGrpSpPr>
      <p:grpSpPr>
        <a:xfrm>
          <a:off x="0" y="0"/>
          <a:ext cx="0" cy="0"/>
          <a:chOff x="0" y="0"/>
          <a:chExt cx="0" cy="0"/>
        </a:xfrm>
      </p:grpSpPr>
      <p:sp>
        <p:nvSpPr>
          <p:cNvPr id="6245" name="Google Shape;6245;p164"/>
          <p:cNvSpPr txBox="1"/>
          <p:nvPr>
            <p:ph hasCustomPrompt="1" type="title"/>
          </p:nvPr>
        </p:nvSpPr>
        <p:spPr>
          <a:xfrm>
            <a:off x="713225" y="2012563"/>
            <a:ext cx="7717500" cy="91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246" name="Google Shape;6246;p164"/>
          <p:cNvSpPr txBox="1"/>
          <p:nvPr>
            <p:ph idx="1" type="subTitle"/>
          </p:nvPr>
        </p:nvSpPr>
        <p:spPr>
          <a:xfrm>
            <a:off x="713225" y="2856738"/>
            <a:ext cx="7717500" cy="27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6247" name="Google Shape;6247;p164"/>
          <p:cNvGrpSpPr/>
          <p:nvPr/>
        </p:nvGrpSpPr>
        <p:grpSpPr>
          <a:xfrm rot="-5400000">
            <a:off x="665620" y="3611830"/>
            <a:ext cx="877851" cy="2209091"/>
            <a:chOff x="-26858" y="-227337"/>
            <a:chExt cx="1093215" cy="2757917"/>
          </a:xfrm>
        </p:grpSpPr>
        <p:sp>
          <p:nvSpPr>
            <p:cNvPr id="6248" name="Google Shape;6248;p16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9" name="Google Shape;6249;p16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0" name="Google Shape;6250;p164"/>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1" name="Google Shape;6251;p164"/>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2" name="Google Shape;6252;p164"/>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3" name="Google Shape;6253;p164"/>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4" name="Google Shape;6254;p16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5" name="Google Shape;6255;p16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6" name="Google Shape;6256;p16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7" name="Google Shape;6257;p164"/>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8" name="Google Shape;6258;p164"/>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9" name="Google Shape;6259;p16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0" name="Google Shape;6260;p164"/>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1" name="Google Shape;6261;p164"/>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2" name="Google Shape;6262;p164"/>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3" name="Google Shape;6263;p164"/>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4" name="Google Shape;6264;p164"/>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5" name="Google Shape;6265;p164"/>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6" name="Google Shape;6266;p164"/>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7" name="Google Shape;6267;p16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8" name="Google Shape;6268;p16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9" name="Google Shape;6269;p164"/>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70" name="Google Shape;6270;p164"/>
          <p:cNvGrpSpPr/>
          <p:nvPr/>
        </p:nvGrpSpPr>
        <p:grpSpPr>
          <a:xfrm rot="5400000">
            <a:off x="7648034" y="-312722"/>
            <a:ext cx="1209907" cy="1782035"/>
            <a:chOff x="700771" y="-227337"/>
            <a:chExt cx="1458774" cy="2138784"/>
          </a:xfrm>
        </p:grpSpPr>
        <p:sp>
          <p:nvSpPr>
            <p:cNvPr id="6271" name="Google Shape;6271;p164"/>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2" name="Google Shape;6272;p164"/>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3" name="Google Shape;6273;p164"/>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4" name="Google Shape;6274;p164"/>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5" name="Google Shape;6275;p164"/>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6" name="Google Shape;6276;p164"/>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7" name="Google Shape;6277;p164"/>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8" name="Google Shape;6278;p164"/>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9" name="Google Shape;6279;p164"/>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0" name="Google Shape;6280;p164"/>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1" name="Google Shape;6281;p164"/>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2" name="Google Shape;6282;p164"/>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3" name="Google Shape;6283;p164"/>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4" name="Google Shape;6284;p164"/>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5" name="Google Shape;6285;p164"/>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6" name="Google Shape;6286;p164"/>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7" name="Google Shape;6287;p164"/>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8" name="Google Shape;6288;p164"/>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9" name="Google Shape;6289;p164"/>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8" name="Shape 208"/>
        <p:cNvGrpSpPr/>
        <p:nvPr/>
      </p:nvGrpSpPr>
      <p:grpSpPr>
        <a:xfrm>
          <a:off x="0" y="0"/>
          <a:ext cx="0" cy="0"/>
          <a:chOff x="0" y="0"/>
          <a:chExt cx="0" cy="0"/>
        </a:xfrm>
      </p:grpSpPr>
      <p:sp>
        <p:nvSpPr>
          <p:cNvPr id="209" name="Google Shape;209;p18"/>
          <p:cNvSpPr txBox="1"/>
          <p:nvPr>
            <p:ph type="ctrTitle"/>
          </p:nvPr>
        </p:nvSpPr>
        <p:spPr>
          <a:xfrm>
            <a:off x="4572001" y="468450"/>
            <a:ext cx="37899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210" name="Google Shape;210;p18"/>
          <p:cNvCxnSpPr/>
          <p:nvPr/>
        </p:nvCxnSpPr>
        <p:spPr>
          <a:xfrm>
            <a:off x="8634675" y="-1604650"/>
            <a:ext cx="0" cy="2664900"/>
          </a:xfrm>
          <a:prstGeom prst="straightConnector1">
            <a:avLst/>
          </a:prstGeom>
          <a:noFill/>
          <a:ln cap="flat" cmpd="sng" w="28575">
            <a:solidFill>
              <a:schemeClr val="accent4"/>
            </a:solidFill>
            <a:prstDash val="solid"/>
            <a:round/>
            <a:headEnd len="med" w="med" type="none"/>
            <a:tailEnd len="med" w="med" type="none"/>
          </a:ln>
        </p:spPr>
      </p:cxnSp>
      <p:grpSp>
        <p:nvGrpSpPr>
          <p:cNvPr id="211" name="Google Shape;211;p18"/>
          <p:cNvGrpSpPr/>
          <p:nvPr/>
        </p:nvGrpSpPr>
        <p:grpSpPr>
          <a:xfrm rot="-5400000">
            <a:off x="665620" y="3611830"/>
            <a:ext cx="877851" cy="2209091"/>
            <a:chOff x="-26858" y="-227337"/>
            <a:chExt cx="1093215" cy="2757917"/>
          </a:xfrm>
        </p:grpSpPr>
        <p:sp>
          <p:nvSpPr>
            <p:cNvPr id="212" name="Google Shape;212;p1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290" name="Shape 6290"/>
        <p:cNvGrpSpPr/>
        <p:nvPr/>
      </p:nvGrpSpPr>
      <p:grpSpPr>
        <a:xfrm>
          <a:off x="0" y="0"/>
          <a:ext cx="0" cy="0"/>
          <a:chOff x="0" y="0"/>
          <a:chExt cx="0" cy="0"/>
        </a:xfrm>
      </p:grpSpPr>
    </p:spTree>
  </p:cSld>
  <p:clrMapOvr>
    <a:masterClrMapping/>
  </p:clrMapOvr>
</p:sldLayout>
</file>

<file path=ppt/slideLayouts/slideLayout1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
    <p:spTree>
      <p:nvGrpSpPr>
        <p:cNvPr id="6291" name="Shape 6291"/>
        <p:cNvGrpSpPr/>
        <p:nvPr/>
      </p:nvGrpSpPr>
      <p:grpSpPr>
        <a:xfrm>
          <a:off x="0" y="0"/>
          <a:ext cx="0" cy="0"/>
          <a:chOff x="0" y="0"/>
          <a:chExt cx="0" cy="0"/>
        </a:xfrm>
      </p:grpSpPr>
      <p:sp>
        <p:nvSpPr>
          <p:cNvPr id="6292" name="Google Shape;6292;p166"/>
          <p:cNvSpPr txBox="1"/>
          <p:nvPr>
            <p:ph type="ctrTitle"/>
          </p:nvPr>
        </p:nvSpPr>
        <p:spPr>
          <a:xfrm flipH="1">
            <a:off x="770700" y="468450"/>
            <a:ext cx="3801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6293" name="Google Shape;6293;p166"/>
          <p:cNvCxnSpPr/>
          <p:nvPr/>
        </p:nvCxnSpPr>
        <p:spPr>
          <a:xfrm>
            <a:off x="498025" y="-63925"/>
            <a:ext cx="0" cy="1124100"/>
          </a:xfrm>
          <a:prstGeom prst="straightConnector1">
            <a:avLst/>
          </a:prstGeom>
          <a:noFill/>
          <a:ln cap="flat" cmpd="sng" w="28575">
            <a:solidFill>
              <a:schemeClr val="lt2"/>
            </a:solidFill>
            <a:prstDash val="solid"/>
            <a:round/>
            <a:headEnd len="med" w="med" type="none"/>
            <a:tailEnd len="med" w="med" type="none"/>
          </a:ln>
        </p:spPr>
      </p:cxnSp>
      <p:grpSp>
        <p:nvGrpSpPr>
          <p:cNvPr id="6294" name="Google Shape;6294;p166"/>
          <p:cNvGrpSpPr/>
          <p:nvPr/>
        </p:nvGrpSpPr>
        <p:grpSpPr>
          <a:xfrm flipH="1" rot="5400000">
            <a:off x="7613820" y="3611830"/>
            <a:ext cx="877851" cy="2209091"/>
            <a:chOff x="-26858" y="-227337"/>
            <a:chExt cx="1093215" cy="2757917"/>
          </a:xfrm>
        </p:grpSpPr>
        <p:sp>
          <p:nvSpPr>
            <p:cNvPr id="6295" name="Google Shape;6295;p16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6" name="Google Shape;6296;p16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7" name="Google Shape;6297;p166"/>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8" name="Google Shape;6298;p166"/>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9" name="Google Shape;6299;p166"/>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0" name="Google Shape;6300;p166"/>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1" name="Google Shape;6301;p16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2" name="Google Shape;6302;p16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3" name="Google Shape;6303;p16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4" name="Google Shape;6304;p166"/>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5" name="Google Shape;6305;p166"/>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6" name="Google Shape;6306;p16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7" name="Google Shape;6307;p166"/>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8" name="Google Shape;6308;p166"/>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9" name="Google Shape;6309;p166"/>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0" name="Google Shape;6310;p166"/>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1" name="Google Shape;6311;p166"/>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2" name="Google Shape;6312;p166"/>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3" name="Google Shape;6313;p166"/>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4" name="Google Shape;6314;p16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5" name="Google Shape;6315;p16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6" name="Google Shape;6316;p166"/>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6317" name="Shape 6317"/>
        <p:cNvGrpSpPr/>
        <p:nvPr/>
      </p:nvGrpSpPr>
      <p:grpSpPr>
        <a:xfrm>
          <a:off x="0" y="0"/>
          <a:ext cx="0" cy="0"/>
          <a:chOff x="0" y="0"/>
          <a:chExt cx="0" cy="0"/>
        </a:xfrm>
      </p:grpSpPr>
      <p:sp>
        <p:nvSpPr>
          <p:cNvPr id="6318" name="Google Shape;6318;p167"/>
          <p:cNvSpPr txBox="1"/>
          <p:nvPr>
            <p:ph type="ctrTitle"/>
          </p:nvPr>
        </p:nvSpPr>
        <p:spPr>
          <a:xfrm>
            <a:off x="4155425" y="1966900"/>
            <a:ext cx="42753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6319" name="Google Shape;6319;p167"/>
          <p:cNvSpPr txBox="1"/>
          <p:nvPr>
            <p:ph hasCustomPrompt="1" idx="2" type="title"/>
          </p:nvPr>
        </p:nvSpPr>
        <p:spPr>
          <a:xfrm>
            <a:off x="2319727" y="196688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6320" name="Google Shape;6320;p167"/>
          <p:cNvSpPr txBox="1"/>
          <p:nvPr>
            <p:ph idx="3" type="ctrTitle"/>
          </p:nvPr>
        </p:nvSpPr>
        <p:spPr>
          <a:xfrm>
            <a:off x="4155425" y="2632150"/>
            <a:ext cx="42753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6321" name="Google Shape;6321;p167"/>
          <p:cNvSpPr txBox="1"/>
          <p:nvPr>
            <p:ph hasCustomPrompt="1" idx="4" type="title"/>
          </p:nvPr>
        </p:nvSpPr>
        <p:spPr>
          <a:xfrm>
            <a:off x="2319727" y="263213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6322" name="Google Shape;6322;p167"/>
          <p:cNvSpPr txBox="1"/>
          <p:nvPr>
            <p:ph idx="5" type="ctrTitle"/>
          </p:nvPr>
        </p:nvSpPr>
        <p:spPr>
          <a:xfrm>
            <a:off x="4155425" y="3297400"/>
            <a:ext cx="42753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6323" name="Google Shape;6323;p167"/>
          <p:cNvSpPr txBox="1"/>
          <p:nvPr>
            <p:ph hasCustomPrompt="1" idx="6" type="title"/>
          </p:nvPr>
        </p:nvSpPr>
        <p:spPr>
          <a:xfrm>
            <a:off x="2319727" y="329738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6324" name="Google Shape;6324;p167"/>
          <p:cNvSpPr txBox="1"/>
          <p:nvPr>
            <p:ph idx="7" type="ctrTitle"/>
          </p:nvPr>
        </p:nvSpPr>
        <p:spPr>
          <a:xfrm>
            <a:off x="4155425" y="3962650"/>
            <a:ext cx="42753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6325" name="Google Shape;6325;p167"/>
          <p:cNvSpPr txBox="1"/>
          <p:nvPr>
            <p:ph hasCustomPrompt="1" idx="8" type="title"/>
          </p:nvPr>
        </p:nvSpPr>
        <p:spPr>
          <a:xfrm>
            <a:off x="2319727" y="396263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6326" name="Google Shape;6326;p167"/>
          <p:cNvSpPr txBox="1"/>
          <p:nvPr>
            <p:ph idx="9" type="ctrTitle"/>
          </p:nvPr>
        </p:nvSpPr>
        <p:spPr>
          <a:xfrm>
            <a:off x="4155425" y="1184800"/>
            <a:ext cx="38886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3600"/>
              <a:buFont typeface="Barlow Condensed"/>
              <a:buNone/>
              <a:defRPr sz="3600">
                <a:solidFill>
                  <a:schemeClr val="accent4"/>
                </a:solidFill>
              </a:defRPr>
            </a:lvl1pPr>
            <a:lvl2pPr lvl="1" rtl="0" algn="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grpSp>
        <p:nvGrpSpPr>
          <p:cNvPr id="6327" name="Google Shape;6327;p167"/>
          <p:cNvGrpSpPr/>
          <p:nvPr/>
        </p:nvGrpSpPr>
        <p:grpSpPr>
          <a:xfrm rot="-5400000">
            <a:off x="286059" y="3659330"/>
            <a:ext cx="1209907" cy="1782035"/>
            <a:chOff x="700771" y="-227337"/>
            <a:chExt cx="1458774" cy="2138784"/>
          </a:xfrm>
        </p:grpSpPr>
        <p:sp>
          <p:nvSpPr>
            <p:cNvPr id="6328" name="Google Shape;6328;p167"/>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9" name="Google Shape;6329;p167"/>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0" name="Google Shape;6330;p167"/>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1" name="Google Shape;6331;p167"/>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2" name="Google Shape;6332;p167"/>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3" name="Google Shape;6333;p167"/>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4" name="Google Shape;6334;p167"/>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5" name="Google Shape;6335;p167"/>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6" name="Google Shape;6336;p167"/>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7" name="Google Shape;6337;p167"/>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8" name="Google Shape;6338;p167"/>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9" name="Google Shape;6339;p167"/>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0" name="Google Shape;6340;p167"/>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1" name="Google Shape;6341;p167"/>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2" name="Google Shape;6342;p167"/>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3" name="Google Shape;6343;p167"/>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4" name="Google Shape;6344;p167"/>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5" name="Google Shape;6345;p167"/>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6" name="Google Shape;6346;p167"/>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47" name="Google Shape;6347;p167"/>
          <p:cNvGrpSpPr/>
          <p:nvPr/>
        </p:nvGrpSpPr>
        <p:grpSpPr>
          <a:xfrm rot="5400000">
            <a:off x="7613820" y="-692278"/>
            <a:ext cx="877851" cy="2209091"/>
            <a:chOff x="-26858" y="-227337"/>
            <a:chExt cx="1093215" cy="2757917"/>
          </a:xfrm>
        </p:grpSpPr>
        <p:sp>
          <p:nvSpPr>
            <p:cNvPr id="6348" name="Google Shape;6348;p16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9" name="Google Shape;6349;p16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0" name="Google Shape;6350;p167"/>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1" name="Google Shape;6351;p167"/>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2" name="Google Shape;6352;p167"/>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3" name="Google Shape;6353;p167"/>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4" name="Google Shape;6354;p16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5" name="Google Shape;6355;p16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6" name="Google Shape;6356;p16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7" name="Google Shape;6357;p167"/>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8" name="Google Shape;6358;p167"/>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9" name="Google Shape;6359;p16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0" name="Google Shape;6360;p167"/>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1" name="Google Shape;6361;p167"/>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2" name="Google Shape;6362;p167"/>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3" name="Google Shape;6363;p167"/>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4" name="Google Shape;6364;p167"/>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5" name="Google Shape;6365;p167"/>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6" name="Google Shape;6366;p167"/>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7" name="Google Shape;6367;p16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8" name="Google Shape;6368;p16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9" name="Google Shape;6369;p167"/>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_1">
    <p:spTree>
      <p:nvGrpSpPr>
        <p:cNvPr id="6370" name="Shape 6370"/>
        <p:cNvGrpSpPr/>
        <p:nvPr/>
      </p:nvGrpSpPr>
      <p:grpSpPr>
        <a:xfrm>
          <a:off x="0" y="0"/>
          <a:ext cx="0" cy="0"/>
          <a:chOff x="0" y="0"/>
          <a:chExt cx="0" cy="0"/>
        </a:xfrm>
      </p:grpSpPr>
      <p:sp>
        <p:nvSpPr>
          <p:cNvPr id="6371" name="Google Shape;6371;p168"/>
          <p:cNvSpPr txBox="1"/>
          <p:nvPr>
            <p:ph type="ctrTitle"/>
          </p:nvPr>
        </p:nvSpPr>
        <p:spPr>
          <a:xfrm>
            <a:off x="721720" y="2637450"/>
            <a:ext cx="18378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600">
                <a:latin typeface="Barlow Condensed Medium"/>
                <a:ea typeface="Barlow Condensed Medium"/>
                <a:cs typeface="Barlow Condensed Medium"/>
                <a:sym typeface="Barlow Condensed Medium"/>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6372" name="Google Shape;6372;p168"/>
          <p:cNvSpPr txBox="1"/>
          <p:nvPr>
            <p:ph hasCustomPrompt="1" idx="2" type="title"/>
          </p:nvPr>
        </p:nvSpPr>
        <p:spPr>
          <a:xfrm>
            <a:off x="721720" y="1692675"/>
            <a:ext cx="1837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6373" name="Google Shape;6373;p168"/>
          <p:cNvSpPr txBox="1"/>
          <p:nvPr>
            <p:ph idx="3" type="ctrTitle"/>
          </p:nvPr>
        </p:nvSpPr>
        <p:spPr>
          <a:xfrm>
            <a:off x="2675306" y="2637450"/>
            <a:ext cx="18378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600">
                <a:latin typeface="Barlow Condensed Medium"/>
                <a:ea typeface="Barlow Condensed Medium"/>
                <a:cs typeface="Barlow Condensed Medium"/>
                <a:sym typeface="Barlow Condensed Medium"/>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6374" name="Google Shape;6374;p168"/>
          <p:cNvSpPr txBox="1"/>
          <p:nvPr>
            <p:ph hasCustomPrompt="1" idx="4" type="title"/>
          </p:nvPr>
        </p:nvSpPr>
        <p:spPr>
          <a:xfrm>
            <a:off x="2675970" y="1692675"/>
            <a:ext cx="1837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6375" name="Google Shape;6375;p168"/>
          <p:cNvSpPr txBox="1"/>
          <p:nvPr>
            <p:ph idx="5" type="ctrTitle"/>
          </p:nvPr>
        </p:nvSpPr>
        <p:spPr>
          <a:xfrm>
            <a:off x="4632122" y="2637450"/>
            <a:ext cx="18378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600">
                <a:latin typeface="Barlow Condensed Medium"/>
                <a:ea typeface="Barlow Condensed Medium"/>
                <a:cs typeface="Barlow Condensed Medium"/>
                <a:sym typeface="Barlow Condensed Medium"/>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6376" name="Google Shape;6376;p168"/>
          <p:cNvSpPr txBox="1"/>
          <p:nvPr>
            <p:ph hasCustomPrompt="1" idx="6" type="title"/>
          </p:nvPr>
        </p:nvSpPr>
        <p:spPr>
          <a:xfrm>
            <a:off x="4630220" y="1692675"/>
            <a:ext cx="1837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6377" name="Google Shape;6377;p168"/>
          <p:cNvSpPr txBox="1"/>
          <p:nvPr>
            <p:ph idx="7" type="ctrTitle"/>
          </p:nvPr>
        </p:nvSpPr>
        <p:spPr>
          <a:xfrm>
            <a:off x="6584480" y="2637450"/>
            <a:ext cx="18378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600">
                <a:latin typeface="Barlow Condensed Medium"/>
                <a:ea typeface="Barlow Condensed Medium"/>
                <a:cs typeface="Barlow Condensed Medium"/>
                <a:sym typeface="Barlow Condensed Medium"/>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6378" name="Google Shape;6378;p168"/>
          <p:cNvSpPr txBox="1"/>
          <p:nvPr>
            <p:ph hasCustomPrompt="1" idx="8" type="title"/>
          </p:nvPr>
        </p:nvSpPr>
        <p:spPr>
          <a:xfrm>
            <a:off x="6584470" y="1692675"/>
            <a:ext cx="1837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6379" name="Google Shape;6379;p168"/>
          <p:cNvSpPr txBox="1"/>
          <p:nvPr>
            <p:ph idx="1" type="subTitle"/>
          </p:nvPr>
        </p:nvSpPr>
        <p:spPr>
          <a:xfrm>
            <a:off x="723670" y="3082235"/>
            <a:ext cx="1833900" cy="52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380" name="Google Shape;6380;p168"/>
          <p:cNvSpPr txBox="1"/>
          <p:nvPr>
            <p:ph idx="9" type="subTitle"/>
          </p:nvPr>
        </p:nvSpPr>
        <p:spPr>
          <a:xfrm>
            <a:off x="6586420" y="3082235"/>
            <a:ext cx="1833900" cy="52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381" name="Google Shape;6381;p168"/>
          <p:cNvSpPr txBox="1"/>
          <p:nvPr>
            <p:ph idx="13" type="subTitle"/>
          </p:nvPr>
        </p:nvSpPr>
        <p:spPr>
          <a:xfrm>
            <a:off x="4634726" y="3082235"/>
            <a:ext cx="1833900" cy="52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382" name="Google Shape;6382;p168"/>
          <p:cNvSpPr txBox="1"/>
          <p:nvPr>
            <p:ph idx="14" type="subTitle"/>
          </p:nvPr>
        </p:nvSpPr>
        <p:spPr>
          <a:xfrm>
            <a:off x="2678591" y="3082235"/>
            <a:ext cx="1833900" cy="52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6383" name="Google Shape;6383;p168"/>
          <p:cNvGrpSpPr/>
          <p:nvPr/>
        </p:nvGrpSpPr>
        <p:grpSpPr>
          <a:xfrm rot="-5400000">
            <a:off x="286059" y="3659330"/>
            <a:ext cx="1209907" cy="1782035"/>
            <a:chOff x="700771" y="-227337"/>
            <a:chExt cx="1458774" cy="2138784"/>
          </a:xfrm>
        </p:grpSpPr>
        <p:sp>
          <p:nvSpPr>
            <p:cNvPr id="6384" name="Google Shape;6384;p168"/>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5" name="Google Shape;6385;p168"/>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6" name="Google Shape;6386;p168"/>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7" name="Google Shape;6387;p168"/>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8" name="Google Shape;6388;p168"/>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9" name="Google Shape;6389;p168"/>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0" name="Google Shape;6390;p168"/>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1" name="Google Shape;6391;p168"/>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2" name="Google Shape;6392;p168"/>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3" name="Google Shape;6393;p168"/>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4" name="Google Shape;6394;p168"/>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5" name="Google Shape;6395;p168"/>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6" name="Google Shape;6396;p168"/>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7" name="Google Shape;6397;p168"/>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8" name="Google Shape;6398;p168"/>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9" name="Google Shape;6399;p168"/>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0" name="Google Shape;6400;p168"/>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1" name="Google Shape;6401;p168"/>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2" name="Google Shape;6402;p168"/>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03" name="Google Shape;6403;p168"/>
          <p:cNvGrpSpPr/>
          <p:nvPr/>
        </p:nvGrpSpPr>
        <p:grpSpPr>
          <a:xfrm rot="5400000">
            <a:off x="7613820" y="-692278"/>
            <a:ext cx="877851" cy="2209091"/>
            <a:chOff x="-26858" y="-227337"/>
            <a:chExt cx="1093215" cy="2757917"/>
          </a:xfrm>
        </p:grpSpPr>
        <p:sp>
          <p:nvSpPr>
            <p:cNvPr id="6404" name="Google Shape;6404;p16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5" name="Google Shape;6405;p16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6" name="Google Shape;6406;p168"/>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7" name="Google Shape;6407;p168"/>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8" name="Google Shape;6408;p168"/>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9" name="Google Shape;6409;p168"/>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0" name="Google Shape;6410;p16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1" name="Google Shape;6411;p16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2" name="Google Shape;6412;p16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3" name="Google Shape;6413;p168"/>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4" name="Google Shape;6414;p168"/>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5" name="Google Shape;6415;p16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6" name="Google Shape;6416;p168"/>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7" name="Google Shape;6417;p168"/>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8" name="Google Shape;6418;p168"/>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9" name="Google Shape;6419;p168"/>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0" name="Google Shape;6420;p168"/>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1" name="Google Shape;6421;p168"/>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2" name="Google Shape;6422;p168"/>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3" name="Google Shape;6423;p16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4" name="Google Shape;6424;p16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5" name="Google Shape;6425;p168"/>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CUSTOM_1_1_1">
    <p:spTree>
      <p:nvGrpSpPr>
        <p:cNvPr id="6426" name="Shape 6426"/>
        <p:cNvGrpSpPr/>
        <p:nvPr/>
      </p:nvGrpSpPr>
      <p:grpSpPr>
        <a:xfrm>
          <a:off x="0" y="0"/>
          <a:ext cx="0" cy="0"/>
          <a:chOff x="0" y="0"/>
          <a:chExt cx="0" cy="0"/>
        </a:xfrm>
      </p:grpSpPr>
      <p:sp>
        <p:nvSpPr>
          <p:cNvPr id="6427" name="Google Shape;6427;p169"/>
          <p:cNvSpPr txBox="1"/>
          <p:nvPr>
            <p:ph type="ctrTitle"/>
          </p:nvPr>
        </p:nvSpPr>
        <p:spPr>
          <a:xfrm>
            <a:off x="2139858" y="1377824"/>
            <a:ext cx="18378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400"/>
            </a:lvl1pPr>
            <a:lvl2pPr lvl="1"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2pPr>
            <a:lvl3pPr lvl="2"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3pPr>
            <a:lvl4pPr lvl="3"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4pPr>
            <a:lvl5pPr lvl="4"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5pPr>
            <a:lvl6pPr lvl="5"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6pPr>
            <a:lvl7pPr lvl="6"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7pPr>
            <a:lvl8pPr lvl="7"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8pPr>
            <a:lvl9pPr lvl="8"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9pPr>
          </a:lstStyle>
          <a:p/>
        </p:txBody>
      </p:sp>
      <p:sp>
        <p:nvSpPr>
          <p:cNvPr id="6428" name="Google Shape;6428;p169"/>
          <p:cNvSpPr txBox="1"/>
          <p:nvPr>
            <p:ph hasCustomPrompt="1" idx="2" type="title"/>
          </p:nvPr>
        </p:nvSpPr>
        <p:spPr>
          <a:xfrm>
            <a:off x="813900" y="1424244"/>
            <a:ext cx="1161300" cy="941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8000"/>
              <a:buNone/>
              <a:defRPr sz="8000">
                <a:solidFill>
                  <a:schemeClr val="accent5"/>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429" name="Google Shape;6429;p169"/>
          <p:cNvSpPr txBox="1"/>
          <p:nvPr>
            <p:ph idx="1" type="subTitle"/>
          </p:nvPr>
        </p:nvSpPr>
        <p:spPr>
          <a:xfrm>
            <a:off x="2139858" y="1729862"/>
            <a:ext cx="2331600" cy="630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430" name="Google Shape;6430;p169"/>
          <p:cNvSpPr txBox="1"/>
          <p:nvPr>
            <p:ph idx="3" type="ctrTitle"/>
          </p:nvPr>
        </p:nvSpPr>
        <p:spPr>
          <a:xfrm>
            <a:off x="4572000" y="468450"/>
            <a:ext cx="3790200" cy="577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4"/>
              </a:buClr>
              <a:buSzPts val="3000"/>
              <a:buNone/>
              <a:defRPr sz="3000">
                <a:solidFill>
                  <a:schemeClr val="accent4"/>
                </a:solidFill>
              </a:defRPr>
            </a:lvl1pPr>
            <a:lvl2pPr lvl="1" rtl="0" algn="r">
              <a:spcBef>
                <a:spcPts val="0"/>
              </a:spcBef>
              <a:spcAft>
                <a:spcPts val="0"/>
              </a:spcAft>
              <a:buClr>
                <a:schemeClr val="accent4"/>
              </a:buClr>
              <a:buSzPts val="1600"/>
              <a:buNone/>
              <a:defRPr sz="1600">
                <a:solidFill>
                  <a:schemeClr val="accent4"/>
                </a:solidFill>
              </a:defRPr>
            </a:lvl2pPr>
            <a:lvl3pPr lvl="2" rtl="0" algn="r">
              <a:spcBef>
                <a:spcPts val="0"/>
              </a:spcBef>
              <a:spcAft>
                <a:spcPts val="0"/>
              </a:spcAft>
              <a:buClr>
                <a:schemeClr val="accent4"/>
              </a:buClr>
              <a:buSzPts val="1600"/>
              <a:buNone/>
              <a:defRPr sz="1600">
                <a:solidFill>
                  <a:schemeClr val="accent4"/>
                </a:solidFill>
              </a:defRPr>
            </a:lvl3pPr>
            <a:lvl4pPr lvl="3" rtl="0" algn="r">
              <a:spcBef>
                <a:spcPts val="0"/>
              </a:spcBef>
              <a:spcAft>
                <a:spcPts val="0"/>
              </a:spcAft>
              <a:buClr>
                <a:schemeClr val="accent4"/>
              </a:buClr>
              <a:buSzPts val="1600"/>
              <a:buNone/>
              <a:defRPr sz="1600">
                <a:solidFill>
                  <a:schemeClr val="accent4"/>
                </a:solidFill>
              </a:defRPr>
            </a:lvl4pPr>
            <a:lvl5pPr lvl="4" rtl="0" algn="r">
              <a:spcBef>
                <a:spcPts val="0"/>
              </a:spcBef>
              <a:spcAft>
                <a:spcPts val="0"/>
              </a:spcAft>
              <a:buClr>
                <a:schemeClr val="accent4"/>
              </a:buClr>
              <a:buSzPts val="1600"/>
              <a:buNone/>
              <a:defRPr sz="1600">
                <a:solidFill>
                  <a:schemeClr val="accent4"/>
                </a:solidFill>
              </a:defRPr>
            </a:lvl5pPr>
            <a:lvl6pPr lvl="5" rtl="0" algn="r">
              <a:spcBef>
                <a:spcPts val="0"/>
              </a:spcBef>
              <a:spcAft>
                <a:spcPts val="0"/>
              </a:spcAft>
              <a:buClr>
                <a:schemeClr val="accent4"/>
              </a:buClr>
              <a:buSzPts val="1600"/>
              <a:buNone/>
              <a:defRPr sz="1600">
                <a:solidFill>
                  <a:schemeClr val="accent4"/>
                </a:solidFill>
              </a:defRPr>
            </a:lvl6pPr>
            <a:lvl7pPr lvl="6" rtl="0" algn="r">
              <a:spcBef>
                <a:spcPts val="0"/>
              </a:spcBef>
              <a:spcAft>
                <a:spcPts val="0"/>
              </a:spcAft>
              <a:buClr>
                <a:schemeClr val="accent4"/>
              </a:buClr>
              <a:buSzPts val="1600"/>
              <a:buNone/>
              <a:defRPr sz="1600">
                <a:solidFill>
                  <a:schemeClr val="accent4"/>
                </a:solidFill>
              </a:defRPr>
            </a:lvl7pPr>
            <a:lvl8pPr lvl="7" rtl="0" algn="r">
              <a:spcBef>
                <a:spcPts val="0"/>
              </a:spcBef>
              <a:spcAft>
                <a:spcPts val="0"/>
              </a:spcAft>
              <a:buClr>
                <a:schemeClr val="accent4"/>
              </a:buClr>
              <a:buSzPts val="1600"/>
              <a:buNone/>
              <a:defRPr sz="1600">
                <a:solidFill>
                  <a:schemeClr val="accent4"/>
                </a:solidFill>
              </a:defRPr>
            </a:lvl8pPr>
            <a:lvl9pPr lvl="8" rtl="0" algn="r">
              <a:spcBef>
                <a:spcPts val="0"/>
              </a:spcBef>
              <a:spcAft>
                <a:spcPts val="0"/>
              </a:spcAft>
              <a:buClr>
                <a:schemeClr val="accent4"/>
              </a:buClr>
              <a:buSzPts val="1600"/>
              <a:buNone/>
              <a:defRPr sz="1600">
                <a:solidFill>
                  <a:schemeClr val="accent4"/>
                </a:solidFill>
              </a:defRPr>
            </a:lvl9pPr>
          </a:lstStyle>
          <a:p/>
        </p:txBody>
      </p:sp>
      <p:cxnSp>
        <p:nvCxnSpPr>
          <p:cNvPr id="6431" name="Google Shape;6431;p169"/>
          <p:cNvCxnSpPr/>
          <p:nvPr/>
        </p:nvCxnSpPr>
        <p:spPr>
          <a:xfrm>
            <a:off x="8634675" y="-1279600"/>
            <a:ext cx="0" cy="2280000"/>
          </a:xfrm>
          <a:prstGeom prst="straightConnector1">
            <a:avLst/>
          </a:prstGeom>
          <a:noFill/>
          <a:ln cap="flat" cmpd="sng" w="28575">
            <a:solidFill>
              <a:schemeClr val="accent4"/>
            </a:solidFill>
            <a:prstDash val="solid"/>
            <a:round/>
            <a:headEnd len="med" w="med" type="none"/>
            <a:tailEnd len="med" w="med" type="none"/>
          </a:ln>
        </p:spPr>
      </p:cxnSp>
      <p:grpSp>
        <p:nvGrpSpPr>
          <p:cNvPr id="6432" name="Google Shape;6432;p169"/>
          <p:cNvGrpSpPr/>
          <p:nvPr/>
        </p:nvGrpSpPr>
        <p:grpSpPr>
          <a:xfrm rot="-5400000">
            <a:off x="665620" y="3611830"/>
            <a:ext cx="877851" cy="2209091"/>
            <a:chOff x="-26858" y="-227337"/>
            <a:chExt cx="1093215" cy="2757917"/>
          </a:xfrm>
        </p:grpSpPr>
        <p:sp>
          <p:nvSpPr>
            <p:cNvPr id="6433" name="Google Shape;6433;p16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4" name="Google Shape;6434;p16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5" name="Google Shape;6435;p169"/>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6" name="Google Shape;6436;p169"/>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7" name="Google Shape;6437;p169"/>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8" name="Google Shape;6438;p169"/>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9" name="Google Shape;6439;p16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0" name="Google Shape;6440;p16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1" name="Google Shape;6441;p16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2" name="Google Shape;6442;p169"/>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3" name="Google Shape;6443;p169"/>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4" name="Google Shape;6444;p16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5" name="Google Shape;6445;p169"/>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6" name="Google Shape;6446;p169"/>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7" name="Google Shape;6447;p169"/>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8" name="Google Shape;6448;p169"/>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9" name="Google Shape;6449;p169"/>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0" name="Google Shape;6450;p169"/>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1" name="Google Shape;6451;p169"/>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2" name="Google Shape;6452;p16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3" name="Google Shape;6453;p16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4" name="Google Shape;6454;p169"/>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55" name="Google Shape;6455;p169"/>
          <p:cNvSpPr txBox="1"/>
          <p:nvPr>
            <p:ph idx="4" type="ctrTitle"/>
          </p:nvPr>
        </p:nvSpPr>
        <p:spPr>
          <a:xfrm>
            <a:off x="5998758" y="1377824"/>
            <a:ext cx="18378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400"/>
            </a:lvl1pPr>
            <a:lvl2pPr lvl="1"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2pPr>
            <a:lvl3pPr lvl="2"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3pPr>
            <a:lvl4pPr lvl="3"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4pPr>
            <a:lvl5pPr lvl="4"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5pPr>
            <a:lvl6pPr lvl="5"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6pPr>
            <a:lvl7pPr lvl="6"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7pPr>
            <a:lvl8pPr lvl="7"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8pPr>
            <a:lvl9pPr lvl="8"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9pPr>
          </a:lstStyle>
          <a:p/>
        </p:txBody>
      </p:sp>
      <p:sp>
        <p:nvSpPr>
          <p:cNvPr id="6456" name="Google Shape;6456;p169"/>
          <p:cNvSpPr txBox="1"/>
          <p:nvPr>
            <p:ph hasCustomPrompt="1" idx="5" type="title"/>
          </p:nvPr>
        </p:nvSpPr>
        <p:spPr>
          <a:xfrm>
            <a:off x="4672800" y="1424244"/>
            <a:ext cx="1161300" cy="941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8000"/>
              <a:buNone/>
              <a:defRPr sz="8000">
                <a:solidFill>
                  <a:schemeClr val="accent3"/>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457" name="Google Shape;6457;p169"/>
          <p:cNvSpPr txBox="1"/>
          <p:nvPr>
            <p:ph idx="6" type="subTitle"/>
          </p:nvPr>
        </p:nvSpPr>
        <p:spPr>
          <a:xfrm>
            <a:off x="5998758" y="1729862"/>
            <a:ext cx="2331600" cy="630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458" name="Google Shape;6458;p169"/>
          <p:cNvSpPr txBox="1"/>
          <p:nvPr>
            <p:ph idx="7" type="ctrTitle"/>
          </p:nvPr>
        </p:nvSpPr>
        <p:spPr>
          <a:xfrm>
            <a:off x="2139858" y="3122063"/>
            <a:ext cx="18378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400"/>
            </a:lvl1pPr>
            <a:lvl2pPr lvl="1"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2pPr>
            <a:lvl3pPr lvl="2"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3pPr>
            <a:lvl4pPr lvl="3"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4pPr>
            <a:lvl5pPr lvl="4"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5pPr>
            <a:lvl6pPr lvl="5"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6pPr>
            <a:lvl7pPr lvl="6"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7pPr>
            <a:lvl8pPr lvl="7"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8pPr>
            <a:lvl9pPr lvl="8"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9pPr>
          </a:lstStyle>
          <a:p/>
        </p:txBody>
      </p:sp>
      <p:sp>
        <p:nvSpPr>
          <p:cNvPr id="6459" name="Google Shape;6459;p169"/>
          <p:cNvSpPr txBox="1"/>
          <p:nvPr>
            <p:ph hasCustomPrompt="1" idx="8" type="title"/>
          </p:nvPr>
        </p:nvSpPr>
        <p:spPr>
          <a:xfrm>
            <a:off x="813900" y="3168483"/>
            <a:ext cx="1161300" cy="941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8000"/>
              <a:buNone/>
              <a:defRPr sz="8000">
                <a:solidFill>
                  <a:schemeClr val="accent2"/>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460" name="Google Shape;6460;p169"/>
          <p:cNvSpPr txBox="1"/>
          <p:nvPr>
            <p:ph idx="9" type="subTitle"/>
          </p:nvPr>
        </p:nvSpPr>
        <p:spPr>
          <a:xfrm>
            <a:off x="2139858" y="3474101"/>
            <a:ext cx="2331600" cy="630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461" name="Google Shape;6461;p169"/>
          <p:cNvSpPr txBox="1"/>
          <p:nvPr>
            <p:ph idx="13" type="ctrTitle"/>
          </p:nvPr>
        </p:nvSpPr>
        <p:spPr>
          <a:xfrm>
            <a:off x="5998758" y="3122063"/>
            <a:ext cx="18378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400"/>
            </a:lvl1pPr>
            <a:lvl2pPr lvl="1"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2pPr>
            <a:lvl3pPr lvl="2"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3pPr>
            <a:lvl4pPr lvl="3"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4pPr>
            <a:lvl5pPr lvl="4"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5pPr>
            <a:lvl6pPr lvl="5"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6pPr>
            <a:lvl7pPr lvl="6"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7pPr>
            <a:lvl8pPr lvl="7"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8pPr>
            <a:lvl9pPr lvl="8"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9pPr>
          </a:lstStyle>
          <a:p/>
        </p:txBody>
      </p:sp>
      <p:sp>
        <p:nvSpPr>
          <p:cNvPr id="6462" name="Google Shape;6462;p169"/>
          <p:cNvSpPr txBox="1"/>
          <p:nvPr>
            <p:ph hasCustomPrompt="1" idx="14" type="title"/>
          </p:nvPr>
        </p:nvSpPr>
        <p:spPr>
          <a:xfrm>
            <a:off x="4672800" y="3168483"/>
            <a:ext cx="1161300" cy="941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8000"/>
              <a:buNone/>
              <a:defRPr sz="8000">
                <a:solidFill>
                  <a:schemeClr val="accent4"/>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463" name="Google Shape;6463;p169"/>
          <p:cNvSpPr txBox="1"/>
          <p:nvPr>
            <p:ph idx="15" type="subTitle"/>
          </p:nvPr>
        </p:nvSpPr>
        <p:spPr>
          <a:xfrm>
            <a:off x="5998758" y="3474101"/>
            <a:ext cx="2331600" cy="630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3">
  <p:cSld name="CUSTOM_1_1_1_1">
    <p:spTree>
      <p:nvGrpSpPr>
        <p:cNvPr id="6464" name="Shape 6464"/>
        <p:cNvGrpSpPr/>
        <p:nvPr/>
      </p:nvGrpSpPr>
      <p:grpSpPr>
        <a:xfrm>
          <a:off x="0" y="0"/>
          <a:ext cx="0" cy="0"/>
          <a:chOff x="0" y="0"/>
          <a:chExt cx="0" cy="0"/>
        </a:xfrm>
      </p:grpSpPr>
      <p:sp>
        <p:nvSpPr>
          <p:cNvPr id="6465" name="Google Shape;6465;p170"/>
          <p:cNvSpPr txBox="1"/>
          <p:nvPr>
            <p:ph type="ctrTitle"/>
          </p:nvPr>
        </p:nvSpPr>
        <p:spPr>
          <a:xfrm>
            <a:off x="893040" y="1354325"/>
            <a:ext cx="2349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400"/>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6466" name="Google Shape;6466;p170"/>
          <p:cNvSpPr txBox="1"/>
          <p:nvPr>
            <p:ph hasCustomPrompt="1" idx="2" type="title"/>
          </p:nvPr>
        </p:nvSpPr>
        <p:spPr>
          <a:xfrm>
            <a:off x="893104" y="771353"/>
            <a:ext cx="23496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accent6"/>
                </a:solidFill>
              </a:defRPr>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6467" name="Google Shape;6467;p170"/>
          <p:cNvSpPr txBox="1"/>
          <p:nvPr>
            <p:ph idx="3" type="ctrTitle"/>
          </p:nvPr>
        </p:nvSpPr>
        <p:spPr>
          <a:xfrm>
            <a:off x="3398867" y="1354325"/>
            <a:ext cx="2349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400"/>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6468" name="Google Shape;6468;p170"/>
          <p:cNvSpPr txBox="1"/>
          <p:nvPr>
            <p:ph hasCustomPrompt="1" idx="4" type="title"/>
          </p:nvPr>
        </p:nvSpPr>
        <p:spPr>
          <a:xfrm>
            <a:off x="3398905" y="771353"/>
            <a:ext cx="23496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accent5"/>
                </a:solidFill>
              </a:defRPr>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6469" name="Google Shape;6469;p170"/>
          <p:cNvSpPr txBox="1"/>
          <p:nvPr>
            <p:ph idx="5" type="ctrTitle"/>
          </p:nvPr>
        </p:nvSpPr>
        <p:spPr>
          <a:xfrm>
            <a:off x="889725" y="3337175"/>
            <a:ext cx="2349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400"/>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6470" name="Google Shape;6470;p170"/>
          <p:cNvSpPr txBox="1"/>
          <p:nvPr>
            <p:ph hasCustomPrompt="1" idx="6" type="title"/>
          </p:nvPr>
        </p:nvSpPr>
        <p:spPr>
          <a:xfrm>
            <a:off x="889737" y="2754203"/>
            <a:ext cx="23496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accent2"/>
                </a:solidFill>
              </a:defRPr>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6471" name="Google Shape;6471;p170"/>
          <p:cNvSpPr txBox="1"/>
          <p:nvPr>
            <p:ph idx="7" type="ctrTitle"/>
          </p:nvPr>
        </p:nvSpPr>
        <p:spPr>
          <a:xfrm>
            <a:off x="3395552" y="3337175"/>
            <a:ext cx="2349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400"/>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6472" name="Google Shape;6472;p170"/>
          <p:cNvSpPr txBox="1"/>
          <p:nvPr>
            <p:ph hasCustomPrompt="1" idx="8" type="title"/>
          </p:nvPr>
        </p:nvSpPr>
        <p:spPr>
          <a:xfrm>
            <a:off x="3395538" y="2754203"/>
            <a:ext cx="23496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2"/>
                </a:solidFill>
              </a:defRPr>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6473" name="Google Shape;6473;p170"/>
          <p:cNvSpPr txBox="1"/>
          <p:nvPr>
            <p:ph idx="1" type="subTitle"/>
          </p:nvPr>
        </p:nvSpPr>
        <p:spPr>
          <a:xfrm>
            <a:off x="898154" y="1758075"/>
            <a:ext cx="2344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474" name="Google Shape;6474;p170"/>
          <p:cNvSpPr txBox="1"/>
          <p:nvPr>
            <p:ph idx="9" type="subTitle"/>
          </p:nvPr>
        </p:nvSpPr>
        <p:spPr>
          <a:xfrm>
            <a:off x="3398031" y="3740925"/>
            <a:ext cx="2344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475" name="Google Shape;6475;p170"/>
          <p:cNvSpPr txBox="1"/>
          <p:nvPr>
            <p:ph idx="13" type="subTitle"/>
          </p:nvPr>
        </p:nvSpPr>
        <p:spPr>
          <a:xfrm>
            <a:off x="893055" y="3740925"/>
            <a:ext cx="2344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476" name="Google Shape;6476;p170"/>
          <p:cNvSpPr txBox="1"/>
          <p:nvPr>
            <p:ph idx="14" type="subTitle"/>
          </p:nvPr>
        </p:nvSpPr>
        <p:spPr>
          <a:xfrm>
            <a:off x="3403067" y="1758075"/>
            <a:ext cx="2344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477" name="Google Shape;6477;p170"/>
          <p:cNvSpPr txBox="1"/>
          <p:nvPr>
            <p:ph idx="15" type="ctrTitle"/>
          </p:nvPr>
        </p:nvSpPr>
        <p:spPr>
          <a:xfrm>
            <a:off x="5904593" y="1354325"/>
            <a:ext cx="2349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400"/>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6478" name="Google Shape;6478;p170"/>
          <p:cNvSpPr txBox="1"/>
          <p:nvPr>
            <p:ph hasCustomPrompt="1" idx="16" type="title"/>
          </p:nvPr>
        </p:nvSpPr>
        <p:spPr>
          <a:xfrm>
            <a:off x="5904631" y="771353"/>
            <a:ext cx="23496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accent4"/>
                </a:solidFill>
              </a:defRPr>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6479" name="Google Shape;6479;p170"/>
          <p:cNvSpPr txBox="1"/>
          <p:nvPr>
            <p:ph idx="17" type="ctrTitle"/>
          </p:nvPr>
        </p:nvSpPr>
        <p:spPr>
          <a:xfrm>
            <a:off x="5901278" y="3337175"/>
            <a:ext cx="2349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400"/>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6480" name="Google Shape;6480;p170"/>
          <p:cNvSpPr txBox="1"/>
          <p:nvPr>
            <p:ph hasCustomPrompt="1" idx="18" type="title"/>
          </p:nvPr>
        </p:nvSpPr>
        <p:spPr>
          <a:xfrm>
            <a:off x="5901265" y="2754203"/>
            <a:ext cx="23496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accent3"/>
                </a:solidFill>
              </a:defRPr>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6481" name="Google Shape;6481;p170"/>
          <p:cNvSpPr txBox="1"/>
          <p:nvPr>
            <p:ph idx="19" type="subTitle"/>
          </p:nvPr>
        </p:nvSpPr>
        <p:spPr>
          <a:xfrm>
            <a:off x="5903758" y="3740925"/>
            <a:ext cx="2344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482" name="Google Shape;6482;p170"/>
          <p:cNvSpPr txBox="1"/>
          <p:nvPr>
            <p:ph idx="20" type="subTitle"/>
          </p:nvPr>
        </p:nvSpPr>
        <p:spPr>
          <a:xfrm>
            <a:off x="5908793" y="1758075"/>
            <a:ext cx="2344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6483" name="Google Shape;6483;p170"/>
          <p:cNvGrpSpPr/>
          <p:nvPr/>
        </p:nvGrpSpPr>
        <p:grpSpPr>
          <a:xfrm flipH="1" rot="5400000">
            <a:off x="7600520" y="3611830"/>
            <a:ext cx="877851" cy="2209091"/>
            <a:chOff x="-26858" y="-227337"/>
            <a:chExt cx="1093215" cy="2757917"/>
          </a:xfrm>
        </p:grpSpPr>
        <p:sp>
          <p:nvSpPr>
            <p:cNvPr id="6484" name="Google Shape;6484;p17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5" name="Google Shape;6485;p17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6" name="Google Shape;6486;p170"/>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7" name="Google Shape;6487;p170"/>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8" name="Google Shape;6488;p170"/>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9" name="Google Shape;6489;p170"/>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0" name="Google Shape;6490;p17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1" name="Google Shape;6491;p17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2" name="Google Shape;6492;p17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3" name="Google Shape;6493;p170"/>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4" name="Google Shape;6494;p170"/>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5" name="Google Shape;6495;p17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6" name="Google Shape;6496;p170"/>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7" name="Google Shape;6497;p170"/>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8" name="Google Shape;6498;p170"/>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9" name="Google Shape;6499;p170"/>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0" name="Google Shape;6500;p170"/>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1" name="Google Shape;6501;p170"/>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2" name="Google Shape;6502;p170"/>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3" name="Google Shape;6503;p17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4" name="Google Shape;6504;p17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5" name="Google Shape;6505;p170"/>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6506" name="Shape 6506"/>
        <p:cNvGrpSpPr/>
        <p:nvPr/>
      </p:nvGrpSpPr>
      <p:grpSpPr>
        <a:xfrm>
          <a:off x="0" y="0"/>
          <a:ext cx="0" cy="0"/>
          <a:chOff x="0" y="0"/>
          <a:chExt cx="0" cy="0"/>
        </a:xfrm>
      </p:grpSpPr>
      <p:sp>
        <p:nvSpPr>
          <p:cNvPr id="6507" name="Google Shape;6507;p171"/>
          <p:cNvSpPr txBox="1"/>
          <p:nvPr>
            <p:ph idx="1" type="subTitle"/>
          </p:nvPr>
        </p:nvSpPr>
        <p:spPr>
          <a:xfrm>
            <a:off x="1357575" y="2398275"/>
            <a:ext cx="2568300" cy="57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508" name="Google Shape;6508;p171"/>
          <p:cNvSpPr txBox="1"/>
          <p:nvPr>
            <p:ph idx="2" type="subTitle"/>
          </p:nvPr>
        </p:nvSpPr>
        <p:spPr>
          <a:xfrm>
            <a:off x="1132425" y="3320025"/>
            <a:ext cx="3018600" cy="829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1100"/>
              <a:buChar char="●"/>
              <a:defRPr>
                <a:solidFill>
                  <a:schemeClr val="dk1"/>
                </a:solidFill>
              </a:defRPr>
            </a:lvl1pPr>
            <a:lvl2pPr lvl="1" rtl="0" algn="ctr">
              <a:spcBef>
                <a:spcPts val="0"/>
              </a:spcBef>
              <a:spcAft>
                <a:spcPts val="0"/>
              </a:spcAft>
              <a:buSzPts val="1100"/>
              <a:buChar char="○"/>
              <a:defRPr sz="1100"/>
            </a:lvl2pPr>
            <a:lvl3pPr lvl="2" rtl="0" algn="ctr">
              <a:spcBef>
                <a:spcPts val="1600"/>
              </a:spcBef>
              <a:spcAft>
                <a:spcPts val="0"/>
              </a:spcAft>
              <a:buSzPts val="1100"/>
              <a:buChar char="■"/>
              <a:defRPr sz="1100"/>
            </a:lvl3pPr>
            <a:lvl4pPr lvl="3" rtl="0" algn="ctr">
              <a:spcBef>
                <a:spcPts val="1600"/>
              </a:spcBef>
              <a:spcAft>
                <a:spcPts val="0"/>
              </a:spcAft>
              <a:buSzPts val="1100"/>
              <a:buChar char="●"/>
              <a:defRPr sz="1100"/>
            </a:lvl4pPr>
            <a:lvl5pPr lvl="4" rtl="0" algn="ctr">
              <a:spcBef>
                <a:spcPts val="1600"/>
              </a:spcBef>
              <a:spcAft>
                <a:spcPts val="0"/>
              </a:spcAft>
              <a:buSzPts val="1100"/>
              <a:buChar char="○"/>
              <a:defRPr sz="1100"/>
            </a:lvl5pPr>
            <a:lvl6pPr lvl="5" rtl="0" algn="ctr">
              <a:spcBef>
                <a:spcPts val="1600"/>
              </a:spcBef>
              <a:spcAft>
                <a:spcPts val="0"/>
              </a:spcAft>
              <a:buSzPts val="1100"/>
              <a:buChar char="■"/>
              <a:defRPr sz="1100"/>
            </a:lvl6pPr>
            <a:lvl7pPr lvl="6" rtl="0" algn="ctr">
              <a:spcBef>
                <a:spcPts val="1600"/>
              </a:spcBef>
              <a:spcAft>
                <a:spcPts val="0"/>
              </a:spcAft>
              <a:buSzPts val="1100"/>
              <a:buChar char="●"/>
              <a:defRPr sz="1100"/>
            </a:lvl7pPr>
            <a:lvl8pPr lvl="7" rtl="0" algn="ctr">
              <a:spcBef>
                <a:spcPts val="1600"/>
              </a:spcBef>
              <a:spcAft>
                <a:spcPts val="0"/>
              </a:spcAft>
              <a:buSzPts val="1100"/>
              <a:buChar char="○"/>
              <a:defRPr sz="1100"/>
            </a:lvl8pPr>
            <a:lvl9pPr lvl="8" rtl="0" algn="ctr">
              <a:spcBef>
                <a:spcPts val="1600"/>
              </a:spcBef>
              <a:spcAft>
                <a:spcPts val="1600"/>
              </a:spcAft>
              <a:buSzPts val="1100"/>
              <a:buChar char="■"/>
              <a:defRPr sz="1100"/>
            </a:lvl9pPr>
          </a:lstStyle>
          <a:p/>
        </p:txBody>
      </p:sp>
      <p:sp>
        <p:nvSpPr>
          <p:cNvPr id="6509" name="Google Shape;6509;p171"/>
          <p:cNvSpPr txBox="1"/>
          <p:nvPr>
            <p:ph hasCustomPrompt="1" type="title"/>
          </p:nvPr>
        </p:nvSpPr>
        <p:spPr>
          <a:xfrm>
            <a:off x="1676475" y="984050"/>
            <a:ext cx="1930500" cy="57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0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6510" name="Google Shape;6510;p171"/>
          <p:cNvSpPr txBox="1"/>
          <p:nvPr>
            <p:ph idx="3" type="subTitle"/>
          </p:nvPr>
        </p:nvSpPr>
        <p:spPr>
          <a:xfrm>
            <a:off x="1700175" y="2912675"/>
            <a:ext cx="18831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Barlow Condensed Medium"/>
              <a:buNone/>
              <a:defRPr sz="1600">
                <a:latin typeface="Barlow Condensed Medium"/>
                <a:ea typeface="Barlow Condensed Medium"/>
                <a:cs typeface="Barlow Condensed Medium"/>
                <a:sym typeface="Barlow Condensed Medium"/>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511" name="Google Shape;6511;p171"/>
          <p:cNvSpPr txBox="1"/>
          <p:nvPr>
            <p:ph idx="4" type="subTitle"/>
          </p:nvPr>
        </p:nvSpPr>
        <p:spPr>
          <a:xfrm>
            <a:off x="5235388" y="2398275"/>
            <a:ext cx="2569500" cy="57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512" name="Google Shape;6512;p171"/>
          <p:cNvSpPr txBox="1"/>
          <p:nvPr>
            <p:ph idx="5" type="subTitle"/>
          </p:nvPr>
        </p:nvSpPr>
        <p:spPr>
          <a:xfrm>
            <a:off x="5011450" y="3320025"/>
            <a:ext cx="3017400" cy="829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1100"/>
              <a:buChar char="●"/>
              <a:defRPr>
                <a:solidFill>
                  <a:schemeClr val="dk1"/>
                </a:solidFill>
              </a:defRPr>
            </a:lvl1pPr>
            <a:lvl2pPr lvl="1" rtl="0" algn="ctr">
              <a:spcBef>
                <a:spcPts val="0"/>
              </a:spcBef>
              <a:spcAft>
                <a:spcPts val="0"/>
              </a:spcAft>
              <a:buSzPts val="1100"/>
              <a:buChar char="○"/>
              <a:defRPr sz="1100"/>
            </a:lvl2pPr>
            <a:lvl3pPr lvl="2" rtl="0" algn="ctr">
              <a:spcBef>
                <a:spcPts val="1600"/>
              </a:spcBef>
              <a:spcAft>
                <a:spcPts val="0"/>
              </a:spcAft>
              <a:buSzPts val="1100"/>
              <a:buChar char="■"/>
              <a:defRPr sz="1100"/>
            </a:lvl3pPr>
            <a:lvl4pPr lvl="3" rtl="0" algn="ctr">
              <a:spcBef>
                <a:spcPts val="1600"/>
              </a:spcBef>
              <a:spcAft>
                <a:spcPts val="0"/>
              </a:spcAft>
              <a:buSzPts val="1100"/>
              <a:buChar char="●"/>
              <a:defRPr sz="1100"/>
            </a:lvl4pPr>
            <a:lvl5pPr lvl="4" rtl="0" algn="ctr">
              <a:spcBef>
                <a:spcPts val="1600"/>
              </a:spcBef>
              <a:spcAft>
                <a:spcPts val="0"/>
              </a:spcAft>
              <a:buSzPts val="1100"/>
              <a:buChar char="○"/>
              <a:defRPr sz="1100"/>
            </a:lvl5pPr>
            <a:lvl6pPr lvl="5" rtl="0" algn="ctr">
              <a:spcBef>
                <a:spcPts val="1600"/>
              </a:spcBef>
              <a:spcAft>
                <a:spcPts val="0"/>
              </a:spcAft>
              <a:buSzPts val="1100"/>
              <a:buChar char="■"/>
              <a:defRPr sz="1100"/>
            </a:lvl6pPr>
            <a:lvl7pPr lvl="6" rtl="0" algn="ctr">
              <a:spcBef>
                <a:spcPts val="1600"/>
              </a:spcBef>
              <a:spcAft>
                <a:spcPts val="0"/>
              </a:spcAft>
              <a:buSzPts val="1100"/>
              <a:buChar char="●"/>
              <a:defRPr sz="1100"/>
            </a:lvl7pPr>
            <a:lvl8pPr lvl="7" rtl="0" algn="ctr">
              <a:spcBef>
                <a:spcPts val="1600"/>
              </a:spcBef>
              <a:spcAft>
                <a:spcPts val="0"/>
              </a:spcAft>
              <a:buSzPts val="1100"/>
              <a:buChar char="○"/>
              <a:defRPr sz="1100"/>
            </a:lvl8pPr>
            <a:lvl9pPr lvl="8" rtl="0" algn="ctr">
              <a:spcBef>
                <a:spcPts val="1600"/>
              </a:spcBef>
              <a:spcAft>
                <a:spcPts val="1600"/>
              </a:spcAft>
              <a:buSzPts val="1100"/>
              <a:buChar char="■"/>
              <a:defRPr sz="1100"/>
            </a:lvl9pPr>
          </a:lstStyle>
          <a:p/>
        </p:txBody>
      </p:sp>
      <p:sp>
        <p:nvSpPr>
          <p:cNvPr id="6513" name="Google Shape;6513;p171"/>
          <p:cNvSpPr txBox="1"/>
          <p:nvPr>
            <p:ph hasCustomPrompt="1" idx="6" type="title"/>
          </p:nvPr>
        </p:nvSpPr>
        <p:spPr>
          <a:xfrm>
            <a:off x="5554900" y="984050"/>
            <a:ext cx="1930500" cy="57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6514" name="Google Shape;6514;p171"/>
          <p:cNvSpPr txBox="1"/>
          <p:nvPr>
            <p:ph idx="7" type="subTitle"/>
          </p:nvPr>
        </p:nvSpPr>
        <p:spPr>
          <a:xfrm>
            <a:off x="5554825" y="2912675"/>
            <a:ext cx="19305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Barlow Condensed Medium"/>
              <a:buNone/>
              <a:defRPr sz="1600">
                <a:latin typeface="Barlow Condensed Medium"/>
                <a:ea typeface="Barlow Condensed Medium"/>
                <a:cs typeface="Barlow Condensed Medium"/>
                <a:sym typeface="Barlow Condensed Medium"/>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515" name="Google Shape;6515;p171"/>
          <p:cNvSpPr txBox="1"/>
          <p:nvPr>
            <p:ph idx="8" type="ctrTitle"/>
          </p:nvPr>
        </p:nvSpPr>
        <p:spPr>
          <a:xfrm>
            <a:off x="266501" y="468450"/>
            <a:ext cx="80955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6516" name="Google Shape;6516;p171"/>
          <p:cNvCxnSpPr/>
          <p:nvPr/>
        </p:nvCxnSpPr>
        <p:spPr>
          <a:xfrm>
            <a:off x="8634675" y="-1604650"/>
            <a:ext cx="0" cy="2664900"/>
          </a:xfrm>
          <a:prstGeom prst="straightConnector1">
            <a:avLst/>
          </a:prstGeom>
          <a:noFill/>
          <a:ln cap="flat" cmpd="sng" w="28575">
            <a:solidFill>
              <a:schemeClr val="accent4"/>
            </a:solidFill>
            <a:prstDash val="solid"/>
            <a:round/>
            <a:headEnd len="med" w="med" type="none"/>
            <a:tailEnd len="med" w="med" type="none"/>
          </a:ln>
        </p:spPr>
      </p:cxnSp>
      <p:grpSp>
        <p:nvGrpSpPr>
          <p:cNvPr id="6517" name="Google Shape;6517;p171"/>
          <p:cNvGrpSpPr/>
          <p:nvPr/>
        </p:nvGrpSpPr>
        <p:grpSpPr>
          <a:xfrm rot="-5400000">
            <a:off x="665620" y="3611830"/>
            <a:ext cx="877851" cy="2209091"/>
            <a:chOff x="-26858" y="-227337"/>
            <a:chExt cx="1093215" cy="2757917"/>
          </a:xfrm>
        </p:grpSpPr>
        <p:sp>
          <p:nvSpPr>
            <p:cNvPr id="6518" name="Google Shape;6518;p17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9" name="Google Shape;6519;p17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0" name="Google Shape;6520;p171"/>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1" name="Google Shape;6521;p171"/>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2" name="Google Shape;6522;p171"/>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3" name="Google Shape;6523;p171"/>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4" name="Google Shape;6524;p17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5" name="Google Shape;6525;p17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6" name="Google Shape;6526;p17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7" name="Google Shape;6527;p171"/>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8" name="Google Shape;6528;p171"/>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9" name="Google Shape;6529;p17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0" name="Google Shape;6530;p171"/>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1" name="Google Shape;6531;p171"/>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2" name="Google Shape;6532;p171"/>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3" name="Google Shape;6533;p171"/>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4" name="Google Shape;6534;p171"/>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5" name="Google Shape;6535;p171"/>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6" name="Google Shape;6536;p171"/>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7" name="Google Shape;6537;p17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8" name="Google Shape;6538;p17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9" name="Google Shape;6539;p171"/>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
    <p:spTree>
      <p:nvGrpSpPr>
        <p:cNvPr id="6540" name="Shape 6540"/>
        <p:cNvGrpSpPr/>
        <p:nvPr/>
      </p:nvGrpSpPr>
      <p:grpSpPr>
        <a:xfrm>
          <a:off x="0" y="0"/>
          <a:ext cx="0" cy="0"/>
          <a:chOff x="0" y="0"/>
          <a:chExt cx="0" cy="0"/>
        </a:xfrm>
      </p:grpSpPr>
      <p:sp>
        <p:nvSpPr>
          <p:cNvPr id="6541" name="Google Shape;6541;p172"/>
          <p:cNvSpPr txBox="1"/>
          <p:nvPr>
            <p:ph type="ctrTitle"/>
          </p:nvPr>
        </p:nvSpPr>
        <p:spPr>
          <a:xfrm>
            <a:off x="2769125" y="539500"/>
            <a:ext cx="3605700" cy="83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6542" name="Google Shape;6542;p172"/>
          <p:cNvSpPr txBox="1"/>
          <p:nvPr>
            <p:ph idx="1" type="subTitle"/>
          </p:nvPr>
        </p:nvSpPr>
        <p:spPr>
          <a:xfrm>
            <a:off x="2725300" y="1609975"/>
            <a:ext cx="3693300" cy="102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543" name="Google Shape;6543;p172"/>
          <p:cNvSpPr txBox="1"/>
          <p:nvPr/>
        </p:nvSpPr>
        <p:spPr>
          <a:xfrm>
            <a:off x="3023550" y="3354600"/>
            <a:ext cx="3096900" cy="89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Arvo"/>
                <a:ea typeface="Arvo"/>
                <a:cs typeface="Arvo"/>
                <a:sym typeface="Arvo"/>
              </a:rPr>
              <a:t>CREDITS: This presentation template was created by </a:t>
            </a:r>
            <a:r>
              <a:rPr b="1" lang="en" sz="1000">
                <a:solidFill>
                  <a:schemeClr val="dk1"/>
                </a:solidFill>
                <a:uFill>
                  <a:noFill/>
                </a:uFill>
                <a:latin typeface="Arvo"/>
                <a:ea typeface="Arvo"/>
                <a:cs typeface="Arvo"/>
                <a:sym typeface="Arvo"/>
                <a:hlinkClick r:id="rId2">
                  <a:extLst>
                    <a:ext uri="{A12FA001-AC4F-418D-AE19-62706E023703}">
                      <ahyp:hlinkClr val="tx"/>
                    </a:ext>
                  </a:extLst>
                </a:hlinkClick>
              </a:rPr>
              <a:t>Slidesgo</a:t>
            </a:r>
            <a:r>
              <a:rPr lang="en" sz="1000">
                <a:solidFill>
                  <a:schemeClr val="dk1"/>
                </a:solidFill>
                <a:latin typeface="Arvo"/>
                <a:ea typeface="Arvo"/>
                <a:cs typeface="Arvo"/>
                <a:sym typeface="Arvo"/>
              </a:rPr>
              <a:t>, including icons by </a:t>
            </a:r>
            <a:r>
              <a:rPr b="1" lang="en" sz="1000">
                <a:solidFill>
                  <a:schemeClr val="dk1"/>
                </a:solidFill>
                <a:uFill>
                  <a:noFill/>
                </a:uFill>
                <a:latin typeface="Arvo"/>
                <a:ea typeface="Arvo"/>
                <a:cs typeface="Arvo"/>
                <a:sym typeface="Arvo"/>
                <a:hlinkClick r:id="rId3">
                  <a:extLst>
                    <a:ext uri="{A12FA001-AC4F-418D-AE19-62706E023703}">
                      <ahyp:hlinkClr val="tx"/>
                    </a:ext>
                  </a:extLst>
                </a:hlinkClick>
              </a:rPr>
              <a:t>Flaticon</a:t>
            </a:r>
            <a:r>
              <a:rPr lang="en" sz="1000">
                <a:solidFill>
                  <a:schemeClr val="dk1"/>
                </a:solidFill>
                <a:latin typeface="Arvo"/>
                <a:ea typeface="Arvo"/>
                <a:cs typeface="Arvo"/>
                <a:sym typeface="Arvo"/>
              </a:rPr>
              <a:t>, infographics &amp; images by </a:t>
            </a:r>
            <a:r>
              <a:rPr b="1" lang="en" sz="1000">
                <a:solidFill>
                  <a:schemeClr val="dk1"/>
                </a:solidFill>
                <a:uFill>
                  <a:noFill/>
                </a:uFill>
                <a:latin typeface="Arvo"/>
                <a:ea typeface="Arvo"/>
                <a:cs typeface="Arvo"/>
                <a:sym typeface="Arvo"/>
                <a:hlinkClick r:id="rId4">
                  <a:extLst>
                    <a:ext uri="{A12FA001-AC4F-418D-AE19-62706E023703}">
                      <ahyp:hlinkClr val="tx"/>
                    </a:ext>
                  </a:extLst>
                </a:hlinkClick>
              </a:rPr>
              <a:t>Freepik</a:t>
            </a:r>
            <a:endParaRPr b="1" sz="1000">
              <a:solidFill>
                <a:schemeClr val="dk1"/>
              </a:solidFill>
              <a:latin typeface="Arvo"/>
              <a:ea typeface="Arvo"/>
              <a:cs typeface="Arvo"/>
              <a:sym typeface="Arvo"/>
            </a:endParaRPr>
          </a:p>
        </p:txBody>
      </p:sp>
      <p:grpSp>
        <p:nvGrpSpPr>
          <p:cNvPr id="6544" name="Google Shape;6544;p172"/>
          <p:cNvGrpSpPr/>
          <p:nvPr/>
        </p:nvGrpSpPr>
        <p:grpSpPr>
          <a:xfrm flipH="1">
            <a:off x="0" y="2933725"/>
            <a:ext cx="2044793" cy="2209776"/>
            <a:chOff x="1384075" y="241450"/>
            <a:chExt cx="4822625" cy="5215425"/>
          </a:xfrm>
        </p:grpSpPr>
        <p:sp>
          <p:nvSpPr>
            <p:cNvPr id="6545" name="Google Shape;6545;p172"/>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6" name="Google Shape;6546;p172"/>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7" name="Google Shape;6547;p17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8" name="Google Shape;6548;p172"/>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9" name="Google Shape;6549;p172"/>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0" name="Google Shape;6550;p172"/>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1" name="Google Shape;6551;p172"/>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2" name="Google Shape;6552;p172"/>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3" name="Google Shape;6553;p172"/>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4" name="Google Shape;6554;p172"/>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5" name="Google Shape;6555;p172"/>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6" name="Google Shape;6556;p172"/>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7" name="Google Shape;6557;p17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8" name="Google Shape;6558;p172"/>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9" name="Google Shape;6559;p172"/>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0" name="Google Shape;6560;p17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1" name="Google Shape;6561;p172"/>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2" name="Google Shape;6562;p172"/>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3" name="Google Shape;6563;p172"/>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4" name="Google Shape;6564;p172"/>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5" name="Google Shape;6565;p172"/>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6" name="Google Shape;6566;p172"/>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7" name="Google Shape;6567;p172"/>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8" name="Google Shape;6568;p172"/>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9" name="Google Shape;6569;p172"/>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0" name="Google Shape;6570;p172"/>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1" name="Google Shape;6571;p172"/>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2" name="Google Shape;6572;p17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3" name="Google Shape;6573;p172"/>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4" name="Google Shape;6574;p172"/>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5" name="Google Shape;6575;p172"/>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6" name="Google Shape;6576;p172"/>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7" name="Google Shape;6577;p172"/>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8" name="Google Shape;6578;p172"/>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9" name="Google Shape;6579;p172"/>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0" name="Google Shape;6580;p172"/>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1" name="Google Shape;6581;p172"/>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2" name="Google Shape;6582;p172"/>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3" name="Google Shape;6583;p172"/>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4" name="Google Shape;6584;p172"/>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5" name="Google Shape;6585;p172"/>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6" name="Google Shape;6586;p172"/>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7" name="Google Shape;6587;p172"/>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8" name="Google Shape;6588;p172"/>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9" name="Google Shape;6589;p172"/>
          <p:cNvGrpSpPr/>
          <p:nvPr/>
        </p:nvGrpSpPr>
        <p:grpSpPr>
          <a:xfrm flipH="1">
            <a:off x="6934090" y="-76200"/>
            <a:ext cx="2286103" cy="2895537"/>
            <a:chOff x="-26858" y="-227337"/>
            <a:chExt cx="2186403" cy="2757917"/>
          </a:xfrm>
        </p:grpSpPr>
        <p:sp>
          <p:nvSpPr>
            <p:cNvPr id="6590" name="Google Shape;6590;p17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1" name="Google Shape;6591;p17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2" name="Google Shape;6592;p172"/>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3" name="Google Shape;6593;p172"/>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4" name="Google Shape;6594;p172"/>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5" name="Google Shape;6595;p172"/>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6" name="Google Shape;6596;p17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7" name="Google Shape;6597;p17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8" name="Google Shape;6598;p17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9" name="Google Shape;6599;p172"/>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0" name="Google Shape;6600;p172"/>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1" name="Google Shape;6601;p17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2" name="Google Shape;6602;p172"/>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3" name="Google Shape;6603;p17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4" name="Google Shape;6604;p172"/>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5" name="Google Shape;6605;p172"/>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6" name="Google Shape;6606;p172"/>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7" name="Google Shape;6607;p172"/>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8" name="Google Shape;6608;p172"/>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9" name="Google Shape;6609;p172"/>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0" name="Google Shape;6610;p172"/>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1" name="Google Shape;6611;p172"/>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2" name="Google Shape;6612;p17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3" name="Google Shape;6613;p17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4" name="Google Shape;6614;p172"/>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5" name="Google Shape;6615;p172"/>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6" name="Google Shape;6616;p172"/>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7" name="Google Shape;6617;p172"/>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8" name="Google Shape;6618;p17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9" name="Google Shape;6619;p172"/>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0" name="Google Shape;6620;p172"/>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1" name="Google Shape;6621;p172"/>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2" name="Google Shape;6622;p172"/>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3" name="Google Shape;6623;p172"/>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4" name="Google Shape;6624;p172"/>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5" name="Google Shape;6625;p172"/>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6" name="Google Shape;6626;p172"/>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7" name="Google Shape;6627;p172"/>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8" name="Google Shape;6628;p172"/>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9" name="Google Shape;6629;p172"/>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spTree>
      <p:nvGrpSpPr>
        <p:cNvPr id="6630" name="Shape 6630"/>
        <p:cNvGrpSpPr/>
        <p:nvPr/>
      </p:nvGrpSpPr>
      <p:grpSpPr>
        <a:xfrm>
          <a:off x="0" y="0"/>
          <a:ext cx="0" cy="0"/>
          <a:chOff x="0" y="0"/>
          <a:chExt cx="0" cy="0"/>
        </a:xfrm>
      </p:grpSpPr>
      <p:sp>
        <p:nvSpPr>
          <p:cNvPr id="6631" name="Google Shape;6631;p173"/>
          <p:cNvSpPr txBox="1"/>
          <p:nvPr>
            <p:ph type="title"/>
          </p:nvPr>
        </p:nvSpPr>
        <p:spPr>
          <a:xfrm>
            <a:off x="3576150" y="1906435"/>
            <a:ext cx="5405100" cy="2024700"/>
          </a:xfrm>
          <a:prstGeom prst="rect">
            <a:avLst/>
          </a:prstGeom>
        </p:spPr>
        <p:txBody>
          <a:bodyPr anchorCtr="0" anchor="ctr" bIns="91425" lIns="91425" spcFirstLastPara="1" rIns="91425" wrap="square" tIns="91425">
            <a:noAutofit/>
          </a:bodyPr>
          <a:lstStyle>
            <a:lvl1pPr lvl="0" rtl="0">
              <a:spcBef>
                <a:spcPts val="0"/>
              </a:spcBef>
              <a:spcAft>
                <a:spcPts val="0"/>
              </a:spcAft>
              <a:buSzPts val="72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6632" name="Google Shape;6632;p173"/>
          <p:cNvGrpSpPr/>
          <p:nvPr/>
        </p:nvGrpSpPr>
        <p:grpSpPr>
          <a:xfrm>
            <a:off x="-26847" y="-280618"/>
            <a:ext cx="2865062" cy="3613974"/>
            <a:chOff x="-26858" y="-227337"/>
            <a:chExt cx="2186403" cy="2757917"/>
          </a:xfrm>
        </p:grpSpPr>
        <p:sp>
          <p:nvSpPr>
            <p:cNvPr id="6633" name="Google Shape;6633;p17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4" name="Google Shape;6634;p17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5" name="Google Shape;6635;p173"/>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6" name="Google Shape;6636;p173"/>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7" name="Google Shape;6637;p173"/>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8" name="Google Shape;6638;p173"/>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9" name="Google Shape;6639;p17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0" name="Google Shape;6640;p17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1" name="Google Shape;6641;p17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2" name="Google Shape;6642;p173"/>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3" name="Google Shape;6643;p173"/>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4" name="Google Shape;6644;p17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5" name="Google Shape;6645;p173"/>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6" name="Google Shape;6646;p173"/>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7" name="Google Shape;6647;p173"/>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8" name="Google Shape;6648;p173"/>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9" name="Google Shape;6649;p173"/>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0" name="Google Shape;6650;p173"/>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1" name="Google Shape;6651;p173"/>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2" name="Google Shape;6652;p173"/>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3" name="Google Shape;6653;p173"/>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4" name="Google Shape;6654;p173"/>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5" name="Google Shape;6655;p17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6" name="Google Shape;6656;p17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7" name="Google Shape;6657;p173"/>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8" name="Google Shape;6658;p173"/>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9" name="Google Shape;6659;p173"/>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0" name="Google Shape;6660;p173"/>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1" name="Google Shape;6661;p173"/>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2" name="Google Shape;6662;p173"/>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3" name="Google Shape;6663;p173"/>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4" name="Google Shape;6664;p173"/>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5" name="Google Shape;6665;p173"/>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6" name="Google Shape;6666;p173"/>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7" name="Google Shape;6667;p173"/>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8" name="Google Shape;6668;p173"/>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9" name="Google Shape;6669;p173"/>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0" name="Google Shape;6670;p173"/>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1" name="Google Shape;6671;p173"/>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2" name="Google Shape;6672;p173"/>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52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73" name="Google Shape;6673;p173"/>
          <p:cNvGrpSpPr/>
          <p:nvPr/>
        </p:nvGrpSpPr>
        <p:grpSpPr>
          <a:xfrm flipH="1" rot="5400000">
            <a:off x="7613820" y="3611830"/>
            <a:ext cx="877851" cy="2209091"/>
            <a:chOff x="-26858" y="-227337"/>
            <a:chExt cx="1093215" cy="2757917"/>
          </a:xfrm>
        </p:grpSpPr>
        <p:sp>
          <p:nvSpPr>
            <p:cNvPr id="6674" name="Google Shape;6674;p17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5" name="Google Shape;6675;p17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6" name="Google Shape;6676;p173"/>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7" name="Google Shape;6677;p173"/>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8" name="Google Shape;6678;p173"/>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9" name="Google Shape;6679;p173"/>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0" name="Google Shape;6680;p17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1" name="Google Shape;6681;p17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2" name="Google Shape;6682;p17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3" name="Google Shape;6683;p173"/>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4" name="Google Shape;6684;p173"/>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5" name="Google Shape;6685;p17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6" name="Google Shape;6686;p173"/>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7" name="Google Shape;6687;p173"/>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8" name="Google Shape;6688;p173"/>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9" name="Google Shape;6689;p173"/>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0" name="Google Shape;6690;p173"/>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1" name="Google Shape;6691;p173"/>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2" name="Google Shape;6692;p173"/>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3" name="Google Shape;6693;p17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4" name="Google Shape;6694;p17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5" name="Google Shape;6695;p173"/>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2">
    <p:spTree>
      <p:nvGrpSpPr>
        <p:cNvPr id="6696" name="Shape 6696"/>
        <p:cNvGrpSpPr/>
        <p:nvPr/>
      </p:nvGrpSpPr>
      <p:grpSpPr>
        <a:xfrm>
          <a:off x="0" y="0"/>
          <a:ext cx="0" cy="0"/>
          <a:chOff x="0" y="0"/>
          <a:chExt cx="0" cy="0"/>
        </a:xfrm>
      </p:grpSpPr>
      <p:sp>
        <p:nvSpPr>
          <p:cNvPr id="6697" name="Google Shape;6697;p174"/>
          <p:cNvSpPr txBox="1"/>
          <p:nvPr>
            <p:ph hasCustomPrompt="1" type="title"/>
          </p:nvPr>
        </p:nvSpPr>
        <p:spPr>
          <a:xfrm>
            <a:off x="3126225" y="1370175"/>
            <a:ext cx="2891400" cy="184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698" name="Google Shape;6698;p174"/>
          <p:cNvSpPr txBox="1"/>
          <p:nvPr>
            <p:ph idx="1" type="subTitle"/>
          </p:nvPr>
        </p:nvSpPr>
        <p:spPr>
          <a:xfrm>
            <a:off x="2033525" y="3073100"/>
            <a:ext cx="5076900" cy="32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699" name="Google Shape;6699;p174"/>
          <p:cNvSpPr/>
          <p:nvPr/>
        </p:nvSpPr>
        <p:spPr>
          <a:xfrm flipH="1" rot="-5400000">
            <a:off x="3915139" y="-129225"/>
            <a:ext cx="1313715" cy="1522366"/>
          </a:xfrm>
          <a:custGeom>
            <a:rect b="b" l="l" r="r" t="t"/>
            <a:pathLst>
              <a:path extrusionOk="0" h="31857" w="27521">
                <a:moveTo>
                  <a:pt x="1" y="0"/>
                </a:moveTo>
                <a:lnTo>
                  <a:pt x="1" y="31857"/>
                </a:lnTo>
                <a:lnTo>
                  <a:pt x="27520" y="15845"/>
                </a:lnTo>
                <a:lnTo>
                  <a:pt x="1"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0" name="Google Shape;6700;p174"/>
          <p:cNvSpPr/>
          <p:nvPr/>
        </p:nvSpPr>
        <p:spPr>
          <a:xfrm flipH="1" rot="5400000">
            <a:off x="3915139" y="3746750"/>
            <a:ext cx="1313715" cy="1522366"/>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1" name="Google Shape;6701;p174"/>
          <p:cNvSpPr/>
          <p:nvPr/>
        </p:nvSpPr>
        <p:spPr>
          <a:xfrm rot="-5400000">
            <a:off x="4846692" y="771370"/>
            <a:ext cx="301768" cy="350541"/>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2" name="Google Shape;6702;p174"/>
          <p:cNvSpPr/>
          <p:nvPr/>
        </p:nvSpPr>
        <p:spPr>
          <a:xfrm rot="5400000">
            <a:off x="3995542" y="4059545"/>
            <a:ext cx="301768" cy="350541"/>
          </a:xfrm>
          <a:custGeom>
            <a:rect b="b" l="l" r="r" t="t"/>
            <a:pathLst>
              <a:path extrusionOk="0" h="31824" w="27521">
                <a:moveTo>
                  <a:pt x="1" y="1"/>
                </a:moveTo>
                <a:lnTo>
                  <a:pt x="1" y="31823"/>
                </a:lnTo>
                <a:lnTo>
                  <a:pt x="27520" y="15979"/>
                </a:lnTo>
                <a:lnTo>
                  <a:pt x="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4" name="Shape 234"/>
        <p:cNvGrpSpPr/>
        <p:nvPr/>
      </p:nvGrpSpPr>
      <p:grpSpPr>
        <a:xfrm>
          <a:off x="0" y="0"/>
          <a:ext cx="0" cy="0"/>
          <a:chOff x="0" y="0"/>
          <a:chExt cx="0" cy="0"/>
        </a:xfrm>
      </p:grpSpPr>
      <p:sp>
        <p:nvSpPr>
          <p:cNvPr id="235" name="Google Shape;235;p19"/>
          <p:cNvSpPr txBox="1"/>
          <p:nvPr>
            <p:ph type="title"/>
          </p:nvPr>
        </p:nvSpPr>
        <p:spPr>
          <a:xfrm>
            <a:off x="5355638" y="1441125"/>
            <a:ext cx="2944500" cy="986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36" name="Google Shape;236;p19"/>
          <p:cNvSpPr txBox="1"/>
          <p:nvPr>
            <p:ph idx="1" type="subTitle"/>
          </p:nvPr>
        </p:nvSpPr>
        <p:spPr>
          <a:xfrm>
            <a:off x="5355638" y="2577675"/>
            <a:ext cx="2944500" cy="1124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cxnSp>
        <p:nvCxnSpPr>
          <p:cNvPr id="237" name="Google Shape;237;p19"/>
          <p:cNvCxnSpPr/>
          <p:nvPr/>
        </p:nvCxnSpPr>
        <p:spPr>
          <a:xfrm>
            <a:off x="5360975" y="2502600"/>
            <a:ext cx="3783000" cy="0"/>
          </a:xfrm>
          <a:prstGeom prst="straightConnector1">
            <a:avLst/>
          </a:prstGeom>
          <a:noFill/>
          <a:ln cap="flat" cmpd="sng" w="28575">
            <a:solidFill>
              <a:schemeClr val="accent4"/>
            </a:solidFill>
            <a:prstDash val="solid"/>
            <a:round/>
            <a:headEnd len="med" w="med" type="none"/>
            <a:tailEnd len="med" w="med" type="none"/>
          </a:ln>
        </p:spPr>
      </p:cxnSp>
      <p:grpSp>
        <p:nvGrpSpPr>
          <p:cNvPr id="238" name="Google Shape;238;p19"/>
          <p:cNvGrpSpPr/>
          <p:nvPr/>
        </p:nvGrpSpPr>
        <p:grpSpPr>
          <a:xfrm flipH="1" rot="5400000">
            <a:off x="7613820" y="3611830"/>
            <a:ext cx="877851" cy="2209091"/>
            <a:chOff x="-26858" y="-227337"/>
            <a:chExt cx="1093215" cy="2757917"/>
          </a:xfrm>
        </p:grpSpPr>
        <p:sp>
          <p:nvSpPr>
            <p:cNvPr id="239" name="Google Shape;239;p1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BIG_NUMBER_3_1">
    <p:spTree>
      <p:nvGrpSpPr>
        <p:cNvPr id="6703" name="Shape 6703"/>
        <p:cNvGrpSpPr/>
        <p:nvPr/>
      </p:nvGrpSpPr>
      <p:grpSpPr>
        <a:xfrm>
          <a:off x="0" y="0"/>
          <a:ext cx="0" cy="0"/>
          <a:chOff x="0" y="0"/>
          <a:chExt cx="0" cy="0"/>
        </a:xfrm>
      </p:grpSpPr>
      <p:sp>
        <p:nvSpPr>
          <p:cNvPr id="6704" name="Google Shape;6704;p175"/>
          <p:cNvSpPr txBox="1"/>
          <p:nvPr>
            <p:ph hasCustomPrompt="1" type="title"/>
          </p:nvPr>
        </p:nvSpPr>
        <p:spPr>
          <a:xfrm>
            <a:off x="3350875" y="1756725"/>
            <a:ext cx="2442300" cy="91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2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705" name="Google Shape;6705;p175"/>
          <p:cNvSpPr txBox="1"/>
          <p:nvPr>
            <p:ph idx="1" type="subTitle"/>
          </p:nvPr>
        </p:nvSpPr>
        <p:spPr>
          <a:xfrm>
            <a:off x="3350825" y="2600900"/>
            <a:ext cx="2442300" cy="583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6706" name="Google Shape;6706;p175"/>
          <p:cNvGrpSpPr/>
          <p:nvPr/>
        </p:nvGrpSpPr>
        <p:grpSpPr>
          <a:xfrm flipH="1" rot="-5400000">
            <a:off x="286059" y="-312722"/>
            <a:ext cx="1209907" cy="1782035"/>
            <a:chOff x="700771" y="-227337"/>
            <a:chExt cx="1458774" cy="2138784"/>
          </a:xfrm>
        </p:grpSpPr>
        <p:sp>
          <p:nvSpPr>
            <p:cNvPr id="6707" name="Google Shape;6707;p175"/>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8" name="Google Shape;6708;p175"/>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9" name="Google Shape;6709;p175"/>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0" name="Google Shape;6710;p175"/>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1" name="Google Shape;6711;p175"/>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2" name="Google Shape;6712;p175"/>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3" name="Google Shape;6713;p175"/>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4" name="Google Shape;6714;p175"/>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5" name="Google Shape;6715;p175"/>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6" name="Google Shape;6716;p175"/>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7" name="Google Shape;6717;p175"/>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8" name="Google Shape;6718;p175"/>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9" name="Google Shape;6719;p175"/>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0" name="Google Shape;6720;p175"/>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1" name="Google Shape;6721;p175"/>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2" name="Google Shape;6722;p175"/>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3" name="Google Shape;6723;p175"/>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4" name="Google Shape;6724;p175"/>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5" name="Google Shape;6725;p175"/>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26" name="Google Shape;6726;p175"/>
          <p:cNvGrpSpPr/>
          <p:nvPr/>
        </p:nvGrpSpPr>
        <p:grpSpPr>
          <a:xfrm flipH="1" rot="5400000">
            <a:off x="7613820" y="3611830"/>
            <a:ext cx="877851" cy="2209091"/>
            <a:chOff x="-26858" y="-227337"/>
            <a:chExt cx="1093215" cy="2757917"/>
          </a:xfrm>
        </p:grpSpPr>
        <p:sp>
          <p:nvSpPr>
            <p:cNvPr id="6727" name="Google Shape;6727;p17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8" name="Google Shape;6728;p17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9" name="Google Shape;6729;p175"/>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0" name="Google Shape;6730;p175"/>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1" name="Google Shape;6731;p175"/>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2" name="Google Shape;6732;p175"/>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3" name="Google Shape;6733;p17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4" name="Google Shape;6734;p17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5" name="Google Shape;6735;p17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6" name="Google Shape;6736;p175"/>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7" name="Google Shape;6737;p175"/>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8" name="Google Shape;6738;p17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9" name="Google Shape;6739;p175"/>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0" name="Google Shape;6740;p175"/>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1" name="Google Shape;6741;p175"/>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2" name="Google Shape;6742;p175"/>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3" name="Google Shape;6743;p175"/>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4" name="Google Shape;6744;p175"/>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5" name="Google Shape;6745;p175"/>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6" name="Google Shape;6746;p17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7" name="Google Shape;6747;p17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8" name="Google Shape;6748;p175"/>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IG_NUMBER_1">
    <p:spTree>
      <p:nvGrpSpPr>
        <p:cNvPr id="6749" name="Shape 6749"/>
        <p:cNvGrpSpPr/>
        <p:nvPr/>
      </p:nvGrpSpPr>
      <p:grpSpPr>
        <a:xfrm>
          <a:off x="0" y="0"/>
          <a:ext cx="0" cy="0"/>
          <a:chOff x="0" y="0"/>
          <a:chExt cx="0" cy="0"/>
        </a:xfrm>
      </p:grpSpPr>
      <p:sp>
        <p:nvSpPr>
          <p:cNvPr id="6750" name="Google Shape;6750;p176"/>
          <p:cNvSpPr txBox="1"/>
          <p:nvPr>
            <p:ph hasCustomPrompt="1" type="title"/>
          </p:nvPr>
        </p:nvSpPr>
        <p:spPr>
          <a:xfrm>
            <a:off x="2345175" y="2091050"/>
            <a:ext cx="4453800" cy="91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6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751" name="Google Shape;6751;p176"/>
          <p:cNvSpPr txBox="1"/>
          <p:nvPr>
            <p:ph idx="1" type="subTitle"/>
          </p:nvPr>
        </p:nvSpPr>
        <p:spPr>
          <a:xfrm>
            <a:off x="2345175" y="2782825"/>
            <a:ext cx="4453500" cy="27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752" name="Google Shape;6752;p176"/>
          <p:cNvSpPr txBox="1"/>
          <p:nvPr>
            <p:ph hasCustomPrompt="1" idx="2" type="title"/>
          </p:nvPr>
        </p:nvSpPr>
        <p:spPr>
          <a:xfrm>
            <a:off x="2345175" y="3642600"/>
            <a:ext cx="4453800" cy="91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6000">
                <a:solidFill>
                  <a:schemeClr val="accent5"/>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753" name="Google Shape;6753;p176"/>
          <p:cNvSpPr txBox="1"/>
          <p:nvPr>
            <p:ph idx="3" type="subTitle"/>
          </p:nvPr>
        </p:nvSpPr>
        <p:spPr>
          <a:xfrm>
            <a:off x="2345175" y="4334375"/>
            <a:ext cx="4453500" cy="27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754" name="Google Shape;6754;p176"/>
          <p:cNvSpPr txBox="1"/>
          <p:nvPr>
            <p:ph hasCustomPrompt="1" idx="4" type="title"/>
          </p:nvPr>
        </p:nvSpPr>
        <p:spPr>
          <a:xfrm>
            <a:off x="2345175" y="539500"/>
            <a:ext cx="4453800" cy="91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6000">
                <a:solidFill>
                  <a:schemeClr val="accent4"/>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755" name="Google Shape;6755;p176"/>
          <p:cNvSpPr txBox="1"/>
          <p:nvPr>
            <p:ph idx="5" type="subTitle"/>
          </p:nvPr>
        </p:nvSpPr>
        <p:spPr>
          <a:xfrm>
            <a:off x="2345175" y="1231275"/>
            <a:ext cx="4453500" cy="27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6756" name="Google Shape;6756;p176"/>
          <p:cNvGrpSpPr/>
          <p:nvPr/>
        </p:nvGrpSpPr>
        <p:grpSpPr>
          <a:xfrm rot="-5400000">
            <a:off x="286059" y="3717553"/>
            <a:ext cx="1209907" cy="1782035"/>
            <a:chOff x="700771" y="-227337"/>
            <a:chExt cx="1458774" cy="2138784"/>
          </a:xfrm>
        </p:grpSpPr>
        <p:sp>
          <p:nvSpPr>
            <p:cNvPr id="6757" name="Google Shape;6757;p176"/>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8" name="Google Shape;6758;p176"/>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9" name="Google Shape;6759;p176"/>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0" name="Google Shape;6760;p176"/>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1" name="Google Shape;6761;p176"/>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2" name="Google Shape;6762;p176"/>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3" name="Google Shape;6763;p176"/>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4" name="Google Shape;6764;p176"/>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5" name="Google Shape;6765;p176"/>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6" name="Google Shape;6766;p176"/>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7" name="Google Shape;6767;p176"/>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8" name="Google Shape;6768;p176"/>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9" name="Google Shape;6769;p176"/>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0" name="Google Shape;6770;p176"/>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1" name="Google Shape;6771;p176"/>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2" name="Google Shape;6772;p176"/>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3" name="Google Shape;6773;p176"/>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4" name="Google Shape;6774;p176"/>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5" name="Google Shape;6775;p176"/>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76" name="Google Shape;6776;p176"/>
          <p:cNvGrpSpPr/>
          <p:nvPr/>
        </p:nvGrpSpPr>
        <p:grpSpPr>
          <a:xfrm rot="5400000">
            <a:off x="7613820" y="-665620"/>
            <a:ext cx="877851" cy="2209091"/>
            <a:chOff x="-26858" y="-227337"/>
            <a:chExt cx="1093215" cy="2757917"/>
          </a:xfrm>
        </p:grpSpPr>
        <p:sp>
          <p:nvSpPr>
            <p:cNvPr id="6777" name="Google Shape;6777;p17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8" name="Google Shape;6778;p17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9" name="Google Shape;6779;p176"/>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0" name="Google Shape;6780;p176"/>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1" name="Google Shape;6781;p176"/>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2" name="Google Shape;6782;p176"/>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3" name="Google Shape;6783;p17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4" name="Google Shape;6784;p17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5" name="Google Shape;6785;p17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6" name="Google Shape;6786;p176"/>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7" name="Google Shape;6787;p176"/>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8" name="Google Shape;6788;p17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9" name="Google Shape;6789;p176"/>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0" name="Google Shape;6790;p176"/>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1" name="Google Shape;6791;p176"/>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2" name="Google Shape;6792;p176"/>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3" name="Google Shape;6793;p176"/>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4" name="Google Shape;6794;p176"/>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5" name="Google Shape;6795;p176"/>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6" name="Google Shape;6796;p17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7" name="Google Shape;6797;p17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8" name="Google Shape;6798;p176"/>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IG_NUMBER_3_2">
    <p:spTree>
      <p:nvGrpSpPr>
        <p:cNvPr id="6799" name="Shape 6799"/>
        <p:cNvGrpSpPr/>
        <p:nvPr/>
      </p:nvGrpSpPr>
      <p:grpSpPr>
        <a:xfrm>
          <a:off x="0" y="0"/>
          <a:ext cx="0" cy="0"/>
          <a:chOff x="0" y="0"/>
          <a:chExt cx="0" cy="0"/>
        </a:xfrm>
      </p:grpSpPr>
      <p:sp>
        <p:nvSpPr>
          <p:cNvPr id="6800" name="Google Shape;6800;p177"/>
          <p:cNvSpPr txBox="1"/>
          <p:nvPr>
            <p:ph hasCustomPrompt="1" type="title"/>
          </p:nvPr>
        </p:nvSpPr>
        <p:spPr>
          <a:xfrm>
            <a:off x="3350875" y="1857825"/>
            <a:ext cx="2442300" cy="91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801" name="Google Shape;6801;p177"/>
          <p:cNvSpPr txBox="1"/>
          <p:nvPr>
            <p:ph idx="1" type="subTitle"/>
          </p:nvPr>
        </p:nvSpPr>
        <p:spPr>
          <a:xfrm>
            <a:off x="3350825" y="2702000"/>
            <a:ext cx="2442300" cy="583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802" name="Google Shape;6802;p177"/>
          <p:cNvSpPr txBox="1"/>
          <p:nvPr>
            <p:ph hasCustomPrompt="1" idx="2" type="title"/>
          </p:nvPr>
        </p:nvSpPr>
        <p:spPr>
          <a:xfrm>
            <a:off x="846400" y="2818825"/>
            <a:ext cx="1416000" cy="73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4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803" name="Google Shape;6803;p177"/>
          <p:cNvSpPr txBox="1"/>
          <p:nvPr>
            <p:ph idx="3" type="subTitle"/>
          </p:nvPr>
        </p:nvSpPr>
        <p:spPr>
          <a:xfrm>
            <a:off x="846400" y="3364175"/>
            <a:ext cx="1416300" cy="583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804" name="Google Shape;6804;p177"/>
          <p:cNvSpPr txBox="1"/>
          <p:nvPr>
            <p:ph hasCustomPrompt="1" idx="4" type="title"/>
          </p:nvPr>
        </p:nvSpPr>
        <p:spPr>
          <a:xfrm>
            <a:off x="6878425" y="1110850"/>
            <a:ext cx="1417200" cy="73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805" name="Google Shape;6805;p177"/>
          <p:cNvSpPr txBox="1"/>
          <p:nvPr>
            <p:ph idx="5" type="subTitle"/>
          </p:nvPr>
        </p:nvSpPr>
        <p:spPr>
          <a:xfrm>
            <a:off x="6878428" y="1646460"/>
            <a:ext cx="1417200" cy="58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6806" name="Google Shape;6806;p177"/>
          <p:cNvGrpSpPr/>
          <p:nvPr/>
        </p:nvGrpSpPr>
        <p:grpSpPr>
          <a:xfrm flipH="1" rot="5400000">
            <a:off x="7613820" y="3611830"/>
            <a:ext cx="877851" cy="2209091"/>
            <a:chOff x="-26858" y="-227337"/>
            <a:chExt cx="1093215" cy="2757917"/>
          </a:xfrm>
        </p:grpSpPr>
        <p:sp>
          <p:nvSpPr>
            <p:cNvPr id="6807" name="Google Shape;6807;p17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8" name="Google Shape;6808;p17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9" name="Google Shape;6809;p177"/>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0" name="Google Shape;6810;p177"/>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1" name="Google Shape;6811;p177"/>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2" name="Google Shape;6812;p177"/>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3" name="Google Shape;6813;p17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4" name="Google Shape;6814;p17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5" name="Google Shape;6815;p17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6" name="Google Shape;6816;p177"/>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7" name="Google Shape;6817;p177"/>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8" name="Google Shape;6818;p17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9" name="Google Shape;6819;p177"/>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0" name="Google Shape;6820;p177"/>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1" name="Google Shape;6821;p177"/>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2" name="Google Shape;6822;p177"/>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3" name="Google Shape;6823;p177"/>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4" name="Google Shape;6824;p177"/>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5" name="Google Shape;6825;p177"/>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6" name="Google Shape;6826;p17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7" name="Google Shape;6827;p17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8" name="Google Shape;6828;p177"/>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29" name="Google Shape;6829;p177"/>
          <p:cNvGrpSpPr/>
          <p:nvPr/>
        </p:nvGrpSpPr>
        <p:grpSpPr>
          <a:xfrm flipH="1" rot="-5400000">
            <a:off x="286059" y="-312722"/>
            <a:ext cx="1209907" cy="1782035"/>
            <a:chOff x="700771" y="-227337"/>
            <a:chExt cx="1458774" cy="2138784"/>
          </a:xfrm>
        </p:grpSpPr>
        <p:sp>
          <p:nvSpPr>
            <p:cNvPr id="6830" name="Google Shape;6830;p177"/>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1" name="Google Shape;6831;p177"/>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2" name="Google Shape;6832;p177"/>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3" name="Google Shape;6833;p177"/>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4" name="Google Shape;6834;p177"/>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5" name="Google Shape;6835;p177"/>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6" name="Google Shape;6836;p177"/>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7" name="Google Shape;6837;p177"/>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8" name="Google Shape;6838;p177"/>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9" name="Google Shape;6839;p177"/>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0" name="Google Shape;6840;p177"/>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1" name="Google Shape;6841;p177"/>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2" name="Google Shape;6842;p177"/>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3" name="Google Shape;6843;p177"/>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4" name="Google Shape;6844;p177"/>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5" name="Google Shape;6845;p177"/>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6" name="Google Shape;6846;p177"/>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7" name="Google Shape;6847;p177"/>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8" name="Google Shape;6848;p177"/>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BIG_NUMBER_1_1">
    <p:spTree>
      <p:nvGrpSpPr>
        <p:cNvPr id="6849" name="Shape 6849"/>
        <p:cNvGrpSpPr/>
        <p:nvPr/>
      </p:nvGrpSpPr>
      <p:grpSpPr>
        <a:xfrm>
          <a:off x="0" y="0"/>
          <a:ext cx="0" cy="0"/>
          <a:chOff x="0" y="0"/>
          <a:chExt cx="0" cy="0"/>
        </a:xfrm>
      </p:grpSpPr>
      <p:sp>
        <p:nvSpPr>
          <p:cNvPr id="6850" name="Google Shape;6850;p178"/>
          <p:cNvSpPr txBox="1"/>
          <p:nvPr>
            <p:ph hasCustomPrompt="1" type="title"/>
          </p:nvPr>
        </p:nvSpPr>
        <p:spPr>
          <a:xfrm>
            <a:off x="713225" y="2947500"/>
            <a:ext cx="3858300" cy="9129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851" name="Google Shape;6851;p178"/>
          <p:cNvSpPr txBox="1"/>
          <p:nvPr>
            <p:ph idx="1" type="subTitle"/>
          </p:nvPr>
        </p:nvSpPr>
        <p:spPr>
          <a:xfrm>
            <a:off x="713225" y="3712464"/>
            <a:ext cx="3858000" cy="27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852" name="Google Shape;6852;p178"/>
          <p:cNvSpPr txBox="1"/>
          <p:nvPr>
            <p:ph hasCustomPrompt="1" idx="2" type="title"/>
          </p:nvPr>
        </p:nvSpPr>
        <p:spPr>
          <a:xfrm>
            <a:off x="4572175" y="1389175"/>
            <a:ext cx="3858600" cy="912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60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6853" name="Google Shape;6853;p178"/>
          <p:cNvSpPr txBox="1"/>
          <p:nvPr>
            <p:ph idx="3" type="subTitle"/>
          </p:nvPr>
        </p:nvSpPr>
        <p:spPr>
          <a:xfrm>
            <a:off x="4572000" y="2157175"/>
            <a:ext cx="3858600" cy="274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6854" name="Google Shape;6854;p178"/>
          <p:cNvSpPr txBox="1"/>
          <p:nvPr>
            <p:ph hasCustomPrompt="1" idx="4" type="title"/>
          </p:nvPr>
        </p:nvSpPr>
        <p:spPr>
          <a:xfrm>
            <a:off x="713225" y="1389200"/>
            <a:ext cx="3858600" cy="9129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855" name="Google Shape;6855;p178"/>
          <p:cNvSpPr txBox="1"/>
          <p:nvPr>
            <p:ph idx="5" type="subTitle"/>
          </p:nvPr>
        </p:nvSpPr>
        <p:spPr>
          <a:xfrm>
            <a:off x="713225" y="2157175"/>
            <a:ext cx="3858300" cy="27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856" name="Google Shape;6856;p178"/>
          <p:cNvSpPr txBox="1"/>
          <p:nvPr>
            <p:ph hasCustomPrompt="1" idx="6" type="title"/>
          </p:nvPr>
        </p:nvSpPr>
        <p:spPr>
          <a:xfrm>
            <a:off x="4572175" y="2945200"/>
            <a:ext cx="3858600" cy="912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60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6857" name="Google Shape;6857;p178"/>
          <p:cNvSpPr txBox="1"/>
          <p:nvPr>
            <p:ph idx="7" type="subTitle"/>
          </p:nvPr>
        </p:nvSpPr>
        <p:spPr>
          <a:xfrm>
            <a:off x="4572175" y="3713200"/>
            <a:ext cx="3858300" cy="274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grpSp>
        <p:nvGrpSpPr>
          <p:cNvPr id="6858" name="Google Shape;6858;p178"/>
          <p:cNvGrpSpPr/>
          <p:nvPr/>
        </p:nvGrpSpPr>
        <p:grpSpPr>
          <a:xfrm flipH="1" rot="5400000">
            <a:off x="7613820" y="3611830"/>
            <a:ext cx="877851" cy="2209091"/>
            <a:chOff x="-26858" y="-227337"/>
            <a:chExt cx="1093215" cy="2757917"/>
          </a:xfrm>
        </p:grpSpPr>
        <p:sp>
          <p:nvSpPr>
            <p:cNvPr id="6859" name="Google Shape;6859;p17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0" name="Google Shape;6860;p17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1" name="Google Shape;6861;p178"/>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2" name="Google Shape;6862;p178"/>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3" name="Google Shape;6863;p178"/>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4" name="Google Shape;6864;p178"/>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5" name="Google Shape;6865;p17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6" name="Google Shape;6866;p17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7" name="Google Shape;6867;p17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8" name="Google Shape;6868;p178"/>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9" name="Google Shape;6869;p178"/>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0" name="Google Shape;6870;p17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1" name="Google Shape;6871;p178"/>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2" name="Google Shape;6872;p178"/>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3" name="Google Shape;6873;p178"/>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4" name="Google Shape;6874;p178"/>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5" name="Google Shape;6875;p178"/>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6" name="Google Shape;6876;p178"/>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7" name="Google Shape;6877;p178"/>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8" name="Google Shape;6878;p17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9" name="Google Shape;6879;p17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0" name="Google Shape;6880;p178"/>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6881" name="Shape 6881"/>
        <p:cNvGrpSpPr/>
        <p:nvPr/>
      </p:nvGrpSpPr>
      <p:grpSpPr>
        <a:xfrm>
          <a:off x="0" y="0"/>
          <a:ext cx="0" cy="0"/>
          <a:chOff x="0" y="0"/>
          <a:chExt cx="0" cy="0"/>
        </a:xfrm>
      </p:grpSpPr>
      <p:sp>
        <p:nvSpPr>
          <p:cNvPr id="6882" name="Google Shape;6882;p179"/>
          <p:cNvSpPr txBox="1"/>
          <p:nvPr>
            <p:ph type="title"/>
          </p:nvPr>
        </p:nvSpPr>
        <p:spPr>
          <a:xfrm flipH="1">
            <a:off x="1342550" y="1770450"/>
            <a:ext cx="2944500" cy="617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883" name="Google Shape;6883;p179"/>
          <p:cNvSpPr txBox="1"/>
          <p:nvPr>
            <p:ph idx="1" type="subTitle"/>
          </p:nvPr>
        </p:nvSpPr>
        <p:spPr>
          <a:xfrm flipH="1">
            <a:off x="1342550" y="2387550"/>
            <a:ext cx="2944500" cy="98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6884" name="Google Shape;6884;p179"/>
          <p:cNvGrpSpPr/>
          <p:nvPr/>
        </p:nvGrpSpPr>
        <p:grpSpPr>
          <a:xfrm rot="5400000">
            <a:off x="7613820" y="-665620"/>
            <a:ext cx="877851" cy="2209091"/>
            <a:chOff x="-26858" y="-227337"/>
            <a:chExt cx="1093215" cy="2757917"/>
          </a:xfrm>
        </p:grpSpPr>
        <p:sp>
          <p:nvSpPr>
            <p:cNvPr id="6885" name="Google Shape;6885;p17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6" name="Google Shape;6886;p17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7" name="Google Shape;6887;p179"/>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8" name="Google Shape;6888;p179"/>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9" name="Google Shape;6889;p179"/>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0" name="Google Shape;6890;p179"/>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1" name="Google Shape;6891;p17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2" name="Google Shape;6892;p17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3" name="Google Shape;6893;p17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4" name="Google Shape;6894;p179"/>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5" name="Google Shape;6895;p179"/>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6" name="Google Shape;6896;p17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7" name="Google Shape;6897;p179"/>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8" name="Google Shape;6898;p179"/>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9" name="Google Shape;6899;p179"/>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0" name="Google Shape;6900;p179"/>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1" name="Google Shape;6901;p179"/>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2" name="Google Shape;6902;p179"/>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3" name="Google Shape;6903;p179"/>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4" name="Google Shape;6904;p17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5" name="Google Shape;6905;p17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6" name="Google Shape;6906;p179"/>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2">
    <p:spTree>
      <p:nvGrpSpPr>
        <p:cNvPr id="6907" name="Shape 6907"/>
        <p:cNvGrpSpPr/>
        <p:nvPr/>
      </p:nvGrpSpPr>
      <p:grpSpPr>
        <a:xfrm>
          <a:off x="0" y="0"/>
          <a:ext cx="0" cy="0"/>
          <a:chOff x="0" y="0"/>
          <a:chExt cx="0" cy="0"/>
        </a:xfrm>
      </p:grpSpPr>
      <p:sp>
        <p:nvSpPr>
          <p:cNvPr id="6908" name="Google Shape;6908;p180"/>
          <p:cNvSpPr txBox="1"/>
          <p:nvPr>
            <p:ph type="title"/>
          </p:nvPr>
        </p:nvSpPr>
        <p:spPr>
          <a:xfrm flipH="1">
            <a:off x="1859026" y="1441125"/>
            <a:ext cx="2944500" cy="986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6909" name="Google Shape;6909;p180"/>
          <p:cNvSpPr txBox="1"/>
          <p:nvPr>
            <p:ph idx="1" type="subTitle"/>
          </p:nvPr>
        </p:nvSpPr>
        <p:spPr>
          <a:xfrm flipH="1">
            <a:off x="1859026" y="2577675"/>
            <a:ext cx="2944500" cy="1124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cxnSp>
        <p:nvCxnSpPr>
          <p:cNvPr id="6910" name="Google Shape;6910;p180"/>
          <p:cNvCxnSpPr/>
          <p:nvPr/>
        </p:nvCxnSpPr>
        <p:spPr>
          <a:xfrm rot="10800000">
            <a:off x="125" y="2502600"/>
            <a:ext cx="4867800" cy="0"/>
          </a:xfrm>
          <a:prstGeom prst="straightConnector1">
            <a:avLst/>
          </a:prstGeom>
          <a:noFill/>
          <a:ln cap="flat" cmpd="sng" w="28575">
            <a:solidFill>
              <a:schemeClr val="accent4"/>
            </a:solidFill>
            <a:prstDash val="solid"/>
            <a:round/>
            <a:headEnd len="med" w="med" type="none"/>
            <a:tailEnd len="med" w="med" type="none"/>
          </a:ln>
        </p:spPr>
      </p:cxnSp>
      <p:grpSp>
        <p:nvGrpSpPr>
          <p:cNvPr id="6911" name="Google Shape;6911;p180"/>
          <p:cNvGrpSpPr/>
          <p:nvPr/>
        </p:nvGrpSpPr>
        <p:grpSpPr>
          <a:xfrm rot="-5400000">
            <a:off x="665615" y="3611830"/>
            <a:ext cx="877851" cy="2209091"/>
            <a:chOff x="-26858" y="-227337"/>
            <a:chExt cx="1093215" cy="2757917"/>
          </a:xfrm>
        </p:grpSpPr>
        <p:sp>
          <p:nvSpPr>
            <p:cNvPr id="6912" name="Google Shape;6912;p18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3" name="Google Shape;6913;p18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4" name="Google Shape;6914;p180"/>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5" name="Google Shape;6915;p180"/>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6" name="Google Shape;6916;p180"/>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7" name="Google Shape;6917;p180"/>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8" name="Google Shape;6918;p18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9" name="Google Shape;6919;p18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0" name="Google Shape;6920;p18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1" name="Google Shape;6921;p180"/>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2" name="Google Shape;6922;p180"/>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3" name="Google Shape;6923;p18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4" name="Google Shape;6924;p180"/>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5" name="Google Shape;6925;p180"/>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6" name="Google Shape;6926;p180"/>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7" name="Google Shape;6927;p180"/>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8" name="Google Shape;6928;p180"/>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9" name="Google Shape;6929;p180"/>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0" name="Google Shape;6930;p180"/>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1" name="Google Shape;6931;p18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2" name="Google Shape;6932;p18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3" name="Google Shape;6933;p180"/>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6934" name="Shape 6934"/>
        <p:cNvGrpSpPr/>
        <p:nvPr/>
      </p:nvGrpSpPr>
      <p:grpSpPr>
        <a:xfrm>
          <a:off x="0" y="0"/>
          <a:ext cx="0" cy="0"/>
          <a:chOff x="0" y="0"/>
          <a:chExt cx="0" cy="0"/>
        </a:xfrm>
      </p:grpSpPr>
      <p:sp>
        <p:nvSpPr>
          <p:cNvPr id="6935" name="Google Shape;6935;p181"/>
          <p:cNvSpPr txBox="1"/>
          <p:nvPr>
            <p:ph type="title"/>
          </p:nvPr>
        </p:nvSpPr>
        <p:spPr>
          <a:xfrm>
            <a:off x="713225" y="3236075"/>
            <a:ext cx="3576000" cy="13725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accent1"/>
              </a:buClr>
              <a:buSzPts val="3000"/>
              <a:buNone/>
              <a:defRPr sz="3600">
                <a:solidFill>
                  <a:schemeClr val="accent1"/>
                </a:solidFill>
              </a:defRPr>
            </a:lvl1pPr>
            <a:lvl2pPr lvl="1" rtl="0" algn="ctr">
              <a:spcBef>
                <a:spcPts val="0"/>
              </a:spcBef>
              <a:spcAft>
                <a:spcPts val="0"/>
              </a:spcAft>
              <a:buSzPts val="4300"/>
              <a:buNone/>
              <a:defRPr sz="4300"/>
            </a:lvl2pPr>
            <a:lvl3pPr lvl="2" rtl="0" algn="ctr">
              <a:spcBef>
                <a:spcPts val="0"/>
              </a:spcBef>
              <a:spcAft>
                <a:spcPts val="0"/>
              </a:spcAft>
              <a:buSzPts val="4300"/>
              <a:buNone/>
              <a:defRPr sz="4300"/>
            </a:lvl3pPr>
            <a:lvl4pPr lvl="3" rtl="0" algn="ctr">
              <a:spcBef>
                <a:spcPts val="0"/>
              </a:spcBef>
              <a:spcAft>
                <a:spcPts val="0"/>
              </a:spcAft>
              <a:buSzPts val="4300"/>
              <a:buNone/>
              <a:defRPr sz="4300"/>
            </a:lvl4pPr>
            <a:lvl5pPr lvl="4" rtl="0" algn="ctr">
              <a:spcBef>
                <a:spcPts val="0"/>
              </a:spcBef>
              <a:spcAft>
                <a:spcPts val="0"/>
              </a:spcAft>
              <a:buSzPts val="4300"/>
              <a:buNone/>
              <a:defRPr sz="4300"/>
            </a:lvl5pPr>
            <a:lvl6pPr lvl="5" rtl="0" algn="ctr">
              <a:spcBef>
                <a:spcPts val="0"/>
              </a:spcBef>
              <a:spcAft>
                <a:spcPts val="0"/>
              </a:spcAft>
              <a:buSzPts val="4300"/>
              <a:buNone/>
              <a:defRPr sz="4300"/>
            </a:lvl6pPr>
            <a:lvl7pPr lvl="6" rtl="0" algn="ctr">
              <a:spcBef>
                <a:spcPts val="0"/>
              </a:spcBef>
              <a:spcAft>
                <a:spcPts val="0"/>
              </a:spcAft>
              <a:buSzPts val="4300"/>
              <a:buNone/>
              <a:defRPr sz="4300"/>
            </a:lvl7pPr>
            <a:lvl8pPr lvl="7" rtl="0" algn="ctr">
              <a:spcBef>
                <a:spcPts val="0"/>
              </a:spcBef>
              <a:spcAft>
                <a:spcPts val="0"/>
              </a:spcAft>
              <a:buSzPts val="4300"/>
              <a:buNone/>
              <a:defRPr sz="4300"/>
            </a:lvl8pPr>
            <a:lvl9pPr lvl="8" rtl="0" algn="ctr">
              <a:spcBef>
                <a:spcPts val="0"/>
              </a:spcBef>
              <a:spcAft>
                <a:spcPts val="0"/>
              </a:spcAft>
              <a:buSzPts val="4300"/>
              <a:buNone/>
              <a:defRPr sz="4300"/>
            </a:lvl9pPr>
          </a:lstStyle>
          <a:p/>
        </p:txBody>
      </p:sp>
      <p:grpSp>
        <p:nvGrpSpPr>
          <p:cNvPr id="6936" name="Google Shape;6936;p181"/>
          <p:cNvGrpSpPr/>
          <p:nvPr/>
        </p:nvGrpSpPr>
        <p:grpSpPr>
          <a:xfrm flipH="1" rot="5400000">
            <a:off x="7613820" y="3611830"/>
            <a:ext cx="877851" cy="2209091"/>
            <a:chOff x="-26858" y="-227337"/>
            <a:chExt cx="1093215" cy="2757917"/>
          </a:xfrm>
        </p:grpSpPr>
        <p:sp>
          <p:nvSpPr>
            <p:cNvPr id="6937" name="Google Shape;6937;p18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8" name="Google Shape;6938;p18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9" name="Google Shape;6939;p181"/>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0" name="Google Shape;6940;p181"/>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1" name="Google Shape;6941;p181"/>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2" name="Google Shape;6942;p181"/>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3" name="Google Shape;6943;p18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4" name="Google Shape;6944;p18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5" name="Google Shape;6945;p18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6" name="Google Shape;6946;p181"/>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7" name="Google Shape;6947;p181"/>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8" name="Google Shape;6948;p18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9" name="Google Shape;6949;p181"/>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0" name="Google Shape;6950;p181"/>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1" name="Google Shape;6951;p181"/>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2" name="Google Shape;6952;p181"/>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3" name="Google Shape;6953;p181"/>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4" name="Google Shape;6954;p181"/>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5" name="Google Shape;6955;p181"/>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6" name="Google Shape;6956;p18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7" name="Google Shape;6957;p18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8" name="Google Shape;6958;p181"/>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59" name="Google Shape;6959;p181"/>
          <p:cNvGrpSpPr/>
          <p:nvPr/>
        </p:nvGrpSpPr>
        <p:grpSpPr>
          <a:xfrm>
            <a:off x="-76200" y="-76200"/>
            <a:ext cx="2286103" cy="2895537"/>
            <a:chOff x="-26858" y="-227337"/>
            <a:chExt cx="2186403" cy="2757917"/>
          </a:xfrm>
        </p:grpSpPr>
        <p:sp>
          <p:nvSpPr>
            <p:cNvPr id="6960" name="Google Shape;6960;p18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1" name="Google Shape;6961;p18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2" name="Google Shape;6962;p181"/>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3" name="Google Shape;6963;p181"/>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4" name="Google Shape;6964;p181"/>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5" name="Google Shape;6965;p181"/>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6" name="Google Shape;6966;p18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7" name="Google Shape;6967;p18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8" name="Google Shape;6968;p18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9" name="Google Shape;6969;p181"/>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0" name="Google Shape;6970;p181"/>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1" name="Google Shape;6971;p18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2" name="Google Shape;6972;p181"/>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3" name="Google Shape;6973;p181"/>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4" name="Google Shape;6974;p181"/>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5" name="Google Shape;6975;p181"/>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6" name="Google Shape;6976;p181"/>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7" name="Google Shape;6977;p181"/>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8" name="Google Shape;6978;p181"/>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9" name="Google Shape;6979;p181"/>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0" name="Google Shape;6980;p181"/>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1" name="Google Shape;6981;p181"/>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2" name="Google Shape;6982;p18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3" name="Google Shape;6983;p18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4" name="Google Shape;6984;p181"/>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5" name="Google Shape;6985;p181"/>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6" name="Google Shape;6986;p181"/>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7" name="Google Shape;6987;p181"/>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8" name="Google Shape;6988;p181"/>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9" name="Google Shape;6989;p181"/>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0" name="Google Shape;6990;p181"/>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1" name="Google Shape;6991;p181"/>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2" name="Google Shape;6992;p181"/>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3" name="Google Shape;6993;p181"/>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4" name="Google Shape;6994;p181"/>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5" name="Google Shape;6995;p181"/>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6" name="Google Shape;6996;p181"/>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7" name="Google Shape;6997;p181"/>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8" name="Google Shape;6998;p181"/>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9" name="Google Shape;6999;p181"/>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2">
    <p:spTree>
      <p:nvGrpSpPr>
        <p:cNvPr id="7000" name="Shape 7000"/>
        <p:cNvGrpSpPr/>
        <p:nvPr/>
      </p:nvGrpSpPr>
      <p:grpSpPr>
        <a:xfrm>
          <a:off x="0" y="0"/>
          <a:ext cx="0" cy="0"/>
          <a:chOff x="0" y="0"/>
          <a:chExt cx="0" cy="0"/>
        </a:xfrm>
      </p:grpSpPr>
      <p:sp>
        <p:nvSpPr>
          <p:cNvPr id="7001" name="Google Shape;7001;p182"/>
          <p:cNvSpPr txBox="1"/>
          <p:nvPr>
            <p:ph type="title"/>
          </p:nvPr>
        </p:nvSpPr>
        <p:spPr>
          <a:xfrm>
            <a:off x="4306824" y="2036701"/>
            <a:ext cx="3291900" cy="572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p:txBody>
      </p:sp>
      <p:sp>
        <p:nvSpPr>
          <p:cNvPr id="7002" name="Google Shape;7002;p182"/>
          <p:cNvSpPr txBox="1"/>
          <p:nvPr>
            <p:ph idx="1" type="subTitle"/>
          </p:nvPr>
        </p:nvSpPr>
        <p:spPr>
          <a:xfrm>
            <a:off x="1865375" y="2706625"/>
            <a:ext cx="4023300" cy="142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7003" name="Google Shape;7003;p182"/>
          <p:cNvGrpSpPr/>
          <p:nvPr/>
        </p:nvGrpSpPr>
        <p:grpSpPr>
          <a:xfrm flipH="1" rot="-5400000">
            <a:off x="286059" y="-312722"/>
            <a:ext cx="1209907" cy="1782035"/>
            <a:chOff x="700771" y="-227337"/>
            <a:chExt cx="1458774" cy="2138784"/>
          </a:xfrm>
        </p:grpSpPr>
        <p:sp>
          <p:nvSpPr>
            <p:cNvPr id="7004" name="Google Shape;7004;p182"/>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5" name="Google Shape;7005;p18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6" name="Google Shape;7006;p182"/>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7" name="Google Shape;7007;p182"/>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8" name="Google Shape;7008;p182"/>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9" name="Google Shape;7009;p182"/>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0" name="Google Shape;7010;p182"/>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1" name="Google Shape;7011;p18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2" name="Google Shape;7012;p182"/>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3" name="Google Shape;7013;p182"/>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4" name="Google Shape;7014;p182"/>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5" name="Google Shape;7015;p182"/>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6" name="Google Shape;7016;p182"/>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7" name="Google Shape;7017;p182"/>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8" name="Google Shape;7018;p182"/>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9" name="Google Shape;7019;p182"/>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0" name="Google Shape;7020;p182"/>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1" name="Google Shape;7021;p182"/>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2" name="Google Shape;7022;p182"/>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3" name="Google Shape;7023;p182"/>
          <p:cNvGrpSpPr/>
          <p:nvPr/>
        </p:nvGrpSpPr>
        <p:grpSpPr>
          <a:xfrm flipH="1" rot="5400000">
            <a:off x="7613820" y="3611830"/>
            <a:ext cx="877851" cy="2209091"/>
            <a:chOff x="-26858" y="-227337"/>
            <a:chExt cx="1093215" cy="2757917"/>
          </a:xfrm>
        </p:grpSpPr>
        <p:sp>
          <p:nvSpPr>
            <p:cNvPr id="7024" name="Google Shape;7024;p18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5" name="Google Shape;7025;p18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6" name="Google Shape;7026;p182"/>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7" name="Google Shape;7027;p182"/>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8" name="Google Shape;7028;p182"/>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9" name="Google Shape;7029;p182"/>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0" name="Google Shape;7030;p18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1" name="Google Shape;7031;p18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2" name="Google Shape;7032;p18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3" name="Google Shape;7033;p182"/>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4" name="Google Shape;7034;p182"/>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5" name="Google Shape;7035;p18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6" name="Google Shape;7036;p182"/>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7" name="Google Shape;7037;p182"/>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8" name="Google Shape;7038;p182"/>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9" name="Google Shape;7039;p182"/>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0" name="Google Shape;7040;p182"/>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1" name="Google Shape;7041;p182"/>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2" name="Google Shape;7042;p182"/>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3" name="Google Shape;7043;p18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4" name="Google Shape;7044;p18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5" name="Google Shape;7045;p182"/>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spTree>
      <p:nvGrpSpPr>
        <p:cNvPr id="7046" name="Shape 7046"/>
        <p:cNvGrpSpPr/>
        <p:nvPr/>
      </p:nvGrpSpPr>
      <p:grpSpPr>
        <a:xfrm>
          <a:off x="0" y="0"/>
          <a:ext cx="0" cy="0"/>
          <a:chOff x="0" y="0"/>
          <a:chExt cx="0" cy="0"/>
        </a:xfrm>
      </p:grpSpPr>
      <p:sp>
        <p:nvSpPr>
          <p:cNvPr id="7047" name="Google Shape;7047;p183"/>
          <p:cNvSpPr txBox="1"/>
          <p:nvPr>
            <p:ph type="title"/>
          </p:nvPr>
        </p:nvSpPr>
        <p:spPr>
          <a:xfrm>
            <a:off x="1675800" y="1891935"/>
            <a:ext cx="2562300" cy="164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71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p:txBody>
      </p:sp>
      <p:sp>
        <p:nvSpPr>
          <p:cNvPr id="7048" name="Google Shape;7048;p183"/>
          <p:cNvSpPr txBox="1"/>
          <p:nvPr>
            <p:ph idx="1" type="subTitle"/>
          </p:nvPr>
        </p:nvSpPr>
        <p:spPr>
          <a:xfrm>
            <a:off x="4904575" y="1939924"/>
            <a:ext cx="3526200" cy="164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cxnSp>
        <p:nvCxnSpPr>
          <p:cNvPr id="7049" name="Google Shape;7049;p183"/>
          <p:cNvCxnSpPr/>
          <p:nvPr/>
        </p:nvCxnSpPr>
        <p:spPr>
          <a:xfrm>
            <a:off x="4572000" y="-121800"/>
            <a:ext cx="0" cy="3760500"/>
          </a:xfrm>
          <a:prstGeom prst="straightConnector1">
            <a:avLst/>
          </a:prstGeom>
          <a:noFill/>
          <a:ln cap="flat" cmpd="sng" w="28575">
            <a:solidFill>
              <a:schemeClr val="accent4"/>
            </a:solidFill>
            <a:prstDash val="solid"/>
            <a:round/>
            <a:headEnd len="med" w="med" type="none"/>
            <a:tailEnd len="med" w="med" type="none"/>
          </a:ln>
        </p:spPr>
      </p:cxnSp>
      <p:grpSp>
        <p:nvGrpSpPr>
          <p:cNvPr id="7050" name="Google Shape;7050;p183"/>
          <p:cNvGrpSpPr/>
          <p:nvPr/>
        </p:nvGrpSpPr>
        <p:grpSpPr>
          <a:xfrm rot="5400000">
            <a:off x="7613820" y="-665620"/>
            <a:ext cx="877851" cy="2209091"/>
            <a:chOff x="-26858" y="-227337"/>
            <a:chExt cx="1093215" cy="2757917"/>
          </a:xfrm>
        </p:grpSpPr>
        <p:sp>
          <p:nvSpPr>
            <p:cNvPr id="7051" name="Google Shape;7051;p18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2" name="Google Shape;7052;p18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3" name="Google Shape;7053;p183"/>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4" name="Google Shape;7054;p183"/>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5" name="Google Shape;7055;p183"/>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6" name="Google Shape;7056;p183"/>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7" name="Google Shape;7057;p18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8" name="Google Shape;7058;p18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9" name="Google Shape;7059;p18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0" name="Google Shape;7060;p183"/>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1" name="Google Shape;7061;p183"/>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2" name="Google Shape;7062;p18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3" name="Google Shape;7063;p183"/>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4" name="Google Shape;7064;p183"/>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5" name="Google Shape;7065;p183"/>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6" name="Google Shape;7066;p183"/>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7" name="Google Shape;7067;p183"/>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8" name="Google Shape;7068;p183"/>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9" name="Google Shape;7069;p183"/>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0" name="Google Shape;7070;p18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1" name="Google Shape;7071;p18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2" name="Google Shape;7072;p183"/>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3" name="Google Shape;7073;p183"/>
          <p:cNvGrpSpPr/>
          <p:nvPr/>
        </p:nvGrpSpPr>
        <p:grpSpPr>
          <a:xfrm rot="-5400000">
            <a:off x="286059" y="3659330"/>
            <a:ext cx="1209907" cy="1782035"/>
            <a:chOff x="700771" y="-227337"/>
            <a:chExt cx="1458774" cy="2138784"/>
          </a:xfrm>
        </p:grpSpPr>
        <p:sp>
          <p:nvSpPr>
            <p:cNvPr id="7074" name="Google Shape;7074;p183"/>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5" name="Google Shape;7075;p183"/>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6" name="Google Shape;7076;p183"/>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7" name="Google Shape;7077;p183"/>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8" name="Google Shape;7078;p183"/>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9" name="Google Shape;7079;p183"/>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0" name="Google Shape;7080;p183"/>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1" name="Google Shape;7081;p183"/>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2" name="Google Shape;7082;p183"/>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3" name="Google Shape;7083;p183"/>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4" name="Google Shape;7084;p183"/>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5" name="Google Shape;7085;p183"/>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6" name="Google Shape;7086;p183"/>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7" name="Google Shape;7087;p183"/>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8" name="Google Shape;7088;p183"/>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9" name="Google Shape;7089;p183"/>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0" name="Google Shape;7090;p183"/>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1" name="Google Shape;7091;p183"/>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2" name="Google Shape;7092;p183"/>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1_1">
    <p:spTree>
      <p:nvGrpSpPr>
        <p:cNvPr id="7093" name="Shape 7093"/>
        <p:cNvGrpSpPr/>
        <p:nvPr/>
      </p:nvGrpSpPr>
      <p:grpSpPr>
        <a:xfrm>
          <a:off x="0" y="0"/>
          <a:ext cx="0" cy="0"/>
          <a:chOff x="0" y="0"/>
          <a:chExt cx="0" cy="0"/>
        </a:xfrm>
      </p:grpSpPr>
      <p:sp>
        <p:nvSpPr>
          <p:cNvPr id="7094" name="Google Shape;7094;p184"/>
          <p:cNvSpPr txBox="1"/>
          <p:nvPr>
            <p:ph type="title"/>
          </p:nvPr>
        </p:nvSpPr>
        <p:spPr>
          <a:xfrm>
            <a:off x="2968788" y="2765075"/>
            <a:ext cx="3206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7095" name="Google Shape;7095;p184"/>
          <p:cNvSpPr txBox="1"/>
          <p:nvPr>
            <p:ph idx="1" type="subTitle"/>
          </p:nvPr>
        </p:nvSpPr>
        <p:spPr>
          <a:xfrm>
            <a:off x="2557200" y="3501225"/>
            <a:ext cx="4029600" cy="11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7096" name="Google Shape;7096;p184"/>
          <p:cNvGrpSpPr/>
          <p:nvPr/>
        </p:nvGrpSpPr>
        <p:grpSpPr>
          <a:xfrm rot="5400000">
            <a:off x="7613820" y="-665620"/>
            <a:ext cx="877851" cy="2209091"/>
            <a:chOff x="-26858" y="-227337"/>
            <a:chExt cx="1093215" cy="2757917"/>
          </a:xfrm>
        </p:grpSpPr>
        <p:sp>
          <p:nvSpPr>
            <p:cNvPr id="7097" name="Google Shape;7097;p18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8" name="Google Shape;7098;p18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9" name="Google Shape;7099;p184"/>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0" name="Google Shape;7100;p184"/>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1" name="Google Shape;7101;p184"/>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2" name="Google Shape;7102;p184"/>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3" name="Google Shape;7103;p18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4" name="Google Shape;7104;p18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5" name="Google Shape;7105;p18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6" name="Google Shape;7106;p184"/>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7" name="Google Shape;7107;p184"/>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8" name="Google Shape;7108;p18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9" name="Google Shape;7109;p184"/>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0" name="Google Shape;7110;p184"/>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1" name="Google Shape;7111;p184"/>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2" name="Google Shape;7112;p184"/>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3" name="Google Shape;7113;p184"/>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4" name="Google Shape;7114;p184"/>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5" name="Google Shape;7115;p184"/>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6" name="Google Shape;7116;p18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7" name="Google Shape;7117;p18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8" name="Google Shape;7118;p184"/>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9" name="Google Shape;7119;p184"/>
          <p:cNvGrpSpPr/>
          <p:nvPr/>
        </p:nvGrpSpPr>
        <p:grpSpPr>
          <a:xfrm rot="-5400000">
            <a:off x="286059" y="3659330"/>
            <a:ext cx="1209907" cy="1782035"/>
            <a:chOff x="700771" y="-227337"/>
            <a:chExt cx="1458774" cy="2138784"/>
          </a:xfrm>
        </p:grpSpPr>
        <p:sp>
          <p:nvSpPr>
            <p:cNvPr id="7120" name="Google Shape;7120;p184"/>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1" name="Google Shape;7121;p184"/>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2" name="Google Shape;7122;p184"/>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3" name="Google Shape;7123;p184"/>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4" name="Google Shape;7124;p184"/>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5" name="Google Shape;7125;p184"/>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6" name="Google Shape;7126;p184"/>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7" name="Google Shape;7127;p184"/>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8" name="Google Shape;7128;p184"/>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9" name="Google Shape;7129;p184"/>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0" name="Google Shape;7130;p184"/>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1" name="Google Shape;7131;p184"/>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2" name="Google Shape;7132;p184"/>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3" name="Google Shape;7133;p184"/>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4" name="Google Shape;7134;p184"/>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5" name="Google Shape;7135;p184"/>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6" name="Google Shape;7136;p184"/>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7" name="Google Shape;7137;p184"/>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8" name="Google Shape;7138;p184"/>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1" name="Shape 261"/>
        <p:cNvGrpSpPr/>
        <p:nvPr/>
      </p:nvGrpSpPr>
      <p:grpSpPr>
        <a:xfrm>
          <a:off x="0" y="0"/>
          <a:ext cx="0" cy="0"/>
          <a:chOff x="0" y="0"/>
          <a:chExt cx="0" cy="0"/>
        </a:xfrm>
      </p:grpSpPr>
      <p:sp>
        <p:nvSpPr>
          <p:cNvPr id="262" name="Google Shape;262;p20"/>
          <p:cNvSpPr txBox="1"/>
          <p:nvPr>
            <p:ph type="title"/>
          </p:nvPr>
        </p:nvSpPr>
        <p:spPr>
          <a:xfrm>
            <a:off x="1869525" y="1705650"/>
            <a:ext cx="5405100" cy="173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263" name="Google Shape;263;p20"/>
          <p:cNvGrpSpPr/>
          <p:nvPr/>
        </p:nvGrpSpPr>
        <p:grpSpPr>
          <a:xfrm>
            <a:off x="7099200" y="2933725"/>
            <a:ext cx="2044793" cy="2209776"/>
            <a:chOff x="1384075" y="241450"/>
            <a:chExt cx="4822625" cy="5215425"/>
          </a:xfrm>
        </p:grpSpPr>
        <p:sp>
          <p:nvSpPr>
            <p:cNvPr id="264" name="Google Shape;264;p20"/>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0"/>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0"/>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0"/>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0"/>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0"/>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0"/>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0"/>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0"/>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0"/>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0"/>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0"/>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0"/>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0"/>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0"/>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0"/>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0"/>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0"/>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0"/>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0"/>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0"/>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0"/>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0"/>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0"/>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0"/>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0"/>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0"/>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0"/>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0"/>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0"/>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 name="Google Shape;308;p20"/>
          <p:cNvGrpSpPr/>
          <p:nvPr/>
        </p:nvGrpSpPr>
        <p:grpSpPr>
          <a:xfrm>
            <a:off x="-76200" y="-76200"/>
            <a:ext cx="2286103" cy="2895537"/>
            <a:chOff x="-26858" y="-227337"/>
            <a:chExt cx="2186403" cy="2757917"/>
          </a:xfrm>
        </p:grpSpPr>
        <p:sp>
          <p:nvSpPr>
            <p:cNvPr id="309" name="Google Shape;309;p2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0"/>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0"/>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0"/>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0"/>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0"/>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0"/>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0"/>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0"/>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0"/>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0"/>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0"/>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0"/>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0"/>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0"/>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0"/>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0"/>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0"/>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0"/>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0"/>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0"/>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0"/>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0"/>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0"/>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0"/>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SECTION_TITLE_AND_DESCRIPTION_1">
    <p:spTree>
      <p:nvGrpSpPr>
        <p:cNvPr id="7139" name="Shape 7139"/>
        <p:cNvGrpSpPr/>
        <p:nvPr/>
      </p:nvGrpSpPr>
      <p:grpSpPr>
        <a:xfrm>
          <a:off x="0" y="0"/>
          <a:ext cx="0" cy="0"/>
          <a:chOff x="0" y="0"/>
          <a:chExt cx="0" cy="0"/>
        </a:xfrm>
      </p:grpSpPr>
      <p:sp>
        <p:nvSpPr>
          <p:cNvPr id="7140" name="Google Shape;7140;p185"/>
          <p:cNvSpPr txBox="1"/>
          <p:nvPr>
            <p:ph type="title"/>
          </p:nvPr>
        </p:nvSpPr>
        <p:spPr>
          <a:xfrm>
            <a:off x="4655050" y="445100"/>
            <a:ext cx="3775500" cy="2240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7141" name="Google Shape;7141;p185"/>
          <p:cNvSpPr txBox="1"/>
          <p:nvPr>
            <p:ph idx="1" type="subTitle"/>
          </p:nvPr>
        </p:nvSpPr>
        <p:spPr>
          <a:xfrm>
            <a:off x="5344075" y="2622950"/>
            <a:ext cx="3086700" cy="880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7142" name="Shape 7142"/>
        <p:cNvGrpSpPr/>
        <p:nvPr/>
      </p:nvGrpSpPr>
      <p:grpSpPr>
        <a:xfrm>
          <a:off x="0" y="0"/>
          <a:ext cx="0" cy="0"/>
          <a:chOff x="0" y="0"/>
          <a:chExt cx="0" cy="0"/>
        </a:xfrm>
      </p:grpSpPr>
      <p:sp>
        <p:nvSpPr>
          <p:cNvPr id="7143" name="Google Shape;7143;p186"/>
          <p:cNvSpPr txBox="1"/>
          <p:nvPr>
            <p:ph type="title"/>
          </p:nvPr>
        </p:nvSpPr>
        <p:spPr>
          <a:xfrm>
            <a:off x="2879587" y="2251830"/>
            <a:ext cx="3527100" cy="13341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5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44" name="Google Shape;7144;p186"/>
          <p:cNvSpPr txBox="1"/>
          <p:nvPr>
            <p:ph hasCustomPrompt="1" idx="2" type="title"/>
          </p:nvPr>
        </p:nvSpPr>
        <p:spPr>
          <a:xfrm>
            <a:off x="2879575" y="992730"/>
            <a:ext cx="1566600" cy="1080300"/>
          </a:xfrm>
          <a:prstGeom prst="rect">
            <a:avLst/>
          </a:prstGeom>
        </p:spPr>
        <p:txBody>
          <a:bodyPr anchorCtr="0" anchor="b" bIns="91425" lIns="91425" spcFirstLastPara="1" rIns="91425" wrap="square" tIns="91425">
            <a:noAutofit/>
          </a:bodyPr>
          <a:lstStyle>
            <a:lvl1pPr lvl="0" rtl="0">
              <a:spcBef>
                <a:spcPts val="0"/>
              </a:spcBef>
              <a:spcAft>
                <a:spcPts val="0"/>
              </a:spcAft>
              <a:buSzPts val="9600"/>
              <a:buNone/>
              <a:defRPr sz="7200"/>
            </a:lvl1pPr>
            <a:lvl2pPr lvl="1" rtl="0">
              <a:spcBef>
                <a:spcPts val="0"/>
              </a:spcBef>
              <a:spcAft>
                <a:spcPts val="0"/>
              </a:spcAft>
              <a:buSzPts val="12000"/>
              <a:buFont typeface="Montserrat Light"/>
              <a:buNone/>
              <a:defRPr sz="12000">
                <a:latin typeface="Montserrat Light"/>
                <a:ea typeface="Montserrat Light"/>
                <a:cs typeface="Montserrat Light"/>
                <a:sym typeface="Montserrat Light"/>
              </a:defRPr>
            </a:lvl2pPr>
            <a:lvl3pPr lvl="2" rtl="0">
              <a:spcBef>
                <a:spcPts val="0"/>
              </a:spcBef>
              <a:spcAft>
                <a:spcPts val="0"/>
              </a:spcAft>
              <a:buSzPts val="12000"/>
              <a:buFont typeface="Montserrat Light"/>
              <a:buNone/>
              <a:defRPr sz="12000">
                <a:latin typeface="Montserrat Light"/>
                <a:ea typeface="Montserrat Light"/>
                <a:cs typeface="Montserrat Light"/>
                <a:sym typeface="Montserrat Light"/>
              </a:defRPr>
            </a:lvl3pPr>
            <a:lvl4pPr lvl="3" rtl="0">
              <a:spcBef>
                <a:spcPts val="0"/>
              </a:spcBef>
              <a:spcAft>
                <a:spcPts val="0"/>
              </a:spcAft>
              <a:buSzPts val="12000"/>
              <a:buFont typeface="Montserrat Light"/>
              <a:buNone/>
              <a:defRPr sz="12000">
                <a:latin typeface="Montserrat Light"/>
                <a:ea typeface="Montserrat Light"/>
                <a:cs typeface="Montserrat Light"/>
                <a:sym typeface="Montserrat Light"/>
              </a:defRPr>
            </a:lvl4pPr>
            <a:lvl5pPr lvl="4" rtl="0">
              <a:spcBef>
                <a:spcPts val="0"/>
              </a:spcBef>
              <a:spcAft>
                <a:spcPts val="0"/>
              </a:spcAft>
              <a:buSzPts val="12000"/>
              <a:buFont typeface="Montserrat Light"/>
              <a:buNone/>
              <a:defRPr sz="12000">
                <a:latin typeface="Montserrat Light"/>
                <a:ea typeface="Montserrat Light"/>
                <a:cs typeface="Montserrat Light"/>
                <a:sym typeface="Montserrat Light"/>
              </a:defRPr>
            </a:lvl5pPr>
            <a:lvl6pPr lvl="5" rtl="0">
              <a:spcBef>
                <a:spcPts val="0"/>
              </a:spcBef>
              <a:spcAft>
                <a:spcPts val="0"/>
              </a:spcAft>
              <a:buSzPts val="12000"/>
              <a:buFont typeface="Montserrat Light"/>
              <a:buNone/>
              <a:defRPr sz="12000">
                <a:latin typeface="Montserrat Light"/>
                <a:ea typeface="Montserrat Light"/>
                <a:cs typeface="Montserrat Light"/>
                <a:sym typeface="Montserrat Light"/>
              </a:defRPr>
            </a:lvl6pPr>
            <a:lvl7pPr lvl="6" rtl="0">
              <a:spcBef>
                <a:spcPts val="0"/>
              </a:spcBef>
              <a:spcAft>
                <a:spcPts val="0"/>
              </a:spcAft>
              <a:buSzPts val="12000"/>
              <a:buFont typeface="Montserrat Light"/>
              <a:buNone/>
              <a:defRPr sz="12000">
                <a:latin typeface="Montserrat Light"/>
                <a:ea typeface="Montserrat Light"/>
                <a:cs typeface="Montserrat Light"/>
                <a:sym typeface="Montserrat Light"/>
              </a:defRPr>
            </a:lvl7pPr>
            <a:lvl8pPr lvl="7" rtl="0">
              <a:spcBef>
                <a:spcPts val="0"/>
              </a:spcBef>
              <a:spcAft>
                <a:spcPts val="0"/>
              </a:spcAft>
              <a:buSzPts val="12000"/>
              <a:buFont typeface="Montserrat Light"/>
              <a:buNone/>
              <a:defRPr sz="12000">
                <a:latin typeface="Montserrat Light"/>
                <a:ea typeface="Montserrat Light"/>
                <a:cs typeface="Montserrat Light"/>
                <a:sym typeface="Montserrat Light"/>
              </a:defRPr>
            </a:lvl8pPr>
            <a:lvl9pPr lvl="8" rtl="0">
              <a:spcBef>
                <a:spcPts val="0"/>
              </a:spcBef>
              <a:spcAft>
                <a:spcPts val="0"/>
              </a:spcAft>
              <a:buSzPts val="12000"/>
              <a:buFont typeface="Montserrat Light"/>
              <a:buNone/>
              <a:defRPr sz="12000">
                <a:latin typeface="Montserrat Light"/>
                <a:ea typeface="Montserrat Light"/>
                <a:cs typeface="Montserrat Light"/>
                <a:sym typeface="Montserrat Light"/>
              </a:defRPr>
            </a:lvl9pPr>
          </a:lstStyle>
          <a:p>
            <a:r>
              <a:t>xx%</a:t>
            </a:r>
          </a:p>
        </p:txBody>
      </p:sp>
      <p:sp>
        <p:nvSpPr>
          <p:cNvPr id="7145" name="Google Shape;7145;p186"/>
          <p:cNvSpPr txBox="1"/>
          <p:nvPr>
            <p:ph idx="1" type="subTitle"/>
          </p:nvPr>
        </p:nvSpPr>
        <p:spPr>
          <a:xfrm>
            <a:off x="2879587" y="3764723"/>
            <a:ext cx="2389200" cy="58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000"/>
              <a:buNone/>
              <a:defRPr>
                <a:solidFill>
                  <a:schemeClr val="dk1"/>
                </a:solidFill>
              </a:defRPr>
            </a:lvl1pPr>
            <a:lvl2pPr lvl="1"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9pPr>
          </a:lstStyle>
          <a:p/>
        </p:txBody>
      </p:sp>
      <p:cxnSp>
        <p:nvCxnSpPr>
          <p:cNvPr id="7146" name="Google Shape;7146;p186"/>
          <p:cNvCxnSpPr/>
          <p:nvPr/>
        </p:nvCxnSpPr>
        <p:spPr>
          <a:xfrm rot="10800000">
            <a:off x="2978388" y="2115488"/>
            <a:ext cx="6165600" cy="0"/>
          </a:xfrm>
          <a:prstGeom prst="straightConnector1">
            <a:avLst/>
          </a:prstGeom>
          <a:noFill/>
          <a:ln cap="flat" cmpd="sng" w="28575">
            <a:solidFill>
              <a:schemeClr val="accent4"/>
            </a:solidFill>
            <a:prstDash val="solid"/>
            <a:round/>
            <a:headEnd len="med" w="med" type="none"/>
            <a:tailEnd len="med" w="med" type="none"/>
          </a:ln>
        </p:spPr>
      </p:cxnSp>
      <p:grpSp>
        <p:nvGrpSpPr>
          <p:cNvPr id="7147" name="Google Shape;7147;p186"/>
          <p:cNvGrpSpPr/>
          <p:nvPr/>
        </p:nvGrpSpPr>
        <p:grpSpPr>
          <a:xfrm>
            <a:off x="7099200" y="2933725"/>
            <a:ext cx="2044793" cy="2209776"/>
            <a:chOff x="1384075" y="241450"/>
            <a:chExt cx="4822625" cy="5215425"/>
          </a:xfrm>
        </p:grpSpPr>
        <p:sp>
          <p:nvSpPr>
            <p:cNvPr id="7148" name="Google Shape;7148;p186"/>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9" name="Google Shape;7149;p186"/>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0" name="Google Shape;7150;p186"/>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1" name="Google Shape;7151;p186"/>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2" name="Google Shape;7152;p186"/>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3" name="Google Shape;7153;p186"/>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4" name="Google Shape;7154;p186"/>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5" name="Google Shape;7155;p186"/>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6" name="Google Shape;7156;p186"/>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7" name="Google Shape;7157;p186"/>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8" name="Google Shape;7158;p186"/>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9" name="Google Shape;7159;p186"/>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0" name="Google Shape;7160;p186"/>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1" name="Google Shape;7161;p186"/>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2" name="Google Shape;7162;p186"/>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3" name="Google Shape;7163;p186"/>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4" name="Google Shape;7164;p186"/>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5" name="Google Shape;7165;p186"/>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6" name="Google Shape;7166;p186"/>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7" name="Google Shape;7167;p186"/>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8" name="Google Shape;7168;p186"/>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9" name="Google Shape;7169;p186"/>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0" name="Google Shape;7170;p186"/>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1" name="Google Shape;7171;p186"/>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2" name="Google Shape;7172;p186"/>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3" name="Google Shape;7173;p186"/>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4" name="Google Shape;7174;p186"/>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5" name="Google Shape;7175;p186"/>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6" name="Google Shape;7176;p186"/>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7" name="Google Shape;7177;p186"/>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8" name="Google Shape;7178;p186"/>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9" name="Google Shape;7179;p186"/>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0" name="Google Shape;7180;p186"/>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1" name="Google Shape;7181;p186"/>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2" name="Google Shape;7182;p186"/>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3" name="Google Shape;7183;p186"/>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4" name="Google Shape;7184;p186"/>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5" name="Google Shape;7185;p186"/>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6" name="Google Shape;7186;p186"/>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7" name="Google Shape;7187;p186"/>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8" name="Google Shape;7188;p186"/>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9" name="Google Shape;7189;p186"/>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0" name="Google Shape;7190;p186"/>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1" name="Google Shape;7191;p186"/>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92" name="Google Shape;7192;p186"/>
          <p:cNvGrpSpPr/>
          <p:nvPr/>
        </p:nvGrpSpPr>
        <p:grpSpPr>
          <a:xfrm>
            <a:off x="-76200" y="-76200"/>
            <a:ext cx="2286103" cy="2895537"/>
            <a:chOff x="-26858" y="-227337"/>
            <a:chExt cx="2186403" cy="2757917"/>
          </a:xfrm>
        </p:grpSpPr>
        <p:sp>
          <p:nvSpPr>
            <p:cNvPr id="7193" name="Google Shape;7193;p18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4" name="Google Shape;7194;p18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5" name="Google Shape;7195;p186"/>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6" name="Google Shape;7196;p186"/>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7" name="Google Shape;7197;p186"/>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8" name="Google Shape;7198;p186"/>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9" name="Google Shape;7199;p18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0" name="Google Shape;7200;p18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1" name="Google Shape;7201;p18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2" name="Google Shape;7202;p186"/>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3" name="Google Shape;7203;p186"/>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4" name="Google Shape;7204;p18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5" name="Google Shape;7205;p186"/>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6" name="Google Shape;7206;p186"/>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7" name="Google Shape;7207;p186"/>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8" name="Google Shape;7208;p186"/>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9" name="Google Shape;7209;p186"/>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0" name="Google Shape;7210;p186"/>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1" name="Google Shape;7211;p186"/>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2" name="Google Shape;7212;p186"/>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3" name="Google Shape;7213;p186"/>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4" name="Google Shape;7214;p186"/>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5" name="Google Shape;7215;p18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6" name="Google Shape;7216;p18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7" name="Google Shape;7217;p186"/>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8" name="Google Shape;7218;p186"/>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9" name="Google Shape;7219;p186"/>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0" name="Google Shape;7220;p186"/>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1" name="Google Shape;7221;p186"/>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2" name="Google Shape;7222;p186"/>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3" name="Google Shape;7223;p186"/>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4" name="Google Shape;7224;p186"/>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5" name="Google Shape;7225;p186"/>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6" name="Google Shape;7226;p186"/>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7" name="Google Shape;7227;p186"/>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8" name="Google Shape;7228;p186"/>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9" name="Google Shape;7229;p186"/>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0" name="Google Shape;7230;p186"/>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1" name="Google Shape;7231;p186"/>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2" name="Google Shape;7232;p186"/>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7233" name="Shape 7233"/>
        <p:cNvGrpSpPr/>
        <p:nvPr/>
      </p:nvGrpSpPr>
      <p:grpSpPr>
        <a:xfrm>
          <a:off x="0" y="0"/>
          <a:ext cx="0" cy="0"/>
          <a:chOff x="0" y="0"/>
          <a:chExt cx="0" cy="0"/>
        </a:xfrm>
      </p:grpSpPr>
      <p:sp>
        <p:nvSpPr>
          <p:cNvPr id="7234" name="Google Shape;7234;p187"/>
          <p:cNvSpPr txBox="1"/>
          <p:nvPr>
            <p:ph type="title"/>
          </p:nvPr>
        </p:nvSpPr>
        <p:spPr>
          <a:xfrm>
            <a:off x="2382850" y="2635150"/>
            <a:ext cx="4378500" cy="71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235" name="Google Shape;7235;p187"/>
          <p:cNvSpPr txBox="1"/>
          <p:nvPr>
            <p:ph hasCustomPrompt="1" idx="2" type="title"/>
          </p:nvPr>
        </p:nvSpPr>
        <p:spPr>
          <a:xfrm>
            <a:off x="3788700" y="1136050"/>
            <a:ext cx="1566600" cy="143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10800">
                <a:solidFill>
                  <a:schemeClr val="accent4"/>
                </a:solidFill>
              </a:defRPr>
            </a:lvl1pPr>
            <a:lvl2pPr lvl="1" rtl="0" algn="ctr">
              <a:spcBef>
                <a:spcPts val="0"/>
              </a:spcBef>
              <a:spcAft>
                <a:spcPts val="0"/>
              </a:spcAft>
              <a:buSzPts val="12000"/>
              <a:buFont typeface="Montserrat Light"/>
              <a:buNone/>
              <a:defRPr sz="12000">
                <a:latin typeface="Montserrat Light"/>
                <a:ea typeface="Montserrat Light"/>
                <a:cs typeface="Montserrat Light"/>
                <a:sym typeface="Montserrat Light"/>
              </a:defRPr>
            </a:lvl2pPr>
            <a:lvl3pPr lvl="2" rtl="0" algn="ctr">
              <a:spcBef>
                <a:spcPts val="0"/>
              </a:spcBef>
              <a:spcAft>
                <a:spcPts val="0"/>
              </a:spcAft>
              <a:buSzPts val="12000"/>
              <a:buFont typeface="Montserrat Light"/>
              <a:buNone/>
              <a:defRPr sz="12000">
                <a:latin typeface="Montserrat Light"/>
                <a:ea typeface="Montserrat Light"/>
                <a:cs typeface="Montserrat Light"/>
                <a:sym typeface="Montserrat Light"/>
              </a:defRPr>
            </a:lvl3pPr>
            <a:lvl4pPr lvl="3" rtl="0" algn="ctr">
              <a:spcBef>
                <a:spcPts val="0"/>
              </a:spcBef>
              <a:spcAft>
                <a:spcPts val="0"/>
              </a:spcAft>
              <a:buSzPts val="12000"/>
              <a:buFont typeface="Montserrat Light"/>
              <a:buNone/>
              <a:defRPr sz="12000">
                <a:latin typeface="Montserrat Light"/>
                <a:ea typeface="Montserrat Light"/>
                <a:cs typeface="Montserrat Light"/>
                <a:sym typeface="Montserrat Light"/>
              </a:defRPr>
            </a:lvl4pPr>
            <a:lvl5pPr lvl="4" rtl="0" algn="ctr">
              <a:spcBef>
                <a:spcPts val="0"/>
              </a:spcBef>
              <a:spcAft>
                <a:spcPts val="0"/>
              </a:spcAft>
              <a:buSzPts val="12000"/>
              <a:buFont typeface="Montserrat Light"/>
              <a:buNone/>
              <a:defRPr sz="12000">
                <a:latin typeface="Montserrat Light"/>
                <a:ea typeface="Montserrat Light"/>
                <a:cs typeface="Montserrat Light"/>
                <a:sym typeface="Montserrat Light"/>
              </a:defRPr>
            </a:lvl5pPr>
            <a:lvl6pPr lvl="5" rtl="0" algn="ctr">
              <a:spcBef>
                <a:spcPts val="0"/>
              </a:spcBef>
              <a:spcAft>
                <a:spcPts val="0"/>
              </a:spcAft>
              <a:buSzPts val="12000"/>
              <a:buFont typeface="Montserrat Light"/>
              <a:buNone/>
              <a:defRPr sz="12000">
                <a:latin typeface="Montserrat Light"/>
                <a:ea typeface="Montserrat Light"/>
                <a:cs typeface="Montserrat Light"/>
                <a:sym typeface="Montserrat Light"/>
              </a:defRPr>
            </a:lvl6pPr>
            <a:lvl7pPr lvl="6" rtl="0" algn="ctr">
              <a:spcBef>
                <a:spcPts val="0"/>
              </a:spcBef>
              <a:spcAft>
                <a:spcPts val="0"/>
              </a:spcAft>
              <a:buSzPts val="12000"/>
              <a:buFont typeface="Montserrat Light"/>
              <a:buNone/>
              <a:defRPr sz="12000">
                <a:latin typeface="Montserrat Light"/>
                <a:ea typeface="Montserrat Light"/>
                <a:cs typeface="Montserrat Light"/>
                <a:sym typeface="Montserrat Light"/>
              </a:defRPr>
            </a:lvl7pPr>
            <a:lvl8pPr lvl="7" rtl="0" algn="ctr">
              <a:spcBef>
                <a:spcPts val="0"/>
              </a:spcBef>
              <a:spcAft>
                <a:spcPts val="0"/>
              </a:spcAft>
              <a:buSzPts val="12000"/>
              <a:buFont typeface="Montserrat Light"/>
              <a:buNone/>
              <a:defRPr sz="12000">
                <a:latin typeface="Montserrat Light"/>
                <a:ea typeface="Montserrat Light"/>
                <a:cs typeface="Montserrat Light"/>
                <a:sym typeface="Montserrat Light"/>
              </a:defRPr>
            </a:lvl8pPr>
            <a:lvl9pPr lvl="8" rtl="0" algn="ctr">
              <a:spcBef>
                <a:spcPts val="0"/>
              </a:spcBef>
              <a:spcAft>
                <a:spcPts val="0"/>
              </a:spcAft>
              <a:buSzPts val="12000"/>
              <a:buFont typeface="Montserrat Light"/>
              <a:buNone/>
              <a:defRPr sz="12000">
                <a:latin typeface="Montserrat Light"/>
                <a:ea typeface="Montserrat Light"/>
                <a:cs typeface="Montserrat Light"/>
                <a:sym typeface="Montserrat Light"/>
              </a:defRPr>
            </a:lvl9pPr>
          </a:lstStyle>
          <a:p>
            <a:r>
              <a:t>xx%</a:t>
            </a:r>
          </a:p>
        </p:txBody>
      </p:sp>
      <p:sp>
        <p:nvSpPr>
          <p:cNvPr id="7236" name="Google Shape;7236;p187"/>
          <p:cNvSpPr txBox="1"/>
          <p:nvPr>
            <p:ph idx="1" type="subTitle"/>
          </p:nvPr>
        </p:nvSpPr>
        <p:spPr>
          <a:xfrm>
            <a:off x="3377400" y="3527548"/>
            <a:ext cx="2389200" cy="582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None/>
              <a:defRPr>
                <a:solidFill>
                  <a:schemeClr val="dk1"/>
                </a:solidFill>
              </a:defRPr>
            </a:lvl1pPr>
            <a:lvl2pPr lvl="1" rtl="0" algn="ctr">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9pPr>
          </a:lstStyle>
          <a:p/>
        </p:txBody>
      </p:sp>
      <p:grpSp>
        <p:nvGrpSpPr>
          <p:cNvPr id="7237" name="Google Shape;7237;p187"/>
          <p:cNvGrpSpPr/>
          <p:nvPr/>
        </p:nvGrpSpPr>
        <p:grpSpPr>
          <a:xfrm flipH="1">
            <a:off x="0" y="2933725"/>
            <a:ext cx="2044793" cy="2209776"/>
            <a:chOff x="1384075" y="241450"/>
            <a:chExt cx="4822625" cy="5215425"/>
          </a:xfrm>
        </p:grpSpPr>
        <p:sp>
          <p:nvSpPr>
            <p:cNvPr id="7238" name="Google Shape;7238;p187"/>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9" name="Google Shape;7239;p187"/>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0" name="Google Shape;7240;p187"/>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1" name="Google Shape;7241;p187"/>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2" name="Google Shape;7242;p187"/>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3" name="Google Shape;7243;p187"/>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4" name="Google Shape;7244;p187"/>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5" name="Google Shape;7245;p187"/>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6" name="Google Shape;7246;p187"/>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7" name="Google Shape;7247;p187"/>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8" name="Google Shape;7248;p187"/>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9" name="Google Shape;7249;p187"/>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0" name="Google Shape;7250;p187"/>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1" name="Google Shape;7251;p187"/>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2" name="Google Shape;7252;p187"/>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3" name="Google Shape;7253;p187"/>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4" name="Google Shape;7254;p187"/>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5" name="Google Shape;7255;p187"/>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6" name="Google Shape;7256;p187"/>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7" name="Google Shape;7257;p187"/>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8" name="Google Shape;7258;p187"/>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9" name="Google Shape;7259;p187"/>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0" name="Google Shape;7260;p187"/>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1" name="Google Shape;7261;p187"/>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2" name="Google Shape;7262;p187"/>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3" name="Google Shape;7263;p187"/>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4" name="Google Shape;7264;p187"/>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5" name="Google Shape;7265;p187"/>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6" name="Google Shape;7266;p187"/>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7" name="Google Shape;7267;p187"/>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8" name="Google Shape;7268;p187"/>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9" name="Google Shape;7269;p187"/>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0" name="Google Shape;7270;p187"/>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1" name="Google Shape;7271;p187"/>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2" name="Google Shape;7272;p187"/>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3" name="Google Shape;7273;p187"/>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4" name="Google Shape;7274;p187"/>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5" name="Google Shape;7275;p187"/>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6" name="Google Shape;7276;p187"/>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7" name="Google Shape;7277;p187"/>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8" name="Google Shape;7278;p187"/>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9" name="Google Shape;7279;p187"/>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0" name="Google Shape;7280;p187"/>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1" name="Google Shape;7281;p187"/>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82" name="Google Shape;7282;p187"/>
          <p:cNvGrpSpPr/>
          <p:nvPr/>
        </p:nvGrpSpPr>
        <p:grpSpPr>
          <a:xfrm flipH="1">
            <a:off x="6934090" y="-76200"/>
            <a:ext cx="2286103" cy="2895537"/>
            <a:chOff x="-26858" y="-227337"/>
            <a:chExt cx="2186403" cy="2757917"/>
          </a:xfrm>
        </p:grpSpPr>
        <p:sp>
          <p:nvSpPr>
            <p:cNvPr id="7283" name="Google Shape;7283;p18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4" name="Google Shape;7284;p18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5" name="Google Shape;7285;p187"/>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6" name="Google Shape;7286;p187"/>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7" name="Google Shape;7287;p187"/>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8" name="Google Shape;7288;p187"/>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9" name="Google Shape;7289;p18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0" name="Google Shape;7290;p18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1" name="Google Shape;7291;p18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2" name="Google Shape;7292;p187"/>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3" name="Google Shape;7293;p187"/>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4" name="Google Shape;7294;p18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5" name="Google Shape;7295;p187"/>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6" name="Google Shape;7296;p187"/>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7" name="Google Shape;7297;p187"/>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8" name="Google Shape;7298;p187"/>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9" name="Google Shape;7299;p187"/>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0" name="Google Shape;7300;p187"/>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1" name="Google Shape;7301;p187"/>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2" name="Google Shape;7302;p187"/>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3" name="Google Shape;7303;p187"/>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4" name="Google Shape;7304;p187"/>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5" name="Google Shape;7305;p18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6" name="Google Shape;7306;p18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7" name="Google Shape;7307;p187"/>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8" name="Google Shape;7308;p187"/>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9" name="Google Shape;7309;p187"/>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0" name="Google Shape;7310;p187"/>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1" name="Google Shape;7311;p187"/>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2" name="Google Shape;7312;p187"/>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3" name="Google Shape;7313;p187"/>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4" name="Google Shape;7314;p187"/>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5" name="Google Shape;7315;p187"/>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6" name="Google Shape;7316;p187"/>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7" name="Google Shape;7317;p187"/>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8" name="Google Shape;7318;p187"/>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9" name="Google Shape;7319;p187"/>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0" name="Google Shape;7320;p187"/>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1" name="Google Shape;7321;p187"/>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2" name="Google Shape;7322;p187"/>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_1">
    <p:spTree>
      <p:nvGrpSpPr>
        <p:cNvPr id="7323" name="Shape 7323"/>
        <p:cNvGrpSpPr/>
        <p:nvPr/>
      </p:nvGrpSpPr>
      <p:grpSpPr>
        <a:xfrm>
          <a:off x="0" y="0"/>
          <a:ext cx="0" cy="0"/>
          <a:chOff x="0" y="0"/>
          <a:chExt cx="0" cy="0"/>
        </a:xfrm>
      </p:grpSpPr>
      <p:sp>
        <p:nvSpPr>
          <p:cNvPr id="7324" name="Google Shape;7324;p188"/>
          <p:cNvSpPr txBox="1"/>
          <p:nvPr>
            <p:ph type="ctrTitle"/>
          </p:nvPr>
        </p:nvSpPr>
        <p:spPr>
          <a:xfrm>
            <a:off x="713225" y="2999825"/>
            <a:ext cx="2599200" cy="6624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325" name="Google Shape;7325;p188"/>
          <p:cNvSpPr txBox="1"/>
          <p:nvPr>
            <p:ph idx="1" type="subTitle"/>
          </p:nvPr>
        </p:nvSpPr>
        <p:spPr>
          <a:xfrm>
            <a:off x="713225" y="1712800"/>
            <a:ext cx="6379200" cy="1148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7326" name="Google Shape;7326;p188"/>
          <p:cNvSpPr/>
          <p:nvPr/>
        </p:nvSpPr>
        <p:spPr>
          <a:xfrm flipH="1" rot="-5400000">
            <a:off x="4073565" y="-78536"/>
            <a:ext cx="996879" cy="1153940"/>
          </a:xfrm>
          <a:custGeom>
            <a:rect b="b" l="l" r="r" t="t"/>
            <a:pathLst>
              <a:path extrusionOk="0" h="31857" w="27521">
                <a:moveTo>
                  <a:pt x="1" y="0"/>
                </a:moveTo>
                <a:lnTo>
                  <a:pt x="1" y="31857"/>
                </a:lnTo>
                <a:lnTo>
                  <a:pt x="27520" y="15845"/>
                </a:lnTo>
                <a:lnTo>
                  <a:pt x="1" y="0"/>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27" name="Google Shape;7327;p188"/>
          <p:cNvGrpSpPr/>
          <p:nvPr/>
        </p:nvGrpSpPr>
        <p:grpSpPr>
          <a:xfrm flipH="1" rot="5400000">
            <a:off x="7613820" y="3611830"/>
            <a:ext cx="877851" cy="2209091"/>
            <a:chOff x="-26858" y="-227337"/>
            <a:chExt cx="1093215" cy="2757917"/>
          </a:xfrm>
        </p:grpSpPr>
        <p:sp>
          <p:nvSpPr>
            <p:cNvPr id="7328" name="Google Shape;7328;p18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9" name="Google Shape;7329;p18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0" name="Google Shape;7330;p188"/>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1" name="Google Shape;7331;p188"/>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2" name="Google Shape;7332;p188"/>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3" name="Google Shape;7333;p188"/>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4" name="Google Shape;7334;p18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5" name="Google Shape;7335;p18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6" name="Google Shape;7336;p18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7" name="Google Shape;7337;p188"/>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8" name="Google Shape;7338;p188"/>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9" name="Google Shape;7339;p18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0" name="Google Shape;7340;p188"/>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1" name="Google Shape;7341;p188"/>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2" name="Google Shape;7342;p188"/>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3" name="Google Shape;7343;p188"/>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4" name="Google Shape;7344;p188"/>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5" name="Google Shape;7345;p188"/>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6" name="Google Shape;7346;p188"/>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7" name="Google Shape;7347;p18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8" name="Google Shape;7348;p18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9" name="Google Shape;7349;p188"/>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50" name="Google Shape;7350;p188"/>
          <p:cNvGrpSpPr/>
          <p:nvPr/>
        </p:nvGrpSpPr>
        <p:grpSpPr>
          <a:xfrm rot="-5400000">
            <a:off x="286059" y="3659330"/>
            <a:ext cx="1209907" cy="1782035"/>
            <a:chOff x="700771" y="-227337"/>
            <a:chExt cx="1458774" cy="2138784"/>
          </a:xfrm>
        </p:grpSpPr>
        <p:sp>
          <p:nvSpPr>
            <p:cNvPr id="7351" name="Google Shape;7351;p188"/>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2" name="Google Shape;7352;p188"/>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3" name="Google Shape;7353;p188"/>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4" name="Google Shape;7354;p188"/>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5" name="Google Shape;7355;p188"/>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6" name="Google Shape;7356;p188"/>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7" name="Google Shape;7357;p188"/>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8" name="Google Shape;7358;p188"/>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9" name="Google Shape;7359;p188"/>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0" name="Google Shape;7360;p188"/>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1" name="Google Shape;7361;p188"/>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2" name="Google Shape;7362;p188"/>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3" name="Google Shape;7363;p188"/>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4" name="Google Shape;7364;p188"/>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5" name="Google Shape;7365;p188"/>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6" name="Google Shape;7366;p188"/>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7" name="Google Shape;7367;p188"/>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8" name="Google Shape;7368;p188"/>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9" name="Google Shape;7369;p188"/>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TITLE_1_1_1_1">
    <p:spTree>
      <p:nvGrpSpPr>
        <p:cNvPr id="7370" name="Shape 7370"/>
        <p:cNvGrpSpPr/>
        <p:nvPr/>
      </p:nvGrpSpPr>
      <p:grpSpPr>
        <a:xfrm>
          <a:off x="0" y="0"/>
          <a:ext cx="0" cy="0"/>
          <a:chOff x="0" y="0"/>
          <a:chExt cx="0" cy="0"/>
        </a:xfrm>
      </p:grpSpPr>
      <p:sp>
        <p:nvSpPr>
          <p:cNvPr id="7371" name="Google Shape;7371;p189"/>
          <p:cNvSpPr txBox="1"/>
          <p:nvPr>
            <p:ph idx="1" type="subTitle"/>
          </p:nvPr>
        </p:nvSpPr>
        <p:spPr>
          <a:xfrm>
            <a:off x="1924300" y="1704900"/>
            <a:ext cx="5295300" cy="173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000"/>
            </a:lvl1pPr>
            <a:lvl2pPr lvl="1" rtl="0">
              <a:lnSpc>
                <a:spcPct val="100000"/>
              </a:lnSpc>
              <a:spcBef>
                <a:spcPts val="0"/>
              </a:spcBef>
              <a:spcAft>
                <a:spcPts val="0"/>
              </a:spcAft>
              <a:buSzPts val="3600"/>
              <a:buNone/>
              <a:defRPr sz="3600"/>
            </a:lvl2pPr>
            <a:lvl3pPr lvl="2" rtl="0">
              <a:lnSpc>
                <a:spcPct val="100000"/>
              </a:lnSpc>
              <a:spcBef>
                <a:spcPts val="0"/>
              </a:spcBef>
              <a:spcAft>
                <a:spcPts val="0"/>
              </a:spcAft>
              <a:buSzPts val="3600"/>
              <a:buNone/>
              <a:defRPr sz="3600"/>
            </a:lvl3pPr>
            <a:lvl4pPr lvl="3" rtl="0">
              <a:lnSpc>
                <a:spcPct val="100000"/>
              </a:lnSpc>
              <a:spcBef>
                <a:spcPts val="0"/>
              </a:spcBef>
              <a:spcAft>
                <a:spcPts val="0"/>
              </a:spcAft>
              <a:buSzPts val="3600"/>
              <a:buNone/>
              <a:defRPr sz="3600"/>
            </a:lvl4pPr>
            <a:lvl5pPr lvl="4" rtl="0">
              <a:lnSpc>
                <a:spcPct val="100000"/>
              </a:lnSpc>
              <a:spcBef>
                <a:spcPts val="0"/>
              </a:spcBef>
              <a:spcAft>
                <a:spcPts val="0"/>
              </a:spcAft>
              <a:buSzPts val="3600"/>
              <a:buNone/>
              <a:defRPr sz="3600"/>
            </a:lvl5pPr>
            <a:lvl6pPr lvl="5" rtl="0">
              <a:lnSpc>
                <a:spcPct val="100000"/>
              </a:lnSpc>
              <a:spcBef>
                <a:spcPts val="0"/>
              </a:spcBef>
              <a:spcAft>
                <a:spcPts val="0"/>
              </a:spcAft>
              <a:buSzPts val="3600"/>
              <a:buNone/>
              <a:defRPr sz="3600"/>
            </a:lvl6pPr>
            <a:lvl7pPr lvl="6" rtl="0">
              <a:lnSpc>
                <a:spcPct val="100000"/>
              </a:lnSpc>
              <a:spcBef>
                <a:spcPts val="0"/>
              </a:spcBef>
              <a:spcAft>
                <a:spcPts val="0"/>
              </a:spcAft>
              <a:buSzPts val="3600"/>
              <a:buNone/>
              <a:defRPr sz="3600"/>
            </a:lvl7pPr>
            <a:lvl8pPr lvl="7" rtl="0">
              <a:lnSpc>
                <a:spcPct val="100000"/>
              </a:lnSpc>
              <a:spcBef>
                <a:spcPts val="0"/>
              </a:spcBef>
              <a:spcAft>
                <a:spcPts val="0"/>
              </a:spcAft>
              <a:buSzPts val="3600"/>
              <a:buNone/>
              <a:defRPr sz="3600"/>
            </a:lvl8pPr>
            <a:lvl9pPr lvl="8" rtl="0">
              <a:lnSpc>
                <a:spcPct val="100000"/>
              </a:lnSpc>
              <a:spcBef>
                <a:spcPts val="0"/>
              </a:spcBef>
              <a:spcAft>
                <a:spcPts val="0"/>
              </a:spcAft>
              <a:buSzPts val="3600"/>
              <a:buNone/>
              <a:defRPr sz="3600"/>
            </a:lvl9pPr>
          </a:lstStyle>
          <a:p/>
        </p:txBody>
      </p:sp>
      <p:sp>
        <p:nvSpPr>
          <p:cNvPr id="7372" name="Google Shape;7372;p189"/>
          <p:cNvSpPr txBox="1"/>
          <p:nvPr>
            <p:ph type="ctrTitle"/>
          </p:nvPr>
        </p:nvSpPr>
        <p:spPr>
          <a:xfrm>
            <a:off x="3272413" y="3663875"/>
            <a:ext cx="2599200" cy="66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000">
                <a:solidFill>
                  <a:schemeClr val="accent4"/>
                </a:solidFill>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grpSp>
        <p:nvGrpSpPr>
          <p:cNvPr id="7373" name="Google Shape;7373;p189"/>
          <p:cNvGrpSpPr/>
          <p:nvPr/>
        </p:nvGrpSpPr>
        <p:grpSpPr>
          <a:xfrm flipH="1" rot="5400000">
            <a:off x="7613820" y="3611830"/>
            <a:ext cx="877851" cy="2209091"/>
            <a:chOff x="-26858" y="-227337"/>
            <a:chExt cx="1093215" cy="2757917"/>
          </a:xfrm>
        </p:grpSpPr>
        <p:sp>
          <p:nvSpPr>
            <p:cNvPr id="7374" name="Google Shape;7374;p18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5" name="Google Shape;7375;p18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6" name="Google Shape;7376;p189"/>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7" name="Google Shape;7377;p189"/>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8" name="Google Shape;7378;p189"/>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9" name="Google Shape;7379;p189"/>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0" name="Google Shape;7380;p18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1" name="Google Shape;7381;p18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2" name="Google Shape;7382;p18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3" name="Google Shape;7383;p189"/>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4" name="Google Shape;7384;p189"/>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5" name="Google Shape;7385;p18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6" name="Google Shape;7386;p189"/>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7" name="Google Shape;7387;p189"/>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8" name="Google Shape;7388;p189"/>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9" name="Google Shape;7389;p189"/>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0" name="Google Shape;7390;p189"/>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1" name="Google Shape;7391;p189"/>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2" name="Google Shape;7392;p189"/>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3" name="Google Shape;7393;p18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4" name="Google Shape;7394;p18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5" name="Google Shape;7395;p189"/>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96" name="Google Shape;7396;p189"/>
          <p:cNvGrpSpPr/>
          <p:nvPr/>
        </p:nvGrpSpPr>
        <p:grpSpPr>
          <a:xfrm flipH="1" rot="-5400000">
            <a:off x="286059" y="-312722"/>
            <a:ext cx="1209907" cy="1782035"/>
            <a:chOff x="700771" y="-227337"/>
            <a:chExt cx="1458774" cy="2138784"/>
          </a:xfrm>
        </p:grpSpPr>
        <p:sp>
          <p:nvSpPr>
            <p:cNvPr id="7397" name="Google Shape;7397;p189"/>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8" name="Google Shape;7398;p189"/>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9" name="Google Shape;7399;p189"/>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0" name="Google Shape;7400;p189"/>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1" name="Google Shape;7401;p189"/>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2" name="Google Shape;7402;p189"/>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3" name="Google Shape;7403;p189"/>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4" name="Google Shape;7404;p189"/>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5" name="Google Shape;7405;p189"/>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6" name="Google Shape;7406;p189"/>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7" name="Google Shape;7407;p189"/>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8" name="Google Shape;7408;p189"/>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9" name="Google Shape;7409;p189"/>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0" name="Google Shape;7410;p189"/>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1" name="Google Shape;7411;p189"/>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2" name="Google Shape;7412;p189"/>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3" name="Google Shape;7413;p189"/>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4" name="Google Shape;7414;p189"/>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5" name="Google Shape;7415;p189"/>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_1">
    <p:spTree>
      <p:nvGrpSpPr>
        <p:cNvPr id="7416" name="Shape 7416"/>
        <p:cNvGrpSpPr/>
        <p:nvPr/>
      </p:nvGrpSpPr>
      <p:grpSpPr>
        <a:xfrm>
          <a:off x="0" y="0"/>
          <a:ext cx="0" cy="0"/>
          <a:chOff x="0" y="0"/>
          <a:chExt cx="0" cy="0"/>
        </a:xfrm>
      </p:grpSpPr>
      <p:sp>
        <p:nvSpPr>
          <p:cNvPr id="7417" name="Google Shape;7417;p190"/>
          <p:cNvSpPr txBox="1"/>
          <p:nvPr>
            <p:ph idx="1" type="subTitle"/>
          </p:nvPr>
        </p:nvSpPr>
        <p:spPr>
          <a:xfrm>
            <a:off x="1042416" y="2331720"/>
            <a:ext cx="1929300" cy="57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418" name="Google Shape;7418;p190"/>
          <p:cNvSpPr txBox="1"/>
          <p:nvPr>
            <p:ph hasCustomPrompt="1" type="title"/>
          </p:nvPr>
        </p:nvSpPr>
        <p:spPr>
          <a:xfrm>
            <a:off x="1041825" y="2843784"/>
            <a:ext cx="1930500" cy="36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1pPr>
            <a:lvl2pPr lvl="1"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2pPr>
            <a:lvl3pPr lvl="2"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3pPr>
            <a:lvl4pPr lvl="3"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4pPr>
            <a:lvl5pPr lvl="4"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5pPr>
            <a:lvl6pPr lvl="5"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6pPr>
            <a:lvl7pPr lvl="6"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7pPr>
            <a:lvl8pPr lvl="7"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8pPr>
            <a:lvl9pPr lvl="8"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9pPr>
          </a:lstStyle>
          <a:p>
            <a:r>
              <a:t>xx%</a:t>
            </a:r>
          </a:p>
        </p:txBody>
      </p:sp>
      <p:sp>
        <p:nvSpPr>
          <p:cNvPr id="7419" name="Google Shape;7419;p190"/>
          <p:cNvSpPr txBox="1"/>
          <p:nvPr>
            <p:ph idx="2" type="subTitle"/>
          </p:nvPr>
        </p:nvSpPr>
        <p:spPr>
          <a:xfrm>
            <a:off x="1042425" y="3255264"/>
            <a:ext cx="1929300" cy="83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420" name="Google Shape;7420;p190"/>
          <p:cNvSpPr txBox="1"/>
          <p:nvPr>
            <p:ph idx="3" type="subTitle"/>
          </p:nvPr>
        </p:nvSpPr>
        <p:spPr>
          <a:xfrm>
            <a:off x="3607341" y="2331720"/>
            <a:ext cx="1929300" cy="57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421" name="Google Shape;7421;p190"/>
          <p:cNvSpPr txBox="1"/>
          <p:nvPr>
            <p:ph hasCustomPrompt="1" idx="4" type="title"/>
          </p:nvPr>
        </p:nvSpPr>
        <p:spPr>
          <a:xfrm>
            <a:off x="3606750" y="2843784"/>
            <a:ext cx="1930500" cy="36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1pPr>
            <a:lvl2pPr lvl="1"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2pPr>
            <a:lvl3pPr lvl="2"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3pPr>
            <a:lvl4pPr lvl="3"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4pPr>
            <a:lvl5pPr lvl="4"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5pPr>
            <a:lvl6pPr lvl="5"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6pPr>
            <a:lvl7pPr lvl="6"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7pPr>
            <a:lvl8pPr lvl="7"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8pPr>
            <a:lvl9pPr lvl="8"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9pPr>
          </a:lstStyle>
          <a:p>
            <a:r>
              <a:t>xx%</a:t>
            </a:r>
          </a:p>
        </p:txBody>
      </p:sp>
      <p:sp>
        <p:nvSpPr>
          <p:cNvPr id="7422" name="Google Shape;7422;p190"/>
          <p:cNvSpPr txBox="1"/>
          <p:nvPr>
            <p:ph idx="5" type="subTitle"/>
          </p:nvPr>
        </p:nvSpPr>
        <p:spPr>
          <a:xfrm>
            <a:off x="3607350" y="3255264"/>
            <a:ext cx="1929300" cy="83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423" name="Google Shape;7423;p190"/>
          <p:cNvSpPr txBox="1"/>
          <p:nvPr>
            <p:ph idx="6" type="subTitle"/>
          </p:nvPr>
        </p:nvSpPr>
        <p:spPr>
          <a:xfrm>
            <a:off x="6172266" y="2331720"/>
            <a:ext cx="1929300" cy="57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424" name="Google Shape;7424;p190"/>
          <p:cNvSpPr txBox="1"/>
          <p:nvPr>
            <p:ph hasCustomPrompt="1" idx="7" type="title"/>
          </p:nvPr>
        </p:nvSpPr>
        <p:spPr>
          <a:xfrm>
            <a:off x="6171675" y="2843784"/>
            <a:ext cx="1930500" cy="36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1pPr>
            <a:lvl2pPr lvl="1"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2pPr>
            <a:lvl3pPr lvl="2"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3pPr>
            <a:lvl4pPr lvl="3"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4pPr>
            <a:lvl5pPr lvl="4"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5pPr>
            <a:lvl6pPr lvl="5"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6pPr>
            <a:lvl7pPr lvl="6"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7pPr>
            <a:lvl8pPr lvl="7"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8pPr>
            <a:lvl9pPr lvl="8"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9pPr>
          </a:lstStyle>
          <a:p>
            <a:r>
              <a:t>xx%</a:t>
            </a:r>
          </a:p>
        </p:txBody>
      </p:sp>
      <p:sp>
        <p:nvSpPr>
          <p:cNvPr id="7425" name="Google Shape;7425;p190"/>
          <p:cNvSpPr txBox="1"/>
          <p:nvPr>
            <p:ph idx="8" type="subTitle"/>
          </p:nvPr>
        </p:nvSpPr>
        <p:spPr>
          <a:xfrm>
            <a:off x="6172275" y="3255264"/>
            <a:ext cx="1929300" cy="83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426" name="Google Shape;7426;p190"/>
          <p:cNvSpPr txBox="1"/>
          <p:nvPr>
            <p:ph idx="9" type="ctrTitle"/>
          </p:nvPr>
        </p:nvSpPr>
        <p:spPr>
          <a:xfrm flipH="1">
            <a:off x="770700" y="468450"/>
            <a:ext cx="3801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7427" name="Google Shape;7427;p190"/>
          <p:cNvCxnSpPr/>
          <p:nvPr/>
        </p:nvCxnSpPr>
        <p:spPr>
          <a:xfrm>
            <a:off x="498025" y="-63925"/>
            <a:ext cx="0" cy="1124100"/>
          </a:xfrm>
          <a:prstGeom prst="straightConnector1">
            <a:avLst/>
          </a:prstGeom>
          <a:noFill/>
          <a:ln cap="flat" cmpd="sng" w="28575">
            <a:solidFill>
              <a:schemeClr val="lt2"/>
            </a:solidFill>
            <a:prstDash val="solid"/>
            <a:round/>
            <a:headEnd len="med" w="med" type="none"/>
            <a:tailEnd len="med" w="med" type="none"/>
          </a:ln>
        </p:spPr>
      </p:cxnSp>
      <p:grpSp>
        <p:nvGrpSpPr>
          <p:cNvPr id="7428" name="Google Shape;7428;p190"/>
          <p:cNvGrpSpPr/>
          <p:nvPr/>
        </p:nvGrpSpPr>
        <p:grpSpPr>
          <a:xfrm flipH="1" rot="5400000">
            <a:off x="7613820" y="3611830"/>
            <a:ext cx="877851" cy="2209091"/>
            <a:chOff x="-26858" y="-227337"/>
            <a:chExt cx="1093215" cy="2757917"/>
          </a:xfrm>
        </p:grpSpPr>
        <p:sp>
          <p:nvSpPr>
            <p:cNvPr id="7429" name="Google Shape;7429;p19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0" name="Google Shape;7430;p19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1" name="Google Shape;7431;p190"/>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2" name="Google Shape;7432;p190"/>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3" name="Google Shape;7433;p190"/>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4" name="Google Shape;7434;p190"/>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5" name="Google Shape;7435;p19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6" name="Google Shape;7436;p19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7" name="Google Shape;7437;p19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8" name="Google Shape;7438;p190"/>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9" name="Google Shape;7439;p190"/>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0" name="Google Shape;7440;p19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1" name="Google Shape;7441;p190"/>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2" name="Google Shape;7442;p190"/>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3" name="Google Shape;7443;p190"/>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4" name="Google Shape;7444;p190"/>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5" name="Google Shape;7445;p190"/>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6" name="Google Shape;7446;p190"/>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7" name="Google Shape;7447;p190"/>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8" name="Google Shape;7448;p19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9" name="Google Shape;7449;p19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0" name="Google Shape;7450;p190"/>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
    <p:spTree>
      <p:nvGrpSpPr>
        <p:cNvPr id="7451" name="Shape 7451"/>
        <p:cNvGrpSpPr/>
        <p:nvPr/>
      </p:nvGrpSpPr>
      <p:grpSpPr>
        <a:xfrm>
          <a:off x="0" y="0"/>
          <a:ext cx="0" cy="0"/>
          <a:chOff x="0" y="0"/>
          <a:chExt cx="0" cy="0"/>
        </a:xfrm>
      </p:grpSpPr>
      <p:sp>
        <p:nvSpPr>
          <p:cNvPr id="7452" name="Google Shape;7452;p191"/>
          <p:cNvSpPr txBox="1"/>
          <p:nvPr>
            <p:ph type="ctrTitle"/>
          </p:nvPr>
        </p:nvSpPr>
        <p:spPr>
          <a:xfrm flipH="1">
            <a:off x="770700" y="468450"/>
            <a:ext cx="3801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7453" name="Google Shape;7453;p191"/>
          <p:cNvCxnSpPr/>
          <p:nvPr/>
        </p:nvCxnSpPr>
        <p:spPr>
          <a:xfrm>
            <a:off x="498025" y="-63925"/>
            <a:ext cx="0" cy="1124100"/>
          </a:xfrm>
          <a:prstGeom prst="straightConnector1">
            <a:avLst/>
          </a:prstGeom>
          <a:noFill/>
          <a:ln cap="flat" cmpd="sng" w="28575">
            <a:solidFill>
              <a:schemeClr val="lt2"/>
            </a:solidFill>
            <a:prstDash val="solid"/>
            <a:round/>
            <a:headEnd len="med" w="med" type="none"/>
            <a:tailEnd len="med" w="med" type="none"/>
          </a:ln>
        </p:spPr>
      </p:cxnSp>
      <p:grpSp>
        <p:nvGrpSpPr>
          <p:cNvPr id="7454" name="Google Shape;7454;p191"/>
          <p:cNvGrpSpPr/>
          <p:nvPr/>
        </p:nvGrpSpPr>
        <p:grpSpPr>
          <a:xfrm flipH="1" rot="5400000">
            <a:off x="7613820" y="3611830"/>
            <a:ext cx="877851" cy="2209091"/>
            <a:chOff x="-26858" y="-227337"/>
            <a:chExt cx="1093215" cy="2757917"/>
          </a:xfrm>
        </p:grpSpPr>
        <p:sp>
          <p:nvSpPr>
            <p:cNvPr id="7455" name="Google Shape;7455;p19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6" name="Google Shape;7456;p19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7" name="Google Shape;7457;p191"/>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8" name="Google Shape;7458;p191"/>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9" name="Google Shape;7459;p191"/>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0" name="Google Shape;7460;p191"/>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1" name="Google Shape;7461;p19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2" name="Google Shape;7462;p19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3" name="Google Shape;7463;p19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4" name="Google Shape;7464;p191"/>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5" name="Google Shape;7465;p191"/>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6" name="Google Shape;7466;p19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7" name="Google Shape;7467;p191"/>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8" name="Google Shape;7468;p191"/>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9" name="Google Shape;7469;p191"/>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0" name="Google Shape;7470;p191"/>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1" name="Google Shape;7471;p191"/>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2" name="Google Shape;7472;p191"/>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3" name="Google Shape;7473;p191"/>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4" name="Google Shape;7474;p19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5" name="Google Shape;7475;p19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6" name="Google Shape;7476;p191"/>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77" name="Google Shape;7477;p191"/>
          <p:cNvSpPr txBox="1"/>
          <p:nvPr>
            <p:ph idx="1" type="subTitle"/>
          </p:nvPr>
        </p:nvSpPr>
        <p:spPr>
          <a:xfrm>
            <a:off x="2670048" y="1289304"/>
            <a:ext cx="1252800" cy="429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7478" name="Google Shape;7478;p191"/>
          <p:cNvSpPr txBox="1"/>
          <p:nvPr>
            <p:ph idx="2" type="subTitle"/>
          </p:nvPr>
        </p:nvSpPr>
        <p:spPr>
          <a:xfrm>
            <a:off x="1005840" y="1591056"/>
            <a:ext cx="2916900" cy="57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7479" name="Google Shape;7479;p191"/>
          <p:cNvSpPr txBox="1"/>
          <p:nvPr>
            <p:ph idx="3" type="subTitle"/>
          </p:nvPr>
        </p:nvSpPr>
        <p:spPr>
          <a:xfrm>
            <a:off x="2670048" y="3538728"/>
            <a:ext cx="1252800" cy="429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7480" name="Google Shape;7480;p191"/>
          <p:cNvSpPr txBox="1"/>
          <p:nvPr>
            <p:ph idx="4" type="subTitle"/>
          </p:nvPr>
        </p:nvSpPr>
        <p:spPr>
          <a:xfrm>
            <a:off x="1005840" y="3840480"/>
            <a:ext cx="2916900" cy="57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7481" name="Google Shape;7481;p191"/>
          <p:cNvSpPr txBox="1"/>
          <p:nvPr>
            <p:ph idx="5" type="subTitle"/>
          </p:nvPr>
        </p:nvSpPr>
        <p:spPr>
          <a:xfrm>
            <a:off x="2670048" y="2414016"/>
            <a:ext cx="1252800" cy="429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7482" name="Google Shape;7482;p191"/>
          <p:cNvSpPr txBox="1"/>
          <p:nvPr>
            <p:ph idx="6" type="subTitle"/>
          </p:nvPr>
        </p:nvSpPr>
        <p:spPr>
          <a:xfrm>
            <a:off x="1005840" y="2715767"/>
            <a:ext cx="2916900" cy="57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TITLE_ONLY_2_1">
    <p:spTree>
      <p:nvGrpSpPr>
        <p:cNvPr id="7483" name="Shape 7483"/>
        <p:cNvGrpSpPr/>
        <p:nvPr/>
      </p:nvGrpSpPr>
      <p:grpSpPr>
        <a:xfrm>
          <a:off x="0" y="0"/>
          <a:ext cx="0" cy="0"/>
          <a:chOff x="0" y="0"/>
          <a:chExt cx="0" cy="0"/>
        </a:xfrm>
      </p:grpSpPr>
      <p:sp>
        <p:nvSpPr>
          <p:cNvPr id="7484" name="Google Shape;7484;p192"/>
          <p:cNvSpPr txBox="1"/>
          <p:nvPr>
            <p:ph idx="1" type="subTitle"/>
          </p:nvPr>
        </p:nvSpPr>
        <p:spPr>
          <a:xfrm>
            <a:off x="924358" y="2982025"/>
            <a:ext cx="17178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485" name="Google Shape;7485;p192"/>
          <p:cNvSpPr txBox="1"/>
          <p:nvPr>
            <p:ph idx="2" type="subTitle"/>
          </p:nvPr>
        </p:nvSpPr>
        <p:spPr>
          <a:xfrm>
            <a:off x="724602" y="3335720"/>
            <a:ext cx="21174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486" name="Google Shape;7486;p192"/>
          <p:cNvSpPr txBox="1"/>
          <p:nvPr>
            <p:ph idx="3" type="subTitle"/>
          </p:nvPr>
        </p:nvSpPr>
        <p:spPr>
          <a:xfrm>
            <a:off x="3712963" y="2982025"/>
            <a:ext cx="17181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487" name="Google Shape;7487;p192"/>
          <p:cNvSpPr txBox="1"/>
          <p:nvPr>
            <p:ph idx="4" type="subTitle"/>
          </p:nvPr>
        </p:nvSpPr>
        <p:spPr>
          <a:xfrm>
            <a:off x="3513298" y="3335720"/>
            <a:ext cx="21174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488" name="Google Shape;7488;p192"/>
          <p:cNvSpPr txBox="1"/>
          <p:nvPr>
            <p:ph idx="5" type="subTitle"/>
          </p:nvPr>
        </p:nvSpPr>
        <p:spPr>
          <a:xfrm>
            <a:off x="6501707" y="2982025"/>
            <a:ext cx="17181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489" name="Google Shape;7489;p192"/>
          <p:cNvSpPr txBox="1"/>
          <p:nvPr>
            <p:ph idx="6" type="subTitle"/>
          </p:nvPr>
        </p:nvSpPr>
        <p:spPr>
          <a:xfrm>
            <a:off x="6302000" y="3335720"/>
            <a:ext cx="21174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490" name="Google Shape;7490;p192"/>
          <p:cNvSpPr txBox="1"/>
          <p:nvPr>
            <p:ph type="ctrTitle"/>
          </p:nvPr>
        </p:nvSpPr>
        <p:spPr>
          <a:xfrm flipH="1">
            <a:off x="770700" y="468450"/>
            <a:ext cx="3801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7491" name="Google Shape;7491;p192"/>
          <p:cNvCxnSpPr/>
          <p:nvPr/>
        </p:nvCxnSpPr>
        <p:spPr>
          <a:xfrm>
            <a:off x="498025" y="-63925"/>
            <a:ext cx="0" cy="1124100"/>
          </a:xfrm>
          <a:prstGeom prst="straightConnector1">
            <a:avLst/>
          </a:prstGeom>
          <a:noFill/>
          <a:ln cap="flat" cmpd="sng" w="28575">
            <a:solidFill>
              <a:schemeClr val="lt2"/>
            </a:solidFill>
            <a:prstDash val="solid"/>
            <a:round/>
            <a:headEnd len="med" w="med" type="none"/>
            <a:tailEnd len="med" w="med" type="none"/>
          </a:ln>
        </p:spPr>
      </p:cxnSp>
      <p:grpSp>
        <p:nvGrpSpPr>
          <p:cNvPr id="7492" name="Google Shape;7492;p192"/>
          <p:cNvGrpSpPr/>
          <p:nvPr/>
        </p:nvGrpSpPr>
        <p:grpSpPr>
          <a:xfrm flipH="1" rot="5400000">
            <a:off x="7613820" y="3611830"/>
            <a:ext cx="877851" cy="2209091"/>
            <a:chOff x="-26858" y="-227337"/>
            <a:chExt cx="1093215" cy="2757917"/>
          </a:xfrm>
        </p:grpSpPr>
        <p:sp>
          <p:nvSpPr>
            <p:cNvPr id="7493" name="Google Shape;7493;p19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4" name="Google Shape;7494;p19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5" name="Google Shape;7495;p192"/>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6" name="Google Shape;7496;p192"/>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7" name="Google Shape;7497;p192"/>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8" name="Google Shape;7498;p192"/>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9" name="Google Shape;7499;p19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0" name="Google Shape;7500;p19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1" name="Google Shape;7501;p19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2" name="Google Shape;7502;p192"/>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3" name="Google Shape;7503;p192"/>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4" name="Google Shape;7504;p19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5" name="Google Shape;7505;p192"/>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6" name="Google Shape;7506;p192"/>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7" name="Google Shape;7507;p192"/>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8" name="Google Shape;7508;p192"/>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9" name="Google Shape;7509;p192"/>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0" name="Google Shape;7510;p192"/>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1" name="Google Shape;7511;p192"/>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2" name="Google Shape;7512;p19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3" name="Google Shape;7513;p19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4" name="Google Shape;7514;p192"/>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ONLY_1">
    <p:spTree>
      <p:nvGrpSpPr>
        <p:cNvPr id="7515" name="Shape 7515"/>
        <p:cNvGrpSpPr/>
        <p:nvPr/>
      </p:nvGrpSpPr>
      <p:grpSpPr>
        <a:xfrm>
          <a:off x="0" y="0"/>
          <a:ext cx="0" cy="0"/>
          <a:chOff x="0" y="0"/>
          <a:chExt cx="0" cy="0"/>
        </a:xfrm>
      </p:grpSpPr>
      <p:sp>
        <p:nvSpPr>
          <p:cNvPr id="7516" name="Google Shape;7516;p193"/>
          <p:cNvSpPr txBox="1"/>
          <p:nvPr>
            <p:ph type="ctrTitle"/>
          </p:nvPr>
        </p:nvSpPr>
        <p:spPr>
          <a:xfrm>
            <a:off x="4572001" y="468450"/>
            <a:ext cx="37899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7517" name="Google Shape;7517;p193"/>
          <p:cNvCxnSpPr/>
          <p:nvPr/>
        </p:nvCxnSpPr>
        <p:spPr>
          <a:xfrm>
            <a:off x="8634675" y="-1604650"/>
            <a:ext cx="0" cy="2664900"/>
          </a:xfrm>
          <a:prstGeom prst="straightConnector1">
            <a:avLst/>
          </a:prstGeom>
          <a:noFill/>
          <a:ln cap="flat" cmpd="sng" w="28575">
            <a:solidFill>
              <a:schemeClr val="accent4"/>
            </a:solidFill>
            <a:prstDash val="solid"/>
            <a:round/>
            <a:headEnd len="med" w="med" type="none"/>
            <a:tailEnd len="med" w="med" type="none"/>
          </a:ln>
        </p:spPr>
      </p:cxnSp>
      <p:grpSp>
        <p:nvGrpSpPr>
          <p:cNvPr id="7518" name="Google Shape;7518;p193"/>
          <p:cNvGrpSpPr/>
          <p:nvPr/>
        </p:nvGrpSpPr>
        <p:grpSpPr>
          <a:xfrm rot="-5400000">
            <a:off x="665620" y="3611830"/>
            <a:ext cx="877851" cy="2209091"/>
            <a:chOff x="-26858" y="-227337"/>
            <a:chExt cx="1093215" cy="2757917"/>
          </a:xfrm>
        </p:grpSpPr>
        <p:sp>
          <p:nvSpPr>
            <p:cNvPr id="7519" name="Google Shape;7519;p19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0" name="Google Shape;7520;p19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1" name="Google Shape;7521;p193"/>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2" name="Google Shape;7522;p193"/>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3" name="Google Shape;7523;p193"/>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4" name="Google Shape;7524;p193"/>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5" name="Google Shape;7525;p19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6" name="Google Shape;7526;p19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7" name="Google Shape;7527;p19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8" name="Google Shape;7528;p193"/>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9" name="Google Shape;7529;p193"/>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0" name="Google Shape;7530;p19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1" name="Google Shape;7531;p193"/>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2" name="Google Shape;7532;p193"/>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3" name="Google Shape;7533;p193"/>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4" name="Google Shape;7534;p193"/>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5" name="Google Shape;7535;p193"/>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6" name="Google Shape;7536;p193"/>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7" name="Google Shape;7537;p193"/>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8" name="Google Shape;7538;p19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9" name="Google Shape;7539;p19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0" name="Google Shape;7540;p193"/>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1" name="Google Shape;7541;p193"/>
          <p:cNvSpPr txBox="1"/>
          <p:nvPr>
            <p:ph idx="1" type="subTitle"/>
          </p:nvPr>
        </p:nvSpPr>
        <p:spPr>
          <a:xfrm>
            <a:off x="1399032" y="1645362"/>
            <a:ext cx="1481400" cy="39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542" name="Google Shape;7542;p193"/>
          <p:cNvSpPr txBox="1"/>
          <p:nvPr>
            <p:ph idx="2" type="subTitle"/>
          </p:nvPr>
        </p:nvSpPr>
        <p:spPr>
          <a:xfrm>
            <a:off x="713232" y="1884838"/>
            <a:ext cx="2167200" cy="57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7543" name="Google Shape;7543;p193"/>
          <p:cNvSpPr txBox="1"/>
          <p:nvPr>
            <p:ph idx="3" type="subTitle"/>
          </p:nvPr>
        </p:nvSpPr>
        <p:spPr>
          <a:xfrm>
            <a:off x="1399032" y="3044394"/>
            <a:ext cx="1481400" cy="39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544" name="Google Shape;7544;p193"/>
          <p:cNvSpPr txBox="1"/>
          <p:nvPr>
            <p:ph idx="4" type="subTitle"/>
          </p:nvPr>
        </p:nvSpPr>
        <p:spPr>
          <a:xfrm>
            <a:off x="713232" y="3283870"/>
            <a:ext cx="2167200" cy="57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7545" name="Google Shape;7545;p193"/>
          <p:cNvSpPr txBox="1"/>
          <p:nvPr>
            <p:ph idx="5" type="subTitle"/>
          </p:nvPr>
        </p:nvSpPr>
        <p:spPr>
          <a:xfrm>
            <a:off x="6263640" y="1645362"/>
            <a:ext cx="14814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546" name="Google Shape;7546;p193"/>
          <p:cNvSpPr txBox="1"/>
          <p:nvPr>
            <p:ph idx="6" type="subTitle"/>
          </p:nvPr>
        </p:nvSpPr>
        <p:spPr>
          <a:xfrm>
            <a:off x="6263640" y="1884838"/>
            <a:ext cx="2167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547" name="Google Shape;7547;p193"/>
          <p:cNvSpPr txBox="1"/>
          <p:nvPr>
            <p:ph idx="7" type="subTitle"/>
          </p:nvPr>
        </p:nvSpPr>
        <p:spPr>
          <a:xfrm>
            <a:off x="6263640" y="3044394"/>
            <a:ext cx="14814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548" name="Google Shape;7548;p193"/>
          <p:cNvSpPr txBox="1"/>
          <p:nvPr>
            <p:ph idx="8" type="subTitle"/>
          </p:nvPr>
        </p:nvSpPr>
        <p:spPr>
          <a:xfrm>
            <a:off x="6263640" y="3283870"/>
            <a:ext cx="2167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TITLE_ONLY_1_2">
    <p:spTree>
      <p:nvGrpSpPr>
        <p:cNvPr id="7549" name="Shape 7549"/>
        <p:cNvGrpSpPr/>
        <p:nvPr/>
      </p:nvGrpSpPr>
      <p:grpSpPr>
        <a:xfrm>
          <a:off x="0" y="0"/>
          <a:ext cx="0" cy="0"/>
          <a:chOff x="0" y="0"/>
          <a:chExt cx="0" cy="0"/>
        </a:xfrm>
      </p:grpSpPr>
      <p:sp>
        <p:nvSpPr>
          <p:cNvPr id="7550" name="Google Shape;7550;p194"/>
          <p:cNvSpPr txBox="1"/>
          <p:nvPr>
            <p:ph idx="1" type="subTitle"/>
          </p:nvPr>
        </p:nvSpPr>
        <p:spPr>
          <a:xfrm>
            <a:off x="1399032" y="1521000"/>
            <a:ext cx="1481400" cy="39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551" name="Google Shape;7551;p194"/>
          <p:cNvSpPr txBox="1"/>
          <p:nvPr>
            <p:ph idx="2" type="subTitle"/>
          </p:nvPr>
        </p:nvSpPr>
        <p:spPr>
          <a:xfrm>
            <a:off x="713232" y="1792272"/>
            <a:ext cx="2167200" cy="57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7552" name="Google Shape;7552;p194"/>
          <p:cNvSpPr txBox="1"/>
          <p:nvPr>
            <p:ph idx="3" type="subTitle"/>
          </p:nvPr>
        </p:nvSpPr>
        <p:spPr>
          <a:xfrm>
            <a:off x="1399032" y="3188256"/>
            <a:ext cx="1481400" cy="39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553" name="Google Shape;7553;p194"/>
          <p:cNvSpPr txBox="1"/>
          <p:nvPr>
            <p:ph idx="4" type="subTitle"/>
          </p:nvPr>
        </p:nvSpPr>
        <p:spPr>
          <a:xfrm>
            <a:off x="713232" y="3459528"/>
            <a:ext cx="2167200" cy="57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7554" name="Google Shape;7554;p194"/>
          <p:cNvSpPr txBox="1"/>
          <p:nvPr>
            <p:ph idx="5" type="subTitle"/>
          </p:nvPr>
        </p:nvSpPr>
        <p:spPr>
          <a:xfrm>
            <a:off x="6263640" y="1521000"/>
            <a:ext cx="14814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555" name="Google Shape;7555;p194"/>
          <p:cNvSpPr txBox="1"/>
          <p:nvPr>
            <p:ph idx="6" type="subTitle"/>
          </p:nvPr>
        </p:nvSpPr>
        <p:spPr>
          <a:xfrm>
            <a:off x="6263640" y="1792272"/>
            <a:ext cx="2167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556" name="Google Shape;7556;p194"/>
          <p:cNvSpPr txBox="1"/>
          <p:nvPr>
            <p:ph idx="7" type="subTitle"/>
          </p:nvPr>
        </p:nvSpPr>
        <p:spPr>
          <a:xfrm>
            <a:off x="6263640" y="3188256"/>
            <a:ext cx="14814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557" name="Google Shape;7557;p194"/>
          <p:cNvSpPr txBox="1"/>
          <p:nvPr>
            <p:ph idx="8" type="subTitle"/>
          </p:nvPr>
        </p:nvSpPr>
        <p:spPr>
          <a:xfrm>
            <a:off x="6263640" y="3459528"/>
            <a:ext cx="2167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558" name="Google Shape;7558;p194"/>
          <p:cNvSpPr txBox="1"/>
          <p:nvPr>
            <p:ph type="ctrTitle"/>
          </p:nvPr>
        </p:nvSpPr>
        <p:spPr>
          <a:xfrm flipH="1">
            <a:off x="770700" y="468450"/>
            <a:ext cx="3801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7559" name="Google Shape;7559;p194"/>
          <p:cNvCxnSpPr/>
          <p:nvPr/>
        </p:nvCxnSpPr>
        <p:spPr>
          <a:xfrm>
            <a:off x="498025" y="-63925"/>
            <a:ext cx="0" cy="1124100"/>
          </a:xfrm>
          <a:prstGeom prst="straightConnector1">
            <a:avLst/>
          </a:prstGeom>
          <a:noFill/>
          <a:ln cap="flat" cmpd="sng" w="28575">
            <a:solidFill>
              <a:schemeClr val="lt2"/>
            </a:solidFill>
            <a:prstDash val="solid"/>
            <a:round/>
            <a:headEnd len="med" w="med" type="none"/>
            <a:tailEnd len="med" w="med" type="none"/>
          </a:ln>
        </p:spPr>
      </p:cxnSp>
      <p:grpSp>
        <p:nvGrpSpPr>
          <p:cNvPr id="7560" name="Google Shape;7560;p194"/>
          <p:cNvGrpSpPr/>
          <p:nvPr/>
        </p:nvGrpSpPr>
        <p:grpSpPr>
          <a:xfrm flipH="1" rot="5400000">
            <a:off x="7613820" y="3611830"/>
            <a:ext cx="877851" cy="2209091"/>
            <a:chOff x="-26858" y="-227337"/>
            <a:chExt cx="1093215" cy="2757917"/>
          </a:xfrm>
        </p:grpSpPr>
        <p:sp>
          <p:nvSpPr>
            <p:cNvPr id="7561" name="Google Shape;7561;p19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2" name="Google Shape;7562;p19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3" name="Google Shape;7563;p194"/>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4" name="Google Shape;7564;p194"/>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5" name="Google Shape;7565;p194"/>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6" name="Google Shape;7566;p194"/>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7" name="Google Shape;7567;p19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8" name="Google Shape;7568;p19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9" name="Google Shape;7569;p19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0" name="Google Shape;7570;p194"/>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1" name="Google Shape;7571;p194"/>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2" name="Google Shape;7572;p19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3" name="Google Shape;7573;p194"/>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4" name="Google Shape;7574;p194"/>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5" name="Google Shape;7575;p194"/>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6" name="Google Shape;7576;p194"/>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7" name="Google Shape;7577;p194"/>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8" name="Google Shape;7578;p194"/>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9" name="Google Shape;7579;p194"/>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0" name="Google Shape;7580;p19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1" name="Google Shape;7581;p19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2" name="Google Shape;7582;p194"/>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9" name="Shape 349"/>
        <p:cNvGrpSpPr/>
        <p:nvPr/>
      </p:nvGrpSpPr>
      <p:grpSpPr>
        <a:xfrm>
          <a:off x="0" y="0"/>
          <a:ext cx="0" cy="0"/>
          <a:chOff x="0" y="0"/>
          <a:chExt cx="0" cy="0"/>
        </a:xfrm>
      </p:grpSpPr>
      <p:sp>
        <p:nvSpPr>
          <p:cNvPr id="350" name="Google Shape;350;p21"/>
          <p:cNvSpPr txBox="1"/>
          <p:nvPr>
            <p:ph type="title"/>
          </p:nvPr>
        </p:nvSpPr>
        <p:spPr>
          <a:xfrm>
            <a:off x="713225" y="978238"/>
            <a:ext cx="3147300" cy="2291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351" name="Google Shape;351;p21"/>
          <p:cNvSpPr txBox="1"/>
          <p:nvPr>
            <p:ph idx="1" type="subTitle"/>
          </p:nvPr>
        </p:nvSpPr>
        <p:spPr>
          <a:xfrm>
            <a:off x="713225" y="3357063"/>
            <a:ext cx="3147300" cy="8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grpSp>
        <p:nvGrpSpPr>
          <p:cNvPr id="352" name="Google Shape;352;p21"/>
          <p:cNvGrpSpPr/>
          <p:nvPr/>
        </p:nvGrpSpPr>
        <p:grpSpPr>
          <a:xfrm flipH="1">
            <a:off x="4743766" y="-1156952"/>
            <a:ext cx="4451259" cy="6129060"/>
            <a:chOff x="-37799" y="-227337"/>
            <a:chExt cx="1833529" cy="2524637"/>
          </a:xfrm>
        </p:grpSpPr>
        <p:sp>
          <p:nvSpPr>
            <p:cNvPr id="353" name="Google Shape;353;p2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1"/>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1"/>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1"/>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1"/>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1"/>
            <p:cNvSpPr/>
            <p:nvPr/>
          </p:nvSpPr>
          <p:spPr>
            <a:xfrm rot="10800000">
              <a:off x="-37799" y="811313"/>
              <a:ext cx="381833" cy="44126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1"/>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1"/>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1"/>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1"/>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1"/>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1"/>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1"/>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1"/>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1"/>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1"/>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1"/>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1"/>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1"/>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1"/>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1"/>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1"/>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1"/>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1"/>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1"/>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TITLE_ONLY_1_1">
    <p:spTree>
      <p:nvGrpSpPr>
        <p:cNvPr id="7583" name="Shape 7583"/>
        <p:cNvGrpSpPr/>
        <p:nvPr/>
      </p:nvGrpSpPr>
      <p:grpSpPr>
        <a:xfrm>
          <a:off x="0" y="0"/>
          <a:ext cx="0" cy="0"/>
          <a:chOff x="0" y="0"/>
          <a:chExt cx="0" cy="0"/>
        </a:xfrm>
      </p:grpSpPr>
      <p:sp>
        <p:nvSpPr>
          <p:cNvPr id="7584" name="Google Shape;7584;p195"/>
          <p:cNvSpPr txBox="1"/>
          <p:nvPr>
            <p:ph type="ctrTitle"/>
          </p:nvPr>
        </p:nvSpPr>
        <p:spPr>
          <a:xfrm>
            <a:off x="4572001" y="468450"/>
            <a:ext cx="37899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7585" name="Google Shape;7585;p195"/>
          <p:cNvCxnSpPr/>
          <p:nvPr/>
        </p:nvCxnSpPr>
        <p:spPr>
          <a:xfrm>
            <a:off x="8634675" y="-1604650"/>
            <a:ext cx="0" cy="2664900"/>
          </a:xfrm>
          <a:prstGeom prst="straightConnector1">
            <a:avLst/>
          </a:prstGeom>
          <a:noFill/>
          <a:ln cap="flat" cmpd="sng" w="28575">
            <a:solidFill>
              <a:schemeClr val="accent4"/>
            </a:solidFill>
            <a:prstDash val="solid"/>
            <a:round/>
            <a:headEnd len="med" w="med" type="none"/>
            <a:tailEnd len="med" w="med" type="none"/>
          </a:ln>
        </p:spPr>
      </p:cxnSp>
      <p:grpSp>
        <p:nvGrpSpPr>
          <p:cNvPr id="7586" name="Google Shape;7586;p195"/>
          <p:cNvGrpSpPr/>
          <p:nvPr/>
        </p:nvGrpSpPr>
        <p:grpSpPr>
          <a:xfrm rot="-5400000">
            <a:off x="665620" y="3611830"/>
            <a:ext cx="877851" cy="2209091"/>
            <a:chOff x="-26858" y="-227337"/>
            <a:chExt cx="1093215" cy="2757917"/>
          </a:xfrm>
        </p:grpSpPr>
        <p:sp>
          <p:nvSpPr>
            <p:cNvPr id="7587" name="Google Shape;7587;p19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8" name="Google Shape;7588;p19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9" name="Google Shape;7589;p195"/>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0" name="Google Shape;7590;p195"/>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1" name="Google Shape;7591;p195"/>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2" name="Google Shape;7592;p195"/>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3" name="Google Shape;7593;p19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4" name="Google Shape;7594;p19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5" name="Google Shape;7595;p19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6" name="Google Shape;7596;p195"/>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7" name="Google Shape;7597;p195"/>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8" name="Google Shape;7598;p19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9" name="Google Shape;7599;p195"/>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0" name="Google Shape;7600;p195"/>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1" name="Google Shape;7601;p195"/>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2" name="Google Shape;7602;p195"/>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3" name="Google Shape;7603;p195"/>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4" name="Google Shape;7604;p195"/>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5" name="Google Shape;7605;p195"/>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6" name="Google Shape;7606;p19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7" name="Google Shape;7607;p19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8" name="Google Shape;7608;p195"/>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09" name="Google Shape;7609;p195"/>
          <p:cNvSpPr txBox="1"/>
          <p:nvPr>
            <p:ph idx="1" type="subTitle"/>
          </p:nvPr>
        </p:nvSpPr>
        <p:spPr>
          <a:xfrm>
            <a:off x="1892808" y="1420992"/>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610" name="Google Shape;7610;p195"/>
          <p:cNvSpPr txBox="1"/>
          <p:nvPr>
            <p:ph idx="2" type="subTitle"/>
          </p:nvPr>
        </p:nvSpPr>
        <p:spPr>
          <a:xfrm>
            <a:off x="1892808" y="1987920"/>
            <a:ext cx="2313300" cy="43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611" name="Google Shape;7611;p195"/>
          <p:cNvSpPr txBox="1"/>
          <p:nvPr>
            <p:ph idx="3" type="subTitle"/>
          </p:nvPr>
        </p:nvSpPr>
        <p:spPr>
          <a:xfrm>
            <a:off x="1892808" y="2976347"/>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612" name="Google Shape;7612;p195"/>
          <p:cNvSpPr txBox="1"/>
          <p:nvPr>
            <p:ph idx="4" type="subTitle"/>
          </p:nvPr>
        </p:nvSpPr>
        <p:spPr>
          <a:xfrm>
            <a:off x="1892808" y="3543275"/>
            <a:ext cx="2313300" cy="43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613" name="Google Shape;7613;p195"/>
          <p:cNvSpPr txBox="1"/>
          <p:nvPr>
            <p:ph idx="5" type="subTitle"/>
          </p:nvPr>
        </p:nvSpPr>
        <p:spPr>
          <a:xfrm>
            <a:off x="5980176" y="1420992"/>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614" name="Google Shape;7614;p195"/>
          <p:cNvSpPr txBox="1"/>
          <p:nvPr>
            <p:ph idx="6" type="subTitle"/>
          </p:nvPr>
        </p:nvSpPr>
        <p:spPr>
          <a:xfrm>
            <a:off x="5980176" y="1987920"/>
            <a:ext cx="2313300" cy="43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615" name="Google Shape;7615;p195"/>
          <p:cNvSpPr txBox="1"/>
          <p:nvPr>
            <p:ph idx="7" type="subTitle"/>
          </p:nvPr>
        </p:nvSpPr>
        <p:spPr>
          <a:xfrm>
            <a:off x="5980176" y="2976347"/>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616" name="Google Shape;7616;p195"/>
          <p:cNvSpPr txBox="1"/>
          <p:nvPr>
            <p:ph idx="8" type="subTitle"/>
          </p:nvPr>
        </p:nvSpPr>
        <p:spPr>
          <a:xfrm>
            <a:off x="5980176" y="3543275"/>
            <a:ext cx="2313300" cy="43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TITLE_ONLY_2">
    <p:spTree>
      <p:nvGrpSpPr>
        <p:cNvPr id="7617" name="Shape 7617"/>
        <p:cNvGrpSpPr/>
        <p:nvPr/>
      </p:nvGrpSpPr>
      <p:grpSpPr>
        <a:xfrm>
          <a:off x="0" y="0"/>
          <a:ext cx="0" cy="0"/>
          <a:chOff x="0" y="0"/>
          <a:chExt cx="0" cy="0"/>
        </a:xfrm>
      </p:grpSpPr>
      <p:sp>
        <p:nvSpPr>
          <p:cNvPr id="7618" name="Google Shape;7618;p196"/>
          <p:cNvSpPr txBox="1"/>
          <p:nvPr>
            <p:ph type="ctrTitle"/>
          </p:nvPr>
        </p:nvSpPr>
        <p:spPr>
          <a:xfrm>
            <a:off x="4572001" y="468450"/>
            <a:ext cx="37899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7619" name="Google Shape;7619;p196"/>
          <p:cNvCxnSpPr/>
          <p:nvPr/>
        </p:nvCxnSpPr>
        <p:spPr>
          <a:xfrm>
            <a:off x="8634675" y="-1604650"/>
            <a:ext cx="0" cy="2664900"/>
          </a:xfrm>
          <a:prstGeom prst="straightConnector1">
            <a:avLst/>
          </a:prstGeom>
          <a:noFill/>
          <a:ln cap="flat" cmpd="sng" w="28575">
            <a:solidFill>
              <a:schemeClr val="accent4"/>
            </a:solidFill>
            <a:prstDash val="solid"/>
            <a:round/>
            <a:headEnd len="med" w="med" type="none"/>
            <a:tailEnd len="med" w="med" type="none"/>
          </a:ln>
        </p:spPr>
      </p:cxnSp>
      <p:grpSp>
        <p:nvGrpSpPr>
          <p:cNvPr id="7620" name="Google Shape;7620;p196"/>
          <p:cNvGrpSpPr/>
          <p:nvPr/>
        </p:nvGrpSpPr>
        <p:grpSpPr>
          <a:xfrm rot="-5400000">
            <a:off x="665620" y="3611830"/>
            <a:ext cx="877851" cy="2209091"/>
            <a:chOff x="-26858" y="-227337"/>
            <a:chExt cx="1093215" cy="2757917"/>
          </a:xfrm>
        </p:grpSpPr>
        <p:sp>
          <p:nvSpPr>
            <p:cNvPr id="7621" name="Google Shape;7621;p19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2" name="Google Shape;7622;p19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3" name="Google Shape;7623;p196"/>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4" name="Google Shape;7624;p196"/>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5" name="Google Shape;7625;p196"/>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6" name="Google Shape;7626;p196"/>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7" name="Google Shape;7627;p19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8" name="Google Shape;7628;p19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9" name="Google Shape;7629;p19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0" name="Google Shape;7630;p196"/>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1" name="Google Shape;7631;p196"/>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2" name="Google Shape;7632;p19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3" name="Google Shape;7633;p196"/>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4" name="Google Shape;7634;p196"/>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5" name="Google Shape;7635;p196"/>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6" name="Google Shape;7636;p196"/>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7" name="Google Shape;7637;p196"/>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8" name="Google Shape;7638;p196"/>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9" name="Google Shape;7639;p196"/>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0" name="Google Shape;7640;p19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1" name="Google Shape;7641;p19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2" name="Google Shape;7642;p196"/>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43" name="Google Shape;7643;p196"/>
          <p:cNvSpPr txBox="1"/>
          <p:nvPr>
            <p:ph idx="1" type="subTitle"/>
          </p:nvPr>
        </p:nvSpPr>
        <p:spPr>
          <a:xfrm>
            <a:off x="886968" y="1261872"/>
            <a:ext cx="11796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644" name="Google Shape;7644;p196"/>
          <p:cNvSpPr txBox="1"/>
          <p:nvPr>
            <p:ph idx="2" type="subTitle"/>
          </p:nvPr>
        </p:nvSpPr>
        <p:spPr>
          <a:xfrm>
            <a:off x="749808" y="3255264"/>
            <a:ext cx="14538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645" name="Google Shape;7645;p196"/>
          <p:cNvSpPr txBox="1"/>
          <p:nvPr>
            <p:ph idx="3" type="subTitle"/>
          </p:nvPr>
        </p:nvSpPr>
        <p:spPr>
          <a:xfrm>
            <a:off x="7077456" y="1261872"/>
            <a:ext cx="11796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646" name="Google Shape;7646;p196"/>
          <p:cNvSpPr txBox="1"/>
          <p:nvPr>
            <p:ph idx="4" type="subTitle"/>
          </p:nvPr>
        </p:nvSpPr>
        <p:spPr>
          <a:xfrm>
            <a:off x="6940296" y="3255264"/>
            <a:ext cx="14538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647" name="Google Shape;7647;p196"/>
          <p:cNvSpPr txBox="1"/>
          <p:nvPr>
            <p:ph idx="5" type="subTitle"/>
          </p:nvPr>
        </p:nvSpPr>
        <p:spPr>
          <a:xfrm>
            <a:off x="2950393" y="1261872"/>
            <a:ext cx="11796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648" name="Google Shape;7648;p196"/>
          <p:cNvSpPr txBox="1"/>
          <p:nvPr>
            <p:ph idx="6" type="subTitle"/>
          </p:nvPr>
        </p:nvSpPr>
        <p:spPr>
          <a:xfrm>
            <a:off x="2813304" y="3255264"/>
            <a:ext cx="14538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649" name="Google Shape;7649;p196"/>
          <p:cNvSpPr txBox="1"/>
          <p:nvPr>
            <p:ph idx="7" type="subTitle"/>
          </p:nvPr>
        </p:nvSpPr>
        <p:spPr>
          <a:xfrm>
            <a:off x="5013918" y="1261872"/>
            <a:ext cx="11796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650" name="Google Shape;7650;p196"/>
          <p:cNvSpPr txBox="1"/>
          <p:nvPr>
            <p:ph idx="8" type="subTitle"/>
          </p:nvPr>
        </p:nvSpPr>
        <p:spPr>
          <a:xfrm>
            <a:off x="4876800" y="3255264"/>
            <a:ext cx="14538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ONLY_1_1_1">
    <p:spTree>
      <p:nvGrpSpPr>
        <p:cNvPr id="7651" name="Shape 7651"/>
        <p:cNvGrpSpPr/>
        <p:nvPr/>
      </p:nvGrpSpPr>
      <p:grpSpPr>
        <a:xfrm>
          <a:off x="0" y="0"/>
          <a:ext cx="0" cy="0"/>
          <a:chOff x="0" y="0"/>
          <a:chExt cx="0" cy="0"/>
        </a:xfrm>
      </p:grpSpPr>
      <p:sp>
        <p:nvSpPr>
          <p:cNvPr id="7652" name="Google Shape;7652;p197"/>
          <p:cNvSpPr txBox="1"/>
          <p:nvPr>
            <p:ph type="ctrTitle"/>
          </p:nvPr>
        </p:nvSpPr>
        <p:spPr>
          <a:xfrm>
            <a:off x="4572001" y="468450"/>
            <a:ext cx="37899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7653" name="Google Shape;7653;p197"/>
          <p:cNvCxnSpPr/>
          <p:nvPr/>
        </p:nvCxnSpPr>
        <p:spPr>
          <a:xfrm>
            <a:off x="8634675" y="-1604650"/>
            <a:ext cx="0" cy="2664900"/>
          </a:xfrm>
          <a:prstGeom prst="straightConnector1">
            <a:avLst/>
          </a:prstGeom>
          <a:noFill/>
          <a:ln cap="flat" cmpd="sng" w="28575">
            <a:solidFill>
              <a:schemeClr val="accent4"/>
            </a:solidFill>
            <a:prstDash val="solid"/>
            <a:round/>
            <a:headEnd len="med" w="med" type="none"/>
            <a:tailEnd len="med" w="med" type="none"/>
          </a:ln>
        </p:spPr>
      </p:cxnSp>
      <p:grpSp>
        <p:nvGrpSpPr>
          <p:cNvPr id="7654" name="Google Shape;7654;p197"/>
          <p:cNvGrpSpPr/>
          <p:nvPr/>
        </p:nvGrpSpPr>
        <p:grpSpPr>
          <a:xfrm rot="-5400000">
            <a:off x="665620" y="3611830"/>
            <a:ext cx="877851" cy="2209091"/>
            <a:chOff x="-26858" y="-227337"/>
            <a:chExt cx="1093215" cy="2757917"/>
          </a:xfrm>
        </p:grpSpPr>
        <p:sp>
          <p:nvSpPr>
            <p:cNvPr id="7655" name="Google Shape;7655;p19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6" name="Google Shape;7656;p19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7" name="Google Shape;7657;p197"/>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8" name="Google Shape;7658;p197"/>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9" name="Google Shape;7659;p197"/>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0" name="Google Shape;7660;p197"/>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1" name="Google Shape;7661;p19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2" name="Google Shape;7662;p19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3" name="Google Shape;7663;p19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4" name="Google Shape;7664;p197"/>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5" name="Google Shape;7665;p197"/>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6" name="Google Shape;7666;p19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7" name="Google Shape;7667;p197"/>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8" name="Google Shape;7668;p197"/>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9" name="Google Shape;7669;p197"/>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0" name="Google Shape;7670;p197"/>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1" name="Google Shape;7671;p197"/>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2" name="Google Shape;7672;p197"/>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3" name="Google Shape;7673;p197"/>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4" name="Google Shape;7674;p19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5" name="Google Shape;7675;p19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6" name="Google Shape;7676;p197"/>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77" name="Google Shape;7677;p197"/>
          <p:cNvSpPr txBox="1"/>
          <p:nvPr>
            <p:ph idx="1" type="subTitle"/>
          </p:nvPr>
        </p:nvSpPr>
        <p:spPr>
          <a:xfrm>
            <a:off x="2064284" y="1271016"/>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678" name="Google Shape;7678;p197"/>
          <p:cNvSpPr txBox="1"/>
          <p:nvPr>
            <p:ph idx="2" type="subTitle"/>
          </p:nvPr>
        </p:nvSpPr>
        <p:spPr>
          <a:xfrm>
            <a:off x="2064284" y="1591056"/>
            <a:ext cx="2176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679" name="Google Shape;7679;p197"/>
          <p:cNvSpPr txBox="1"/>
          <p:nvPr>
            <p:ph idx="3" type="subTitle"/>
          </p:nvPr>
        </p:nvSpPr>
        <p:spPr>
          <a:xfrm>
            <a:off x="2064284" y="3447288"/>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680" name="Google Shape;7680;p197"/>
          <p:cNvSpPr txBox="1"/>
          <p:nvPr>
            <p:ph idx="4" type="subTitle"/>
          </p:nvPr>
        </p:nvSpPr>
        <p:spPr>
          <a:xfrm>
            <a:off x="2064272" y="3758184"/>
            <a:ext cx="2176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681" name="Google Shape;7681;p197"/>
          <p:cNvSpPr txBox="1"/>
          <p:nvPr>
            <p:ph idx="5" type="subTitle"/>
          </p:nvPr>
        </p:nvSpPr>
        <p:spPr>
          <a:xfrm>
            <a:off x="5833573" y="1271016"/>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682" name="Google Shape;7682;p197"/>
          <p:cNvSpPr txBox="1"/>
          <p:nvPr>
            <p:ph idx="6" type="subTitle"/>
          </p:nvPr>
        </p:nvSpPr>
        <p:spPr>
          <a:xfrm>
            <a:off x="5833572" y="1591050"/>
            <a:ext cx="2176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683" name="Google Shape;7683;p197"/>
          <p:cNvSpPr txBox="1"/>
          <p:nvPr>
            <p:ph idx="7" type="subTitle"/>
          </p:nvPr>
        </p:nvSpPr>
        <p:spPr>
          <a:xfrm>
            <a:off x="5833573" y="3447288"/>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684" name="Google Shape;7684;p197"/>
          <p:cNvSpPr txBox="1"/>
          <p:nvPr>
            <p:ph idx="8" type="subTitle"/>
          </p:nvPr>
        </p:nvSpPr>
        <p:spPr>
          <a:xfrm>
            <a:off x="5833572" y="3758175"/>
            <a:ext cx="2176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685" name="Google Shape;7685;p197"/>
          <p:cNvSpPr txBox="1"/>
          <p:nvPr>
            <p:ph idx="9" type="subTitle"/>
          </p:nvPr>
        </p:nvSpPr>
        <p:spPr>
          <a:xfrm>
            <a:off x="2064284" y="2359152"/>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686" name="Google Shape;7686;p197"/>
          <p:cNvSpPr txBox="1"/>
          <p:nvPr>
            <p:ph idx="13" type="subTitle"/>
          </p:nvPr>
        </p:nvSpPr>
        <p:spPr>
          <a:xfrm>
            <a:off x="2064272" y="2660904"/>
            <a:ext cx="2176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687" name="Google Shape;7687;p197"/>
          <p:cNvSpPr txBox="1"/>
          <p:nvPr>
            <p:ph idx="14" type="subTitle"/>
          </p:nvPr>
        </p:nvSpPr>
        <p:spPr>
          <a:xfrm>
            <a:off x="5833573" y="2359152"/>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688" name="Google Shape;7688;p197"/>
          <p:cNvSpPr txBox="1"/>
          <p:nvPr>
            <p:ph idx="15" type="subTitle"/>
          </p:nvPr>
        </p:nvSpPr>
        <p:spPr>
          <a:xfrm>
            <a:off x="5833572" y="2660901"/>
            <a:ext cx="2176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TITLE_ONLY_1_1_1_1">
    <p:spTree>
      <p:nvGrpSpPr>
        <p:cNvPr id="7689" name="Shape 7689"/>
        <p:cNvGrpSpPr/>
        <p:nvPr/>
      </p:nvGrpSpPr>
      <p:grpSpPr>
        <a:xfrm>
          <a:off x="0" y="0"/>
          <a:ext cx="0" cy="0"/>
          <a:chOff x="0" y="0"/>
          <a:chExt cx="0" cy="0"/>
        </a:xfrm>
      </p:grpSpPr>
      <p:sp>
        <p:nvSpPr>
          <p:cNvPr id="7690" name="Google Shape;7690;p198"/>
          <p:cNvSpPr txBox="1"/>
          <p:nvPr>
            <p:ph type="ctrTitle"/>
          </p:nvPr>
        </p:nvSpPr>
        <p:spPr>
          <a:xfrm flipH="1">
            <a:off x="770700" y="468450"/>
            <a:ext cx="3801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7691" name="Google Shape;7691;p198"/>
          <p:cNvCxnSpPr/>
          <p:nvPr/>
        </p:nvCxnSpPr>
        <p:spPr>
          <a:xfrm>
            <a:off x="498025" y="-63925"/>
            <a:ext cx="0" cy="1124100"/>
          </a:xfrm>
          <a:prstGeom prst="straightConnector1">
            <a:avLst/>
          </a:prstGeom>
          <a:noFill/>
          <a:ln cap="flat" cmpd="sng" w="28575">
            <a:solidFill>
              <a:schemeClr val="lt2"/>
            </a:solidFill>
            <a:prstDash val="solid"/>
            <a:round/>
            <a:headEnd len="med" w="med" type="none"/>
            <a:tailEnd len="med" w="med" type="none"/>
          </a:ln>
        </p:spPr>
      </p:cxnSp>
      <p:grpSp>
        <p:nvGrpSpPr>
          <p:cNvPr id="7692" name="Google Shape;7692;p198"/>
          <p:cNvGrpSpPr/>
          <p:nvPr/>
        </p:nvGrpSpPr>
        <p:grpSpPr>
          <a:xfrm flipH="1" rot="5400000">
            <a:off x="7613820" y="3611830"/>
            <a:ext cx="877851" cy="2209091"/>
            <a:chOff x="-26858" y="-227337"/>
            <a:chExt cx="1093215" cy="2757917"/>
          </a:xfrm>
        </p:grpSpPr>
        <p:sp>
          <p:nvSpPr>
            <p:cNvPr id="7693" name="Google Shape;7693;p19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4" name="Google Shape;7694;p19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5" name="Google Shape;7695;p198"/>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6" name="Google Shape;7696;p198"/>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7" name="Google Shape;7697;p198"/>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8" name="Google Shape;7698;p198"/>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9" name="Google Shape;7699;p19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0" name="Google Shape;7700;p19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1" name="Google Shape;7701;p19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2" name="Google Shape;7702;p198"/>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3" name="Google Shape;7703;p198"/>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4" name="Google Shape;7704;p19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5" name="Google Shape;7705;p198"/>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6" name="Google Shape;7706;p198"/>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7" name="Google Shape;7707;p198"/>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8" name="Google Shape;7708;p198"/>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9" name="Google Shape;7709;p198"/>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0" name="Google Shape;7710;p198"/>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1" name="Google Shape;7711;p198"/>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2" name="Google Shape;7712;p19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3" name="Google Shape;7713;p19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4" name="Google Shape;7714;p198"/>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5" name="Google Shape;7715;p198"/>
          <p:cNvSpPr txBox="1"/>
          <p:nvPr>
            <p:ph idx="1" type="subTitle"/>
          </p:nvPr>
        </p:nvSpPr>
        <p:spPr>
          <a:xfrm>
            <a:off x="1706834" y="1527205"/>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716" name="Google Shape;7716;p198"/>
          <p:cNvSpPr txBox="1"/>
          <p:nvPr>
            <p:ph idx="2" type="subTitle"/>
          </p:nvPr>
        </p:nvSpPr>
        <p:spPr>
          <a:xfrm>
            <a:off x="1706830" y="1831051"/>
            <a:ext cx="13716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717" name="Google Shape;7717;p198"/>
          <p:cNvSpPr txBox="1"/>
          <p:nvPr>
            <p:ph idx="3" type="subTitle"/>
          </p:nvPr>
        </p:nvSpPr>
        <p:spPr>
          <a:xfrm>
            <a:off x="4385072" y="2939280"/>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718" name="Google Shape;7718;p198"/>
          <p:cNvSpPr txBox="1"/>
          <p:nvPr>
            <p:ph idx="4" type="subTitle"/>
          </p:nvPr>
        </p:nvSpPr>
        <p:spPr>
          <a:xfrm>
            <a:off x="4385072" y="3243110"/>
            <a:ext cx="13716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719" name="Google Shape;7719;p198"/>
          <p:cNvSpPr txBox="1"/>
          <p:nvPr>
            <p:ph idx="5" type="subTitle"/>
          </p:nvPr>
        </p:nvSpPr>
        <p:spPr>
          <a:xfrm>
            <a:off x="4385072" y="1527205"/>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720" name="Google Shape;7720;p198"/>
          <p:cNvSpPr txBox="1"/>
          <p:nvPr>
            <p:ph idx="6" type="subTitle"/>
          </p:nvPr>
        </p:nvSpPr>
        <p:spPr>
          <a:xfrm>
            <a:off x="4385072" y="1831051"/>
            <a:ext cx="13716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721" name="Google Shape;7721;p198"/>
          <p:cNvSpPr txBox="1"/>
          <p:nvPr>
            <p:ph idx="7" type="subTitle"/>
          </p:nvPr>
        </p:nvSpPr>
        <p:spPr>
          <a:xfrm>
            <a:off x="7063323" y="2939280"/>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722" name="Google Shape;7722;p198"/>
          <p:cNvSpPr txBox="1"/>
          <p:nvPr>
            <p:ph idx="8" type="subTitle"/>
          </p:nvPr>
        </p:nvSpPr>
        <p:spPr>
          <a:xfrm>
            <a:off x="7063322" y="3243110"/>
            <a:ext cx="13716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723" name="Google Shape;7723;p198"/>
          <p:cNvSpPr txBox="1"/>
          <p:nvPr>
            <p:ph idx="9" type="subTitle"/>
          </p:nvPr>
        </p:nvSpPr>
        <p:spPr>
          <a:xfrm>
            <a:off x="1706834" y="2939280"/>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724" name="Google Shape;7724;p198"/>
          <p:cNvSpPr txBox="1"/>
          <p:nvPr>
            <p:ph idx="13" type="subTitle"/>
          </p:nvPr>
        </p:nvSpPr>
        <p:spPr>
          <a:xfrm>
            <a:off x="1706822" y="3243110"/>
            <a:ext cx="13716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725" name="Google Shape;7725;p198"/>
          <p:cNvSpPr txBox="1"/>
          <p:nvPr>
            <p:ph idx="14" type="subTitle"/>
          </p:nvPr>
        </p:nvSpPr>
        <p:spPr>
          <a:xfrm>
            <a:off x="7063323" y="1527205"/>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726" name="Google Shape;7726;p198"/>
          <p:cNvSpPr txBox="1"/>
          <p:nvPr>
            <p:ph idx="15" type="subTitle"/>
          </p:nvPr>
        </p:nvSpPr>
        <p:spPr>
          <a:xfrm>
            <a:off x="7063322" y="1831051"/>
            <a:ext cx="13716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bg>
      <p:bgPr>
        <a:solidFill>
          <a:schemeClr val="lt1"/>
        </a:solidFill>
      </p:bgPr>
    </p:bg>
    <p:spTree>
      <p:nvGrpSpPr>
        <p:cNvPr id="7727" name="Shape 7727"/>
        <p:cNvGrpSpPr/>
        <p:nvPr/>
      </p:nvGrpSpPr>
      <p:grpSpPr>
        <a:xfrm>
          <a:off x="0" y="0"/>
          <a:ext cx="0" cy="0"/>
          <a:chOff x="0" y="0"/>
          <a:chExt cx="0" cy="0"/>
        </a:xfrm>
      </p:grpSpPr>
      <p:grpSp>
        <p:nvGrpSpPr>
          <p:cNvPr id="7728" name="Google Shape;7728;p199"/>
          <p:cNvGrpSpPr/>
          <p:nvPr/>
        </p:nvGrpSpPr>
        <p:grpSpPr>
          <a:xfrm>
            <a:off x="7099200" y="2933725"/>
            <a:ext cx="2044793" cy="2209776"/>
            <a:chOff x="1384075" y="241450"/>
            <a:chExt cx="4822625" cy="5215425"/>
          </a:xfrm>
        </p:grpSpPr>
        <p:sp>
          <p:nvSpPr>
            <p:cNvPr id="7729" name="Google Shape;7729;p199"/>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0" name="Google Shape;7730;p199"/>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1" name="Google Shape;7731;p199"/>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2" name="Google Shape;7732;p199"/>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3" name="Google Shape;7733;p199"/>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4" name="Google Shape;7734;p199"/>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5" name="Google Shape;7735;p199"/>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6" name="Google Shape;7736;p199"/>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7" name="Google Shape;7737;p199"/>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8" name="Google Shape;7738;p199"/>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9" name="Google Shape;7739;p199"/>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0" name="Google Shape;7740;p199"/>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1" name="Google Shape;7741;p199"/>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2" name="Google Shape;7742;p199"/>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3" name="Google Shape;7743;p199"/>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4" name="Google Shape;7744;p199"/>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5" name="Google Shape;7745;p199"/>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6" name="Google Shape;7746;p199"/>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7" name="Google Shape;7747;p199"/>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8" name="Google Shape;7748;p199"/>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9" name="Google Shape;7749;p199"/>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0" name="Google Shape;7750;p199"/>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1" name="Google Shape;7751;p199"/>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2" name="Google Shape;7752;p199"/>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3" name="Google Shape;7753;p199"/>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4" name="Google Shape;7754;p199"/>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5" name="Google Shape;7755;p199"/>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6" name="Google Shape;7756;p199"/>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7" name="Google Shape;7757;p199"/>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8" name="Google Shape;7758;p199"/>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9" name="Google Shape;7759;p199"/>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0" name="Google Shape;7760;p199"/>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1" name="Google Shape;7761;p199"/>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2" name="Google Shape;7762;p199"/>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3" name="Google Shape;7763;p199"/>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4" name="Google Shape;7764;p199"/>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5" name="Google Shape;7765;p199"/>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6" name="Google Shape;7766;p199"/>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7" name="Google Shape;7767;p199"/>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8" name="Google Shape;7768;p199"/>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9" name="Google Shape;7769;p199"/>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0" name="Google Shape;7770;p199"/>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1" name="Google Shape;7771;p199"/>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2" name="Google Shape;7772;p199"/>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73" name="Google Shape;7773;p199"/>
          <p:cNvGrpSpPr/>
          <p:nvPr/>
        </p:nvGrpSpPr>
        <p:grpSpPr>
          <a:xfrm>
            <a:off x="-76200" y="-76200"/>
            <a:ext cx="2286103" cy="2895537"/>
            <a:chOff x="-26858" y="-227337"/>
            <a:chExt cx="2186403" cy="2757917"/>
          </a:xfrm>
        </p:grpSpPr>
        <p:sp>
          <p:nvSpPr>
            <p:cNvPr id="7774" name="Google Shape;7774;p19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5" name="Google Shape;7775;p19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6" name="Google Shape;7776;p199"/>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7" name="Google Shape;7777;p199"/>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8" name="Google Shape;7778;p199"/>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9" name="Google Shape;7779;p199"/>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0" name="Google Shape;7780;p19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1" name="Google Shape;7781;p19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2" name="Google Shape;7782;p19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3" name="Google Shape;7783;p199"/>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4" name="Google Shape;7784;p199"/>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5" name="Google Shape;7785;p19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6" name="Google Shape;7786;p199"/>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7" name="Google Shape;7787;p199"/>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8" name="Google Shape;7788;p199"/>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9" name="Google Shape;7789;p199"/>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0" name="Google Shape;7790;p199"/>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1" name="Google Shape;7791;p199"/>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2" name="Google Shape;7792;p199"/>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3" name="Google Shape;7793;p199"/>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4" name="Google Shape;7794;p199"/>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5" name="Google Shape;7795;p199"/>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6" name="Google Shape;7796;p19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7" name="Google Shape;7797;p19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8" name="Google Shape;7798;p199"/>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9" name="Google Shape;7799;p199"/>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0" name="Google Shape;7800;p199"/>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1" name="Google Shape;7801;p199"/>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2" name="Google Shape;7802;p199"/>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3" name="Google Shape;7803;p199"/>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4" name="Google Shape;7804;p199"/>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5" name="Google Shape;7805;p199"/>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6" name="Google Shape;7806;p199"/>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7" name="Google Shape;7807;p199"/>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8" name="Google Shape;7808;p199"/>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9" name="Google Shape;7809;p199"/>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0" name="Google Shape;7810;p199"/>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1" name="Google Shape;7811;p199"/>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2" name="Google Shape;7812;p199"/>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3" name="Google Shape;7813;p199"/>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
    <p:bg>
      <p:bgPr>
        <a:solidFill>
          <a:schemeClr val="lt1"/>
        </a:solidFill>
      </p:bgPr>
    </p:bg>
    <p:spTree>
      <p:nvGrpSpPr>
        <p:cNvPr id="7814" name="Shape 7814"/>
        <p:cNvGrpSpPr/>
        <p:nvPr/>
      </p:nvGrpSpPr>
      <p:grpSpPr>
        <a:xfrm>
          <a:off x="0" y="0"/>
          <a:ext cx="0" cy="0"/>
          <a:chOff x="0" y="0"/>
          <a:chExt cx="0" cy="0"/>
        </a:xfrm>
      </p:grpSpPr>
      <p:grpSp>
        <p:nvGrpSpPr>
          <p:cNvPr id="7815" name="Google Shape;7815;p200"/>
          <p:cNvGrpSpPr/>
          <p:nvPr/>
        </p:nvGrpSpPr>
        <p:grpSpPr>
          <a:xfrm flipH="1" rot="5400000">
            <a:off x="7613820" y="3611830"/>
            <a:ext cx="877851" cy="2209091"/>
            <a:chOff x="-26858" y="-227337"/>
            <a:chExt cx="1093215" cy="2757917"/>
          </a:xfrm>
        </p:grpSpPr>
        <p:sp>
          <p:nvSpPr>
            <p:cNvPr id="7816" name="Google Shape;7816;p20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7" name="Google Shape;7817;p20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8" name="Google Shape;7818;p200"/>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9" name="Google Shape;7819;p200"/>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0" name="Google Shape;7820;p200"/>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1" name="Google Shape;7821;p200"/>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2" name="Google Shape;7822;p20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3" name="Google Shape;7823;p20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4" name="Google Shape;7824;p20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5" name="Google Shape;7825;p200"/>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6" name="Google Shape;7826;p200"/>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7" name="Google Shape;7827;p20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8" name="Google Shape;7828;p200"/>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9" name="Google Shape;7829;p200"/>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0" name="Google Shape;7830;p200"/>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1" name="Google Shape;7831;p200"/>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2" name="Google Shape;7832;p200"/>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3" name="Google Shape;7833;p200"/>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4" name="Google Shape;7834;p200"/>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5" name="Google Shape;7835;p20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6" name="Google Shape;7836;p20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7" name="Google Shape;7837;p200"/>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8" name="Shape 388"/>
        <p:cNvGrpSpPr/>
        <p:nvPr/>
      </p:nvGrpSpPr>
      <p:grpSpPr>
        <a:xfrm>
          <a:off x="0" y="0"/>
          <a:ext cx="0" cy="0"/>
          <a:chOff x="0" y="0"/>
          <a:chExt cx="0" cy="0"/>
        </a:xfrm>
      </p:grpSpPr>
      <p:grpSp>
        <p:nvGrpSpPr>
          <p:cNvPr id="389" name="Google Shape;389;p22"/>
          <p:cNvGrpSpPr/>
          <p:nvPr/>
        </p:nvGrpSpPr>
        <p:grpSpPr>
          <a:xfrm>
            <a:off x="-6570" y="518767"/>
            <a:ext cx="2604982" cy="2256975"/>
            <a:chOff x="-8580" y="487809"/>
            <a:chExt cx="2894424" cy="2507193"/>
          </a:xfrm>
        </p:grpSpPr>
        <p:sp>
          <p:nvSpPr>
            <p:cNvPr id="390" name="Google Shape;390;p22"/>
            <p:cNvSpPr/>
            <p:nvPr/>
          </p:nvSpPr>
          <p:spPr>
            <a:xfrm rot="10800000">
              <a:off x="-8580" y="2159250"/>
              <a:ext cx="726263" cy="835752"/>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rot="10800000">
              <a:off x="-8580" y="903907"/>
              <a:ext cx="726263" cy="125540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rot="10800000">
              <a:off x="-8580" y="487809"/>
              <a:ext cx="722770" cy="835778"/>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rot="10800000">
              <a:off x="-8580" y="1739643"/>
              <a:ext cx="726263" cy="835752"/>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rot="10800000">
              <a:off x="-8580" y="2159250"/>
              <a:ext cx="726263" cy="835752"/>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rot="10800000">
              <a:off x="717603" y="487809"/>
              <a:ext cx="1445514" cy="835778"/>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rot="10800000">
              <a:off x="717630" y="903907"/>
              <a:ext cx="722770" cy="125540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rot="10800000">
              <a:off x="717630" y="1739643"/>
              <a:ext cx="722770" cy="835752"/>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rot="10800000">
              <a:off x="-8580" y="1739643"/>
              <a:ext cx="726263" cy="835752"/>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rot="10800000">
              <a:off x="2163100" y="903904"/>
              <a:ext cx="722744" cy="835778"/>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flipH="1" rot="10800000">
              <a:off x="1442105" y="903907"/>
              <a:ext cx="722770" cy="1255400"/>
            </a:xfrm>
            <a:custGeom>
              <a:rect b="b" l="l" r="r" t="t"/>
              <a:pathLst>
                <a:path extrusionOk="0" h="47802" w="27521">
                  <a:moveTo>
                    <a:pt x="1" y="1"/>
                  </a:moveTo>
                  <a:lnTo>
                    <a:pt x="1" y="31824"/>
                  </a:lnTo>
                  <a:lnTo>
                    <a:pt x="27520" y="47802"/>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1" name="Google Shape;401;p22"/>
          <p:cNvSpPr/>
          <p:nvPr/>
        </p:nvSpPr>
        <p:spPr>
          <a:xfrm flipH="1">
            <a:off x="-1017193" y="881512"/>
            <a:ext cx="4269126" cy="4942773"/>
          </a:xfrm>
          <a:custGeom>
            <a:rect b="b" l="l" r="r" t="t"/>
            <a:pathLst>
              <a:path extrusionOk="0" h="31857" w="27521">
                <a:moveTo>
                  <a:pt x="1" y="0"/>
                </a:moveTo>
                <a:lnTo>
                  <a:pt x="1" y="31857"/>
                </a:lnTo>
                <a:lnTo>
                  <a:pt x="27520" y="15845"/>
                </a:lnTo>
                <a:lnTo>
                  <a:pt x="1" y="0"/>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txBox="1"/>
          <p:nvPr>
            <p:ph type="title"/>
          </p:nvPr>
        </p:nvSpPr>
        <p:spPr>
          <a:xfrm>
            <a:off x="713225" y="2321675"/>
            <a:ext cx="2230800" cy="2286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200"/>
              <a:buNone/>
              <a:defRPr sz="40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3" name="Shape 403"/>
        <p:cNvGrpSpPr/>
        <p:nvPr/>
      </p:nvGrpSpPr>
      <p:grpSpPr>
        <a:xfrm>
          <a:off x="0" y="0"/>
          <a:ext cx="0" cy="0"/>
          <a:chOff x="0" y="0"/>
          <a:chExt cx="0" cy="0"/>
        </a:xfrm>
      </p:grpSpPr>
      <p:sp>
        <p:nvSpPr>
          <p:cNvPr id="404" name="Google Shape;404;p23"/>
          <p:cNvSpPr txBox="1"/>
          <p:nvPr>
            <p:ph hasCustomPrompt="1" type="title"/>
          </p:nvPr>
        </p:nvSpPr>
        <p:spPr>
          <a:xfrm>
            <a:off x="713225" y="2012563"/>
            <a:ext cx="7717500" cy="91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05" name="Google Shape;405;p23"/>
          <p:cNvSpPr txBox="1"/>
          <p:nvPr>
            <p:ph idx="1" type="subTitle"/>
          </p:nvPr>
        </p:nvSpPr>
        <p:spPr>
          <a:xfrm>
            <a:off x="713225" y="2856738"/>
            <a:ext cx="7717500" cy="27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406" name="Google Shape;406;p23"/>
          <p:cNvGrpSpPr/>
          <p:nvPr/>
        </p:nvGrpSpPr>
        <p:grpSpPr>
          <a:xfrm rot="-5400000">
            <a:off x="665620" y="3611830"/>
            <a:ext cx="877851" cy="2209091"/>
            <a:chOff x="-26858" y="-227337"/>
            <a:chExt cx="1093215" cy="2757917"/>
          </a:xfrm>
        </p:grpSpPr>
        <p:sp>
          <p:nvSpPr>
            <p:cNvPr id="407" name="Google Shape;407;p2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3"/>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3"/>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3"/>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3"/>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3"/>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3"/>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3"/>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3"/>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3"/>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3"/>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3"/>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23"/>
          <p:cNvGrpSpPr/>
          <p:nvPr/>
        </p:nvGrpSpPr>
        <p:grpSpPr>
          <a:xfrm rot="5400000">
            <a:off x="7648034" y="-312722"/>
            <a:ext cx="1209907" cy="1782035"/>
            <a:chOff x="700771" y="-227337"/>
            <a:chExt cx="1458774" cy="2138784"/>
          </a:xfrm>
        </p:grpSpPr>
        <p:sp>
          <p:nvSpPr>
            <p:cNvPr id="430" name="Google Shape;430;p23"/>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3"/>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3"/>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3"/>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3"/>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3"/>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3"/>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3"/>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49" name="Shape 44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
    <p:spTree>
      <p:nvGrpSpPr>
        <p:cNvPr id="450" name="Shape 450"/>
        <p:cNvGrpSpPr/>
        <p:nvPr/>
      </p:nvGrpSpPr>
      <p:grpSpPr>
        <a:xfrm>
          <a:off x="0" y="0"/>
          <a:ext cx="0" cy="0"/>
          <a:chOff x="0" y="0"/>
          <a:chExt cx="0" cy="0"/>
        </a:xfrm>
      </p:grpSpPr>
      <p:sp>
        <p:nvSpPr>
          <p:cNvPr id="451" name="Google Shape;451;p25"/>
          <p:cNvSpPr txBox="1"/>
          <p:nvPr>
            <p:ph type="ctrTitle"/>
          </p:nvPr>
        </p:nvSpPr>
        <p:spPr>
          <a:xfrm flipH="1">
            <a:off x="770700" y="468450"/>
            <a:ext cx="3801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452" name="Google Shape;452;p25"/>
          <p:cNvCxnSpPr/>
          <p:nvPr/>
        </p:nvCxnSpPr>
        <p:spPr>
          <a:xfrm>
            <a:off x="498025" y="-63925"/>
            <a:ext cx="0" cy="1124100"/>
          </a:xfrm>
          <a:prstGeom prst="straightConnector1">
            <a:avLst/>
          </a:prstGeom>
          <a:noFill/>
          <a:ln cap="flat" cmpd="sng" w="28575">
            <a:solidFill>
              <a:schemeClr val="lt2"/>
            </a:solidFill>
            <a:prstDash val="solid"/>
            <a:round/>
            <a:headEnd len="med" w="med" type="none"/>
            <a:tailEnd len="med" w="med" type="none"/>
          </a:ln>
        </p:spPr>
      </p:cxnSp>
      <p:grpSp>
        <p:nvGrpSpPr>
          <p:cNvPr id="453" name="Google Shape;453;p25"/>
          <p:cNvGrpSpPr/>
          <p:nvPr/>
        </p:nvGrpSpPr>
        <p:grpSpPr>
          <a:xfrm flipH="1" rot="5400000">
            <a:off x="7613820" y="3611830"/>
            <a:ext cx="877851" cy="2209091"/>
            <a:chOff x="-26858" y="-227337"/>
            <a:chExt cx="1093215" cy="2757917"/>
          </a:xfrm>
        </p:grpSpPr>
        <p:sp>
          <p:nvSpPr>
            <p:cNvPr id="454" name="Google Shape;454;p2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5"/>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5"/>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5"/>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5"/>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5"/>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5"/>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5"/>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5"/>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5"/>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5"/>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5"/>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5"/>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5"/>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5"/>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476" name="Shape 476"/>
        <p:cNvGrpSpPr/>
        <p:nvPr/>
      </p:nvGrpSpPr>
      <p:grpSpPr>
        <a:xfrm>
          <a:off x="0" y="0"/>
          <a:ext cx="0" cy="0"/>
          <a:chOff x="0" y="0"/>
          <a:chExt cx="0" cy="0"/>
        </a:xfrm>
      </p:grpSpPr>
      <p:sp>
        <p:nvSpPr>
          <p:cNvPr id="477" name="Google Shape;477;p26"/>
          <p:cNvSpPr txBox="1"/>
          <p:nvPr>
            <p:ph type="ctrTitle"/>
          </p:nvPr>
        </p:nvSpPr>
        <p:spPr>
          <a:xfrm>
            <a:off x="4155425" y="1966900"/>
            <a:ext cx="42753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478" name="Google Shape;478;p26"/>
          <p:cNvSpPr txBox="1"/>
          <p:nvPr>
            <p:ph hasCustomPrompt="1" idx="2" type="title"/>
          </p:nvPr>
        </p:nvSpPr>
        <p:spPr>
          <a:xfrm>
            <a:off x="2319727" y="196688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79" name="Google Shape;479;p26"/>
          <p:cNvSpPr txBox="1"/>
          <p:nvPr>
            <p:ph idx="3" type="ctrTitle"/>
          </p:nvPr>
        </p:nvSpPr>
        <p:spPr>
          <a:xfrm>
            <a:off x="4155425" y="2632150"/>
            <a:ext cx="42753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480" name="Google Shape;480;p26"/>
          <p:cNvSpPr txBox="1"/>
          <p:nvPr>
            <p:ph hasCustomPrompt="1" idx="4" type="title"/>
          </p:nvPr>
        </p:nvSpPr>
        <p:spPr>
          <a:xfrm>
            <a:off x="2319727" y="263213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81" name="Google Shape;481;p26"/>
          <p:cNvSpPr txBox="1"/>
          <p:nvPr>
            <p:ph idx="5" type="ctrTitle"/>
          </p:nvPr>
        </p:nvSpPr>
        <p:spPr>
          <a:xfrm>
            <a:off x="4155425" y="3297400"/>
            <a:ext cx="42753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482" name="Google Shape;482;p26"/>
          <p:cNvSpPr txBox="1"/>
          <p:nvPr>
            <p:ph hasCustomPrompt="1" idx="6" type="title"/>
          </p:nvPr>
        </p:nvSpPr>
        <p:spPr>
          <a:xfrm>
            <a:off x="2319727" y="329738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83" name="Google Shape;483;p26"/>
          <p:cNvSpPr txBox="1"/>
          <p:nvPr>
            <p:ph idx="7" type="ctrTitle"/>
          </p:nvPr>
        </p:nvSpPr>
        <p:spPr>
          <a:xfrm>
            <a:off x="4155425" y="3962650"/>
            <a:ext cx="42753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484" name="Google Shape;484;p26"/>
          <p:cNvSpPr txBox="1"/>
          <p:nvPr>
            <p:ph hasCustomPrompt="1" idx="8" type="title"/>
          </p:nvPr>
        </p:nvSpPr>
        <p:spPr>
          <a:xfrm>
            <a:off x="2319727" y="396263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85" name="Google Shape;485;p26"/>
          <p:cNvSpPr txBox="1"/>
          <p:nvPr>
            <p:ph idx="9" type="ctrTitle"/>
          </p:nvPr>
        </p:nvSpPr>
        <p:spPr>
          <a:xfrm>
            <a:off x="4155425" y="1184800"/>
            <a:ext cx="38886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3600"/>
              <a:buFont typeface="Barlow Condensed"/>
              <a:buNone/>
              <a:defRPr sz="3600">
                <a:solidFill>
                  <a:schemeClr val="accent4"/>
                </a:solidFill>
              </a:defRPr>
            </a:lvl1pPr>
            <a:lvl2pPr lvl="1" rtl="0" algn="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grpSp>
        <p:nvGrpSpPr>
          <p:cNvPr id="486" name="Google Shape;486;p26"/>
          <p:cNvGrpSpPr/>
          <p:nvPr/>
        </p:nvGrpSpPr>
        <p:grpSpPr>
          <a:xfrm rot="-5400000">
            <a:off x="286059" y="3659330"/>
            <a:ext cx="1209907" cy="1782035"/>
            <a:chOff x="700771" y="-227337"/>
            <a:chExt cx="1458774" cy="2138784"/>
          </a:xfrm>
        </p:grpSpPr>
        <p:sp>
          <p:nvSpPr>
            <p:cNvPr id="487" name="Google Shape;487;p26"/>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6"/>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6"/>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6"/>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6"/>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6"/>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6"/>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6"/>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6"/>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6"/>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6"/>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6"/>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6"/>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6"/>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6"/>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6"/>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6" name="Google Shape;506;p26"/>
          <p:cNvGrpSpPr/>
          <p:nvPr/>
        </p:nvGrpSpPr>
        <p:grpSpPr>
          <a:xfrm rot="5400000">
            <a:off x="7613820" y="-692278"/>
            <a:ext cx="877851" cy="2209091"/>
            <a:chOff x="-26858" y="-227337"/>
            <a:chExt cx="1093215" cy="2757917"/>
          </a:xfrm>
        </p:grpSpPr>
        <p:sp>
          <p:nvSpPr>
            <p:cNvPr id="507" name="Google Shape;507;p2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6"/>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6"/>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6"/>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6"/>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6"/>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6"/>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6"/>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6"/>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6"/>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6"/>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6"/>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6"/>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6"/>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_1">
    <p:spTree>
      <p:nvGrpSpPr>
        <p:cNvPr id="529" name="Shape 529"/>
        <p:cNvGrpSpPr/>
        <p:nvPr/>
      </p:nvGrpSpPr>
      <p:grpSpPr>
        <a:xfrm>
          <a:off x="0" y="0"/>
          <a:ext cx="0" cy="0"/>
          <a:chOff x="0" y="0"/>
          <a:chExt cx="0" cy="0"/>
        </a:xfrm>
      </p:grpSpPr>
      <p:sp>
        <p:nvSpPr>
          <p:cNvPr id="530" name="Google Shape;530;p27"/>
          <p:cNvSpPr txBox="1"/>
          <p:nvPr>
            <p:ph type="ctrTitle"/>
          </p:nvPr>
        </p:nvSpPr>
        <p:spPr>
          <a:xfrm>
            <a:off x="721720" y="2637450"/>
            <a:ext cx="18378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600">
                <a:latin typeface="Barlow Condensed Medium"/>
                <a:ea typeface="Barlow Condensed Medium"/>
                <a:cs typeface="Barlow Condensed Medium"/>
                <a:sym typeface="Barlow Condensed Medium"/>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531" name="Google Shape;531;p27"/>
          <p:cNvSpPr txBox="1"/>
          <p:nvPr>
            <p:ph hasCustomPrompt="1" idx="2" type="title"/>
          </p:nvPr>
        </p:nvSpPr>
        <p:spPr>
          <a:xfrm>
            <a:off x="721720" y="1692675"/>
            <a:ext cx="1837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532" name="Google Shape;532;p27"/>
          <p:cNvSpPr txBox="1"/>
          <p:nvPr>
            <p:ph idx="3" type="ctrTitle"/>
          </p:nvPr>
        </p:nvSpPr>
        <p:spPr>
          <a:xfrm>
            <a:off x="2675306" y="2637450"/>
            <a:ext cx="18378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600">
                <a:latin typeface="Barlow Condensed Medium"/>
                <a:ea typeface="Barlow Condensed Medium"/>
                <a:cs typeface="Barlow Condensed Medium"/>
                <a:sym typeface="Barlow Condensed Medium"/>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533" name="Google Shape;533;p27"/>
          <p:cNvSpPr txBox="1"/>
          <p:nvPr>
            <p:ph hasCustomPrompt="1" idx="4" type="title"/>
          </p:nvPr>
        </p:nvSpPr>
        <p:spPr>
          <a:xfrm>
            <a:off x="2675970" y="1692675"/>
            <a:ext cx="1837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534" name="Google Shape;534;p27"/>
          <p:cNvSpPr txBox="1"/>
          <p:nvPr>
            <p:ph idx="5" type="ctrTitle"/>
          </p:nvPr>
        </p:nvSpPr>
        <p:spPr>
          <a:xfrm>
            <a:off x="4632122" y="2637450"/>
            <a:ext cx="18378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600">
                <a:latin typeface="Barlow Condensed Medium"/>
                <a:ea typeface="Barlow Condensed Medium"/>
                <a:cs typeface="Barlow Condensed Medium"/>
                <a:sym typeface="Barlow Condensed Medium"/>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535" name="Google Shape;535;p27"/>
          <p:cNvSpPr txBox="1"/>
          <p:nvPr>
            <p:ph hasCustomPrompt="1" idx="6" type="title"/>
          </p:nvPr>
        </p:nvSpPr>
        <p:spPr>
          <a:xfrm>
            <a:off x="4630220" y="1692675"/>
            <a:ext cx="1837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536" name="Google Shape;536;p27"/>
          <p:cNvSpPr txBox="1"/>
          <p:nvPr>
            <p:ph idx="7" type="ctrTitle"/>
          </p:nvPr>
        </p:nvSpPr>
        <p:spPr>
          <a:xfrm>
            <a:off x="6584480" y="2637450"/>
            <a:ext cx="18378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600">
                <a:latin typeface="Barlow Condensed Medium"/>
                <a:ea typeface="Barlow Condensed Medium"/>
                <a:cs typeface="Barlow Condensed Medium"/>
                <a:sym typeface="Barlow Condensed Medium"/>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537" name="Google Shape;537;p27"/>
          <p:cNvSpPr txBox="1"/>
          <p:nvPr>
            <p:ph hasCustomPrompt="1" idx="8" type="title"/>
          </p:nvPr>
        </p:nvSpPr>
        <p:spPr>
          <a:xfrm>
            <a:off x="6584470" y="1692675"/>
            <a:ext cx="1837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538" name="Google Shape;538;p27"/>
          <p:cNvSpPr txBox="1"/>
          <p:nvPr>
            <p:ph idx="1" type="subTitle"/>
          </p:nvPr>
        </p:nvSpPr>
        <p:spPr>
          <a:xfrm>
            <a:off x="723670" y="3082235"/>
            <a:ext cx="1833900" cy="52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39" name="Google Shape;539;p27"/>
          <p:cNvSpPr txBox="1"/>
          <p:nvPr>
            <p:ph idx="9" type="subTitle"/>
          </p:nvPr>
        </p:nvSpPr>
        <p:spPr>
          <a:xfrm>
            <a:off x="6586420" y="3082235"/>
            <a:ext cx="1833900" cy="52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40" name="Google Shape;540;p27"/>
          <p:cNvSpPr txBox="1"/>
          <p:nvPr>
            <p:ph idx="13" type="subTitle"/>
          </p:nvPr>
        </p:nvSpPr>
        <p:spPr>
          <a:xfrm>
            <a:off x="4634726" y="3082235"/>
            <a:ext cx="1833900" cy="52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41" name="Google Shape;541;p27"/>
          <p:cNvSpPr txBox="1"/>
          <p:nvPr>
            <p:ph idx="14" type="subTitle"/>
          </p:nvPr>
        </p:nvSpPr>
        <p:spPr>
          <a:xfrm>
            <a:off x="2678591" y="3082235"/>
            <a:ext cx="1833900" cy="52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542" name="Google Shape;542;p27"/>
          <p:cNvGrpSpPr/>
          <p:nvPr/>
        </p:nvGrpSpPr>
        <p:grpSpPr>
          <a:xfrm rot="-5400000">
            <a:off x="286059" y="3659330"/>
            <a:ext cx="1209907" cy="1782035"/>
            <a:chOff x="700771" y="-227337"/>
            <a:chExt cx="1458774" cy="2138784"/>
          </a:xfrm>
        </p:grpSpPr>
        <p:sp>
          <p:nvSpPr>
            <p:cNvPr id="543" name="Google Shape;543;p27"/>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7"/>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7"/>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7"/>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7"/>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7"/>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7"/>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7"/>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7"/>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7"/>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7"/>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7"/>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7"/>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7"/>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7"/>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7"/>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7"/>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7"/>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7"/>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27"/>
          <p:cNvGrpSpPr/>
          <p:nvPr/>
        </p:nvGrpSpPr>
        <p:grpSpPr>
          <a:xfrm rot="5400000">
            <a:off x="7613820" y="-692278"/>
            <a:ext cx="877851" cy="2209091"/>
            <a:chOff x="-26858" y="-227337"/>
            <a:chExt cx="1093215" cy="2757917"/>
          </a:xfrm>
        </p:grpSpPr>
        <p:sp>
          <p:nvSpPr>
            <p:cNvPr id="563" name="Google Shape;563;p2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7"/>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7"/>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7"/>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7"/>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7"/>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7"/>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7"/>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7"/>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7"/>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7"/>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7"/>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7"/>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CUSTOM_1_1_1">
    <p:spTree>
      <p:nvGrpSpPr>
        <p:cNvPr id="585" name="Shape 585"/>
        <p:cNvGrpSpPr/>
        <p:nvPr/>
      </p:nvGrpSpPr>
      <p:grpSpPr>
        <a:xfrm>
          <a:off x="0" y="0"/>
          <a:ext cx="0" cy="0"/>
          <a:chOff x="0" y="0"/>
          <a:chExt cx="0" cy="0"/>
        </a:xfrm>
      </p:grpSpPr>
      <p:sp>
        <p:nvSpPr>
          <p:cNvPr id="586" name="Google Shape;586;p28"/>
          <p:cNvSpPr txBox="1"/>
          <p:nvPr>
            <p:ph type="ctrTitle"/>
          </p:nvPr>
        </p:nvSpPr>
        <p:spPr>
          <a:xfrm>
            <a:off x="2139858" y="1377824"/>
            <a:ext cx="18378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400"/>
            </a:lvl1pPr>
            <a:lvl2pPr lvl="1"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2pPr>
            <a:lvl3pPr lvl="2"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3pPr>
            <a:lvl4pPr lvl="3"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4pPr>
            <a:lvl5pPr lvl="4"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5pPr>
            <a:lvl6pPr lvl="5"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6pPr>
            <a:lvl7pPr lvl="6"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7pPr>
            <a:lvl8pPr lvl="7"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8pPr>
            <a:lvl9pPr lvl="8"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9pPr>
          </a:lstStyle>
          <a:p/>
        </p:txBody>
      </p:sp>
      <p:sp>
        <p:nvSpPr>
          <p:cNvPr id="587" name="Google Shape;587;p28"/>
          <p:cNvSpPr txBox="1"/>
          <p:nvPr>
            <p:ph hasCustomPrompt="1" idx="2" type="title"/>
          </p:nvPr>
        </p:nvSpPr>
        <p:spPr>
          <a:xfrm>
            <a:off x="813900" y="1424244"/>
            <a:ext cx="1161300" cy="941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8000"/>
              <a:buNone/>
              <a:defRPr sz="8000">
                <a:solidFill>
                  <a:schemeClr val="accent5"/>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588" name="Google Shape;588;p28"/>
          <p:cNvSpPr txBox="1"/>
          <p:nvPr>
            <p:ph idx="1" type="subTitle"/>
          </p:nvPr>
        </p:nvSpPr>
        <p:spPr>
          <a:xfrm>
            <a:off x="2139858" y="1729862"/>
            <a:ext cx="2331600" cy="630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89" name="Google Shape;589;p28"/>
          <p:cNvSpPr txBox="1"/>
          <p:nvPr>
            <p:ph idx="3" type="ctrTitle"/>
          </p:nvPr>
        </p:nvSpPr>
        <p:spPr>
          <a:xfrm>
            <a:off x="4572000" y="468450"/>
            <a:ext cx="3790200" cy="577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4"/>
              </a:buClr>
              <a:buSzPts val="3000"/>
              <a:buNone/>
              <a:defRPr sz="3000">
                <a:solidFill>
                  <a:schemeClr val="accent4"/>
                </a:solidFill>
              </a:defRPr>
            </a:lvl1pPr>
            <a:lvl2pPr lvl="1" rtl="0" algn="r">
              <a:spcBef>
                <a:spcPts val="0"/>
              </a:spcBef>
              <a:spcAft>
                <a:spcPts val="0"/>
              </a:spcAft>
              <a:buClr>
                <a:schemeClr val="accent4"/>
              </a:buClr>
              <a:buSzPts val="1600"/>
              <a:buNone/>
              <a:defRPr sz="1600">
                <a:solidFill>
                  <a:schemeClr val="accent4"/>
                </a:solidFill>
              </a:defRPr>
            </a:lvl2pPr>
            <a:lvl3pPr lvl="2" rtl="0" algn="r">
              <a:spcBef>
                <a:spcPts val="0"/>
              </a:spcBef>
              <a:spcAft>
                <a:spcPts val="0"/>
              </a:spcAft>
              <a:buClr>
                <a:schemeClr val="accent4"/>
              </a:buClr>
              <a:buSzPts val="1600"/>
              <a:buNone/>
              <a:defRPr sz="1600">
                <a:solidFill>
                  <a:schemeClr val="accent4"/>
                </a:solidFill>
              </a:defRPr>
            </a:lvl3pPr>
            <a:lvl4pPr lvl="3" rtl="0" algn="r">
              <a:spcBef>
                <a:spcPts val="0"/>
              </a:spcBef>
              <a:spcAft>
                <a:spcPts val="0"/>
              </a:spcAft>
              <a:buClr>
                <a:schemeClr val="accent4"/>
              </a:buClr>
              <a:buSzPts val="1600"/>
              <a:buNone/>
              <a:defRPr sz="1600">
                <a:solidFill>
                  <a:schemeClr val="accent4"/>
                </a:solidFill>
              </a:defRPr>
            </a:lvl4pPr>
            <a:lvl5pPr lvl="4" rtl="0" algn="r">
              <a:spcBef>
                <a:spcPts val="0"/>
              </a:spcBef>
              <a:spcAft>
                <a:spcPts val="0"/>
              </a:spcAft>
              <a:buClr>
                <a:schemeClr val="accent4"/>
              </a:buClr>
              <a:buSzPts val="1600"/>
              <a:buNone/>
              <a:defRPr sz="1600">
                <a:solidFill>
                  <a:schemeClr val="accent4"/>
                </a:solidFill>
              </a:defRPr>
            </a:lvl5pPr>
            <a:lvl6pPr lvl="5" rtl="0" algn="r">
              <a:spcBef>
                <a:spcPts val="0"/>
              </a:spcBef>
              <a:spcAft>
                <a:spcPts val="0"/>
              </a:spcAft>
              <a:buClr>
                <a:schemeClr val="accent4"/>
              </a:buClr>
              <a:buSzPts val="1600"/>
              <a:buNone/>
              <a:defRPr sz="1600">
                <a:solidFill>
                  <a:schemeClr val="accent4"/>
                </a:solidFill>
              </a:defRPr>
            </a:lvl6pPr>
            <a:lvl7pPr lvl="6" rtl="0" algn="r">
              <a:spcBef>
                <a:spcPts val="0"/>
              </a:spcBef>
              <a:spcAft>
                <a:spcPts val="0"/>
              </a:spcAft>
              <a:buClr>
                <a:schemeClr val="accent4"/>
              </a:buClr>
              <a:buSzPts val="1600"/>
              <a:buNone/>
              <a:defRPr sz="1600">
                <a:solidFill>
                  <a:schemeClr val="accent4"/>
                </a:solidFill>
              </a:defRPr>
            </a:lvl7pPr>
            <a:lvl8pPr lvl="7" rtl="0" algn="r">
              <a:spcBef>
                <a:spcPts val="0"/>
              </a:spcBef>
              <a:spcAft>
                <a:spcPts val="0"/>
              </a:spcAft>
              <a:buClr>
                <a:schemeClr val="accent4"/>
              </a:buClr>
              <a:buSzPts val="1600"/>
              <a:buNone/>
              <a:defRPr sz="1600">
                <a:solidFill>
                  <a:schemeClr val="accent4"/>
                </a:solidFill>
              </a:defRPr>
            </a:lvl8pPr>
            <a:lvl9pPr lvl="8" rtl="0" algn="r">
              <a:spcBef>
                <a:spcPts val="0"/>
              </a:spcBef>
              <a:spcAft>
                <a:spcPts val="0"/>
              </a:spcAft>
              <a:buClr>
                <a:schemeClr val="accent4"/>
              </a:buClr>
              <a:buSzPts val="1600"/>
              <a:buNone/>
              <a:defRPr sz="1600">
                <a:solidFill>
                  <a:schemeClr val="accent4"/>
                </a:solidFill>
              </a:defRPr>
            </a:lvl9pPr>
          </a:lstStyle>
          <a:p/>
        </p:txBody>
      </p:sp>
      <p:cxnSp>
        <p:nvCxnSpPr>
          <p:cNvPr id="590" name="Google Shape;590;p28"/>
          <p:cNvCxnSpPr/>
          <p:nvPr/>
        </p:nvCxnSpPr>
        <p:spPr>
          <a:xfrm>
            <a:off x="8634675" y="-1279600"/>
            <a:ext cx="0" cy="2280000"/>
          </a:xfrm>
          <a:prstGeom prst="straightConnector1">
            <a:avLst/>
          </a:prstGeom>
          <a:noFill/>
          <a:ln cap="flat" cmpd="sng" w="28575">
            <a:solidFill>
              <a:schemeClr val="accent4"/>
            </a:solidFill>
            <a:prstDash val="solid"/>
            <a:round/>
            <a:headEnd len="med" w="med" type="none"/>
            <a:tailEnd len="med" w="med" type="none"/>
          </a:ln>
        </p:spPr>
      </p:cxnSp>
      <p:grpSp>
        <p:nvGrpSpPr>
          <p:cNvPr id="591" name="Google Shape;591;p28"/>
          <p:cNvGrpSpPr/>
          <p:nvPr/>
        </p:nvGrpSpPr>
        <p:grpSpPr>
          <a:xfrm rot="-5400000">
            <a:off x="665620" y="3611830"/>
            <a:ext cx="877851" cy="2209091"/>
            <a:chOff x="-26858" y="-227337"/>
            <a:chExt cx="1093215" cy="2757917"/>
          </a:xfrm>
        </p:grpSpPr>
        <p:sp>
          <p:nvSpPr>
            <p:cNvPr id="592" name="Google Shape;592;p2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8"/>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8"/>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8"/>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8"/>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8"/>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8"/>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8"/>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8"/>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8"/>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8"/>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8"/>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8"/>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8"/>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8"/>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4" name="Google Shape;614;p28"/>
          <p:cNvSpPr txBox="1"/>
          <p:nvPr>
            <p:ph idx="4" type="ctrTitle"/>
          </p:nvPr>
        </p:nvSpPr>
        <p:spPr>
          <a:xfrm>
            <a:off x="5998758" y="1377824"/>
            <a:ext cx="18378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400"/>
            </a:lvl1pPr>
            <a:lvl2pPr lvl="1"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2pPr>
            <a:lvl3pPr lvl="2"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3pPr>
            <a:lvl4pPr lvl="3"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4pPr>
            <a:lvl5pPr lvl="4"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5pPr>
            <a:lvl6pPr lvl="5"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6pPr>
            <a:lvl7pPr lvl="6"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7pPr>
            <a:lvl8pPr lvl="7"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8pPr>
            <a:lvl9pPr lvl="8"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9pPr>
          </a:lstStyle>
          <a:p/>
        </p:txBody>
      </p:sp>
      <p:sp>
        <p:nvSpPr>
          <p:cNvPr id="615" name="Google Shape;615;p28"/>
          <p:cNvSpPr txBox="1"/>
          <p:nvPr>
            <p:ph hasCustomPrompt="1" idx="5" type="title"/>
          </p:nvPr>
        </p:nvSpPr>
        <p:spPr>
          <a:xfrm>
            <a:off x="4672800" y="1424244"/>
            <a:ext cx="1161300" cy="941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8000"/>
              <a:buNone/>
              <a:defRPr sz="8000">
                <a:solidFill>
                  <a:schemeClr val="accent3"/>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16" name="Google Shape;616;p28"/>
          <p:cNvSpPr txBox="1"/>
          <p:nvPr>
            <p:ph idx="6" type="subTitle"/>
          </p:nvPr>
        </p:nvSpPr>
        <p:spPr>
          <a:xfrm>
            <a:off x="5998758" y="1729862"/>
            <a:ext cx="2331600" cy="630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17" name="Google Shape;617;p28"/>
          <p:cNvSpPr txBox="1"/>
          <p:nvPr>
            <p:ph idx="7" type="ctrTitle"/>
          </p:nvPr>
        </p:nvSpPr>
        <p:spPr>
          <a:xfrm>
            <a:off x="2139858" y="3122063"/>
            <a:ext cx="18378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400"/>
            </a:lvl1pPr>
            <a:lvl2pPr lvl="1"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2pPr>
            <a:lvl3pPr lvl="2"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3pPr>
            <a:lvl4pPr lvl="3"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4pPr>
            <a:lvl5pPr lvl="4"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5pPr>
            <a:lvl6pPr lvl="5"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6pPr>
            <a:lvl7pPr lvl="6"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7pPr>
            <a:lvl8pPr lvl="7"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8pPr>
            <a:lvl9pPr lvl="8"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9pPr>
          </a:lstStyle>
          <a:p/>
        </p:txBody>
      </p:sp>
      <p:sp>
        <p:nvSpPr>
          <p:cNvPr id="618" name="Google Shape;618;p28"/>
          <p:cNvSpPr txBox="1"/>
          <p:nvPr>
            <p:ph hasCustomPrompt="1" idx="8" type="title"/>
          </p:nvPr>
        </p:nvSpPr>
        <p:spPr>
          <a:xfrm>
            <a:off x="813900" y="3168483"/>
            <a:ext cx="1161300" cy="941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8000"/>
              <a:buNone/>
              <a:defRPr sz="8000">
                <a:solidFill>
                  <a:schemeClr val="accent2"/>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19" name="Google Shape;619;p28"/>
          <p:cNvSpPr txBox="1"/>
          <p:nvPr>
            <p:ph idx="9" type="subTitle"/>
          </p:nvPr>
        </p:nvSpPr>
        <p:spPr>
          <a:xfrm>
            <a:off x="2139858" y="3474101"/>
            <a:ext cx="2331600" cy="630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20" name="Google Shape;620;p28"/>
          <p:cNvSpPr txBox="1"/>
          <p:nvPr>
            <p:ph idx="13" type="ctrTitle"/>
          </p:nvPr>
        </p:nvSpPr>
        <p:spPr>
          <a:xfrm>
            <a:off x="5998758" y="3122063"/>
            <a:ext cx="18378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400"/>
            </a:lvl1pPr>
            <a:lvl2pPr lvl="1"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2pPr>
            <a:lvl3pPr lvl="2"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3pPr>
            <a:lvl4pPr lvl="3"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4pPr>
            <a:lvl5pPr lvl="4"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5pPr>
            <a:lvl6pPr lvl="5"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6pPr>
            <a:lvl7pPr lvl="6"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7pPr>
            <a:lvl8pPr lvl="7"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8pPr>
            <a:lvl9pPr lvl="8"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9pPr>
          </a:lstStyle>
          <a:p/>
        </p:txBody>
      </p:sp>
      <p:sp>
        <p:nvSpPr>
          <p:cNvPr id="621" name="Google Shape;621;p28"/>
          <p:cNvSpPr txBox="1"/>
          <p:nvPr>
            <p:ph hasCustomPrompt="1" idx="14" type="title"/>
          </p:nvPr>
        </p:nvSpPr>
        <p:spPr>
          <a:xfrm>
            <a:off x="4672800" y="3168483"/>
            <a:ext cx="1161300" cy="941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8000"/>
              <a:buNone/>
              <a:defRPr sz="8000">
                <a:solidFill>
                  <a:schemeClr val="accent4"/>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22" name="Google Shape;622;p28"/>
          <p:cNvSpPr txBox="1"/>
          <p:nvPr>
            <p:ph idx="15" type="subTitle"/>
          </p:nvPr>
        </p:nvSpPr>
        <p:spPr>
          <a:xfrm>
            <a:off x="5998758" y="3474101"/>
            <a:ext cx="2331600" cy="630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3">
  <p:cSld name="CUSTOM_1_1_1_1">
    <p:spTree>
      <p:nvGrpSpPr>
        <p:cNvPr id="623" name="Shape 623"/>
        <p:cNvGrpSpPr/>
        <p:nvPr/>
      </p:nvGrpSpPr>
      <p:grpSpPr>
        <a:xfrm>
          <a:off x="0" y="0"/>
          <a:ext cx="0" cy="0"/>
          <a:chOff x="0" y="0"/>
          <a:chExt cx="0" cy="0"/>
        </a:xfrm>
      </p:grpSpPr>
      <p:sp>
        <p:nvSpPr>
          <p:cNvPr id="624" name="Google Shape;624;p29"/>
          <p:cNvSpPr txBox="1"/>
          <p:nvPr>
            <p:ph type="ctrTitle"/>
          </p:nvPr>
        </p:nvSpPr>
        <p:spPr>
          <a:xfrm>
            <a:off x="893040" y="1354325"/>
            <a:ext cx="2349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400"/>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625" name="Google Shape;625;p29"/>
          <p:cNvSpPr txBox="1"/>
          <p:nvPr>
            <p:ph hasCustomPrompt="1" idx="2" type="title"/>
          </p:nvPr>
        </p:nvSpPr>
        <p:spPr>
          <a:xfrm>
            <a:off x="893104" y="771353"/>
            <a:ext cx="23496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accent6"/>
                </a:solidFill>
              </a:defRPr>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626" name="Google Shape;626;p29"/>
          <p:cNvSpPr txBox="1"/>
          <p:nvPr>
            <p:ph idx="3" type="ctrTitle"/>
          </p:nvPr>
        </p:nvSpPr>
        <p:spPr>
          <a:xfrm>
            <a:off x="3398867" y="1354325"/>
            <a:ext cx="2349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400"/>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627" name="Google Shape;627;p29"/>
          <p:cNvSpPr txBox="1"/>
          <p:nvPr>
            <p:ph hasCustomPrompt="1" idx="4" type="title"/>
          </p:nvPr>
        </p:nvSpPr>
        <p:spPr>
          <a:xfrm>
            <a:off x="3398905" y="771353"/>
            <a:ext cx="23496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accent5"/>
                </a:solidFill>
              </a:defRPr>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628" name="Google Shape;628;p29"/>
          <p:cNvSpPr txBox="1"/>
          <p:nvPr>
            <p:ph idx="5" type="ctrTitle"/>
          </p:nvPr>
        </p:nvSpPr>
        <p:spPr>
          <a:xfrm>
            <a:off x="889725" y="3337175"/>
            <a:ext cx="2349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400"/>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629" name="Google Shape;629;p29"/>
          <p:cNvSpPr txBox="1"/>
          <p:nvPr>
            <p:ph hasCustomPrompt="1" idx="6" type="title"/>
          </p:nvPr>
        </p:nvSpPr>
        <p:spPr>
          <a:xfrm>
            <a:off x="889737" y="2754203"/>
            <a:ext cx="23496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accent2"/>
                </a:solidFill>
              </a:defRPr>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630" name="Google Shape;630;p29"/>
          <p:cNvSpPr txBox="1"/>
          <p:nvPr>
            <p:ph idx="7" type="ctrTitle"/>
          </p:nvPr>
        </p:nvSpPr>
        <p:spPr>
          <a:xfrm>
            <a:off x="3395552" y="3337175"/>
            <a:ext cx="2349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400"/>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631" name="Google Shape;631;p29"/>
          <p:cNvSpPr txBox="1"/>
          <p:nvPr>
            <p:ph hasCustomPrompt="1" idx="8" type="title"/>
          </p:nvPr>
        </p:nvSpPr>
        <p:spPr>
          <a:xfrm>
            <a:off x="3395538" y="2754203"/>
            <a:ext cx="23496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2"/>
                </a:solidFill>
              </a:defRPr>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632" name="Google Shape;632;p29"/>
          <p:cNvSpPr txBox="1"/>
          <p:nvPr>
            <p:ph idx="1" type="subTitle"/>
          </p:nvPr>
        </p:nvSpPr>
        <p:spPr>
          <a:xfrm>
            <a:off x="898154" y="1758075"/>
            <a:ext cx="2344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33" name="Google Shape;633;p29"/>
          <p:cNvSpPr txBox="1"/>
          <p:nvPr>
            <p:ph idx="9" type="subTitle"/>
          </p:nvPr>
        </p:nvSpPr>
        <p:spPr>
          <a:xfrm>
            <a:off x="3398031" y="3740925"/>
            <a:ext cx="2344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34" name="Google Shape;634;p29"/>
          <p:cNvSpPr txBox="1"/>
          <p:nvPr>
            <p:ph idx="13" type="subTitle"/>
          </p:nvPr>
        </p:nvSpPr>
        <p:spPr>
          <a:xfrm>
            <a:off x="893055" y="3740925"/>
            <a:ext cx="2344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35" name="Google Shape;635;p29"/>
          <p:cNvSpPr txBox="1"/>
          <p:nvPr>
            <p:ph idx="14" type="subTitle"/>
          </p:nvPr>
        </p:nvSpPr>
        <p:spPr>
          <a:xfrm>
            <a:off x="3403067" y="1758075"/>
            <a:ext cx="2344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36" name="Google Shape;636;p29"/>
          <p:cNvSpPr txBox="1"/>
          <p:nvPr>
            <p:ph idx="15" type="ctrTitle"/>
          </p:nvPr>
        </p:nvSpPr>
        <p:spPr>
          <a:xfrm>
            <a:off x="5904593" y="1354325"/>
            <a:ext cx="2349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400"/>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637" name="Google Shape;637;p29"/>
          <p:cNvSpPr txBox="1"/>
          <p:nvPr>
            <p:ph hasCustomPrompt="1" idx="16" type="title"/>
          </p:nvPr>
        </p:nvSpPr>
        <p:spPr>
          <a:xfrm>
            <a:off x="5904631" y="771353"/>
            <a:ext cx="23496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accent4"/>
                </a:solidFill>
              </a:defRPr>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638" name="Google Shape;638;p29"/>
          <p:cNvSpPr txBox="1"/>
          <p:nvPr>
            <p:ph idx="17" type="ctrTitle"/>
          </p:nvPr>
        </p:nvSpPr>
        <p:spPr>
          <a:xfrm>
            <a:off x="5901278" y="3337175"/>
            <a:ext cx="2349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400"/>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639" name="Google Shape;639;p29"/>
          <p:cNvSpPr txBox="1"/>
          <p:nvPr>
            <p:ph hasCustomPrompt="1" idx="18" type="title"/>
          </p:nvPr>
        </p:nvSpPr>
        <p:spPr>
          <a:xfrm>
            <a:off x="5901265" y="2754203"/>
            <a:ext cx="23496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accent3"/>
                </a:solidFill>
              </a:defRPr>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640" name="Google Shape;640;p29"/>
          <p:cNvSpPr txBox="1"/>
          <p:nvPr>
            <p:ph idx="19" type="subTitle"/>
          </p:nvPr>
        </p:nvSpPr>
        <p:spPr>
          <a:xfrm>
            <a:off x="5903758" y="3740925"/>
            <a:ext cx="2344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41" name="Google Shape;641;p29"/>
          <p:cNvSpPr txBox="1"/>
          <p:nvPr>
            <p:ph idx="20" type="subTitle"/>
          </p:nvPr>
        </p:nvSpPr>
        <p:spPr>
          <a:xfrm>
            <a:off x="5908793" y="1758075"/>
            <a:ext cx="2344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642" name="Google Shape;642;p29"/>
          <p:cNvGrpSpPr/>
          <p:nvPr/>
        </p:nvGrpSpPr>
        <p:grpSpPr>
          <a:xfrm flipH="1" rot="5400000">
            <a:off x="7600520" y="3611830"/>
            <a:ext cx="877851" cy="2209091"/>
            <a:chOff x="-26858" y="-227337"/>
            <a:chExt cx="1093215" cy="2757917"/>
          </a:xfrm>
        </p:grpSpPr>
        <p:sp>
          <p:nvSpPr>
            <p:cNvPr id="643" name="Google Shape;643;p2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9"/>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9"/>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9"/>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9"/>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9"/>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9"/>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9"/>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9"/>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9"/>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9"/>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9"/>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9"/>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9"/>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9"/>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665" name="Shape 665"/>
        <p:cNvGrpSpPr/>
        <p:nvPr/>
      </p:nvGrpSpPr>
      <p:grpSpPr>
        <a:xfrm>
          <a:off x="0" y="0"/>
          <a:ext cx="0" cy="0"/>
          <a:chOff x="0" y="0"/>
          <a:chExt cx="0" cy="0"/>
        </a:xfrm>
      </p:grpSpPr>
      <p:sp>
        <p:nvSpPr>
          <p:cNvPr id="666" name="Google Shape;666;p30"/>
          <p:cNvSpPr txBox="1"/>
          <p:nvPr>
            <p:ph idx="1" type="subTitle"/>
          </p:nvPr>
        </p:nvSpPr>
        <p:spPr>
          <a:xfrm>
            <a:off x="1357575" y="2398275"/>
            <a:ext cx="2568300" cy="57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67" name="Google Shape;667;p30"/>
          <p:cNvSpPr txBox="1"/>
          <p:nvPr>
            <p:ph idx="2" type="subTitle"/>
          </p:nvPr>
        </p:nvSpPr>
        <p:spPr>
          <a:xfrm>
            <a:off x="1132425" y="3320025"/>
            <a:ext cx="3018600" cy="829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1100"/>
              <a:buChar char="●"/>
              <a:defRPr>
                <a:solidFill>
                  <a:schemeClr val="dk1"/>
                </a:solidFill>
              </a:defRPr>
            </a:lvl1pPr>
            <a:lvl2pPr lvl="1" rtl="0" algn="ctr">
              <a:spcBef>
                <a:spcPts val="0"/>
              </a:spcBef>
              <a:spcAft>
                <a:spcPts val="0"/>
              </a:spcAft>
              <a:buSzPts val="1100"/>
              <a:buChar char="○"/>
              <a:defRPr sz="1100"/>
            </a:lvl2pPr>
            <a:lvl3pPr lvl="2" rtl="0" algn="ctr">
              <a:spcBef>
                <a:spcPts val="1600"/>
              </a:spcBef>
              <a:spcAft>
                <a:spcPts val="0"/>
              </a:spcAft>
              <a:buSzPts val="1100"/>
              <a:buChar char="■"/>
              <a:defRPr sz="1100"/>
            </a:lvl3pPr>
            <a:lvl4pPr lvl="3" rtl="0" algn="ctr">
              <a:spcBef>
                <a:spcPts val="1600"/>
              </a:spcBef>
              <a:spcAft>
                <a:spcPts val="0"/>
              </a:spcAft>
              <a:buSzPts val="1100"/>
              <a:buChar char="●"/>
              <a:defRPr sz="1100"/>
            </a:lvl4pPr>
            <a:lvl5pPr lvl="4" rtl="0" algn="ctr">
              <a:spcBef>
                <a:spcPts val="1600"/>
              </a:spcBef>
              <a:spcAft>
                <a:spcPts val="0"/>
              </a:spcAft>
              <a:buSzPts val="1100"/>
              <a:buChar char="○"/>
              <a:defRPr sz="1100"/>
            </a:lvl5pPr>
            <a:lvl6pPr lvl="5" rtl="0" algn="ctr">
              <a:spcBef>
                <a:spcPts val="1600"/>
              </a:spcBef>
              <a:spcAft>
                <a:spcPts val="0"/>
              </a:spcAft>
              <a:buSzPts val="1100"/>
              <a:buChar char="■"/>
              <a:defRPr sz="1100"/>
            </a:lvl6pPr>
            <a:lvl7pPr lvl="6" rtl="0" algn="ctr">
              <a:spcBef>
                <a:spcPts val="1600"/>
              </a:spcBef>
              <a:spcAft>
                <a:spcPts val="0"/>
              </a:spcAft>
              <a:buSzPts val="1100"/>
              <a:buChar char="●"/>
              <a:defRPr sz="1100"/>
            </a:lvl7pPr>
            <a:lvl8pPr lvl="7" rtl="0" algn="ctr">
              <a:spcBef>
                <a:spcPts val="1600"/>
              </a:spcBef>
              <a:spcAft>
                <a:spcPts val="0"/>
              </a:spcAft>
              <a:buSzPts val="1100"/>
              <a:buChar char="○"/>
              <a:defRPr sz="1100"/>
            </a:lvl8pPr>
            <a:lvl9pPr lvl="8" rtl="0" algn="ctr">
              <a:spcBef>
                <a:spcPts val="1600"/>
              </a:spcBef>
              <a:spcAft>
                <a:spcPts val="1600"/>
              </a:spcAft>
              <a:buSzPts val="1100"/>
              <a:buChar char="■"/>
              <a:defRPr sz="1100"/>
            </a:lvl9pPr>
          </a:lstStyle>
          <a:p/>
        </p:txBody>
      </p:sp>
      <p:sp>
        <p:nvSpPr>
          <p:cNvPr id="668" name="Google Shape;668;p30"/>
          <p:cNvSpPr txBox="1"/>
          <p:nvPr>
            <p:ph hasCustomPrompt="1" type="title"/>
          </p:nvPr>
        </p:nvSpPr>
        <p:spPr>
          <a:xfrm>
            <a:off x="1676475" y="984050"/>
            <a:ext cx="1930500" cy="57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0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669" name="Google Shape;669;p30"/>
          <p:cNvSpPr txBox="1"/>
          <p:nvPr>
            <p:ph idx="3" type="subTitle"/>
          </p:nvPr>
        </p:nvSpPr>
        <p:spPr>
          <a:xfrm>
            <a:off x="1700175" y="2912675"/>
            <a:ext cx="18831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Barlow Condensed Medium"/>
              <a:buNone/>
              <a:defRPr sz="1600">
                <a:latin typeface="Barlow Condensed Medium"/>
                <a:ea typeface="Barlow Condensed Medium"/>
                <a:cs typeface="Barlow Condensed Medium"/>
                <a:sym typeface="Barlow Condensed Medium"/>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70" name="Google Shape;670;p30"/>
          <p:cNvSpPr txBox="1"/>
          <p:nvPr>
            <p:ph idx="4" type="subTitle"/>
          </p:nvPr>
        </p:nvSpPr>
        <p:spPr>
          <a:xfrm>
            <a:off x="5235388" y="2398275"/>
            <a:ext cx="2569500" cy="57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71" name="Google Shape;671;p30"/>
          <p:cNvSpPr txBox="1"/>
          <p:nvPr>
            <p:ph idx="5" type="subTitle"/>
          </p:nvPr>
        </p:nvSpPr>
        <p:spPr>
          <a:xfrm>
            <a:off x="5011450" y="3320025"/>
            <a:ext cx="3017400" cy="829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1100"/>
              <a:buChar char="●"/>
              <a:defRPr>
                <a:solidFill>
                  <a:schemeClr val="dk1"/>
                </a:solidFill>
              </a:defRPr>
            </a:lvl1pPr>
            <a:lvl2pPr lvl="1" rtl="0" algn="ctr">
              <a:spcBef>
                <a:spcPts val="0"/>
              </a:spcBef>
              <a:spcAft>
                <a:spcPts val="0"/>
              </a:spcAft>
              <a:buSzPts val="1100"/>
              <a:buChar char="○"/>
              <a:defRPr sz="1100"/>
            </a:lvl2pPr>
            <a:lvl3pPr lvl="2" rtl="0" algn="ctr">
              <a:spcBef>
                <a:spcPts val="1600"/>
              </a:spcBef>
              <a:spcAft>
                <a:spcPts val="0"/>
              </a:spcAft>
              <a:buSzPts val="1100"/>
              <a:buChar char="■"/>
              <a:defRPr sz="1100"/>
            </a:lvl3pPr>
            <a:lvl4pPr lvl="3" rtl="0" algn="ctr">
              <a:spcBef>
                <a:spcPts val="1600"/>
              </a:spcBef>
              <a:spcAft>
                <a:spcPts val="0"/>
              </a:spcAft>
              <a:buSzPts val="1100"/>
              <a:buChar char="●"/>
              <a:defRPr sz="1100"/>
            </a:lvl4pPr>
            <a:lvl5pPr lvl="4" rtl="0" algn="ctr">
              <a:spcBef>
                <a:spcPts val="1600"/>
              </a:spcBef>
              <a:spcAft>
                <a:spcPts val="0"/>
              </a:spcAft>
              <a:buSzPts val="1100"/>
              <a:buChar char="○"/>
              <a:defRPr sz="1100"/>
            </a:lvl5pPr>
            <a:lvl6pPr lvl="5" rtl="0" algn="ctr">
              <a:spcBef>
                <a:spcPts val="1600"/>
              </a:spcBef>
              <a:spcAft>
                <a:spcPts val="0"/>
              </a:spcAft>
              <a:buSzPts val="1100"/>
              <a:buChar char="■"/>
              <a:defRPr sz="1100"/>
            </a:lvl6pPr>
            <a:lvl7pPr lvl="6" rtl="0" algn="ctr">
              <a:spcBef>
                <a:spcPts val="1600"/>
              </a:spcBef>
              <a:spcAft>
                <a:spcPts val="0"/>
              </a:spcAft>
              <a:buSzPts val="1100"/>
              <a:buChar char="●"/>
              <a:defRPr sz="1100"/>
            </a:lvl7pPr>
            <a:lvl8pPr lvl="7" rtl="0" algn="ctr">
              <a:spcBef>
                <a:spcPts val="1600"/>
              </a:spcBef>
              <a:spcAft>
                <a:spcPts val="0"/>
              </a:spcAft>
              <a:buSzPts val="1100"/>
              <a:buChar char="○"/>
              <a:defRPr sz="1100"/>
            </a:lvl8pPr>
            <a:lvl9pPr lvl="8" rtl="0" algn="ctr">
              <a:spcBef>
                <a:spcPts val="1600"/>
              </a:spcBef>
              <a:spcAft>
                <a:spcPts val="1600"/>
              </a:spcAft>
              <a:buSzPts val="1100"/>
              <a:buChar char="■"/>
              <a:defRPr sz="1100"/>
            </a:lvl9pPr>
          </a:lstStyle>
          <a:p/>
        </p:txBody>
      </p:sp>
      <p:sp>
        <p:nvSpPr>
          <p:cNvPr id="672" name="Google Shape;672;p30"/>
          <p:cNvSpPr txBox="1"/>
          <p:nvPr>
            <p:ph hasCustomPrompt="1" idx="6" type="title"/>
          </p:nvPr>
        </p:nvSpPr>
        <p:spPr>
          <a:xfrm>
            <a:off x="5554900" y="984050"/>
            <a:ext cx="1930500" cy="57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673" name="Google Shape;673;p30"/>
          <p:cNvSpPr txBox="1"/>
          <p:nvPr>
            <p:ph idx="7" type="subTitle"/>
          </p:nvPr>
        </p:nvSpPr>
        <p:spPr>
          <a:xfrm>
            <a:off x="5554825" y="2912675"/>
            <a:ext cx="19305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Barlow Condensed Medium"/>
              <a:buNone/>
              <a:defRPr sz="1600">
                <a:latin typeface="Barlow Condensed Medium"/>
                <a:ea typeface="Barlow Condensed Medium"/>
                <a:cs typeface="Barlow Condensed Medium"/>
                <a:sym typeface="Barlow Condensed Medium"/>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674" name="Google Shape;674;p30"/>
          <p:cNvSpPr txBox="1"/>
          <p:nvPr>
            <p:ph idx="8" type="ctrTitle"/>
          </p:nvPr>
        </p:nvSpPr>
        <p:spPr>
          <a:xfrm>
            <a:off x="266501" y="468450"/>
            <a:ext cx="80955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675" name="Google Shape;675;p30"/>
          <p:cNvCxnSpPr/>
          <p:nvPr/>
        </p:nvCxnSpPr>
        <p:spPr>
          <a:xfrm>
            <a:off x="8634675" y="-1604650"/>
            <a:ext cx="0" cy="2664900"/>
          </a:xfrm>
          <a:prstGeom prst="straightConnector1">
            <a:avLst/>
          </a:prstGeom>
          <a:noFill/>
          <a:ln cap="flat" cmpd="sng" w="28575">
            <a:solidFill>
              <a:schemeClr val="accent4"/>
            </a:solidFill>
            <a:prstDash val="solid"/>
            <a:round/>
            <a:headEnd len="med" w="med" type="none"/>
            <a:tailEnd len="med" w="med" type="none"/>
          </a:ln>
        </p:spPr>
      </p:cxnSp>
      <p:grpSp>
        <p:nvGrpSpPr>
          <p:cNvPr id="676" name="Google Shape;676;p30"/>
          <p:cNvGrpSpPr/>
          <p:nvPr/>
        </p:nvGrpSpPr>
        <p:grpSpPr>
          <a:xfrm rot="-5400000">
            <a:off x="665620" y="3611830"/>
            <a:ext cx="877851" cy="2209091"/>
            <a:chOff x="-26858" y="-227337"/>
            <a:chExt cx="1093215" cy="2757917"/>
          </a:xfrm>
        </p:grpSpPr>
        <p:sp>
          <p:nvSpPr>
            <p:cNvPr id="677" name="Google Shape;677;p3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0"/>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0"/>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0"/>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0"/>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0"/>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0"/>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0"/>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0"/>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0"/>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0"/>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0"/>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0"/>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0"/>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0"/>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
    <p:spTree>
      <p:nvGrpSpPr>
        <p:cNvPr id="699" name="Shape 699"/>
        <p:cNvGrpSpPr/>
        <p:nvPr/>
      </p:nvGrpSpPr>
      <p:grpSpPr>
        <a:xfrm>
          <a:off x="0" y="0"/>
          <a:ext cx="0" cy="0"/>
          <a:chOff x="0" y="0"/>
          <a:chExt cx="0" cy="0"/>
        </a:xfrm>
      </p:grpSpPr>
      <p:sp>
        <p:nvSpPr>
          <p:cNvPr id="700" name="Google Shape;700;p31"/>
          <p:cNvSpPr txBox="1"/>
          <p:nvPr>
            <p:ph type="ctrTitle"/>
          </p:nvPr>
        </p:nvSpPr>
        <p:spPr>
          <a:xfrm>
            <a:off x="2769125" y="539500"/>
            <a:ext cx="3605700" cy="83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701" name="Google Shape;701;p31"/>
          <p:cNvSpPr txBox="1"/>
          <p:nvPr>
            <p:ph idx="1" type="subTitle"/>
          </p:nvPr>
        </p:nvSpPr>
        <p:spPr>
          <a:xfrm>
            <a:off x="2725300" y="1609975"/>
            <a:ext cx="3693300" cy="102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02" name="Google Shape;702;p31"/>
          <p:cNvSpPr txBox="1"/>
          <p:nvPr/>
        </p:nvSpPr>
        <p:spPr>
          <a:xfrm>
            <a:off x="3023550" y="3354600"/>
            <a:ext cx="3096900" cy="89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Arvo"/>
                <a:ea typeface="Arvo"/>
                <a:cs typeface="Arvo"/>
                <a:sym typeface="Arvo"/>
              </a:rPr>
              <a:t>CREDITS: This presentation template was created by </a:t>
            </a:r>
            <a:r>
              <a:rPr b="1" lang="en" sz="1000">
                <a:solidFill>
                  <a:schemeClr val="dk1"/>
                </a:solidFill>
                <a:uFill>
                  <a:noFill/>
                </a:uFill>
                <a:latin typeface="Arvo"/>
                <a:ea typeface="Arvo"/>
                <a:cs typeface="Arvo"/>
                <a:sym typeface="Arvo"/>
                <a:hlinkClick r:id="rId2">
                  <a:extLst>
                    <a:ext uri="{A12FA001-AC4F-418D-AE19-62706E023703}">
                      <ahyp:hlinkClr val="tx"/>
                    </a:ext>
                  </a:extLst>
                </a:hlinkClick>
              </a:rPr>
              <a:t>Slidesgo</a:t>
            </a:r>
            <a:r>
              <a:rPr lang="en" sz="1000">
                <a:solidFill>
                  <a:schemeClr val="dk1"/>
                </a:solidFill>
                <a:latin typeface="Arvo"/>
                <a:ea typeface="Arvo"/>
                <a:cs typeface="Arvo"/>
                <a:sym typeface="Arvo"/>
              </a:rPr>
              <a:t>, including icons by </a:t>
            </a:r>
            <a:r>
              <a:rPr b="1" lang="en" sz="1000">
                <a:solidFill>
                  <a:schemeClr val="dk1"/>
                </a:solidFill>
                <a:uFill>
                  <a:noFill/>
                </a:uFill>
                <a:latin typeface="Arvo"/>
                <a:ea typeface="Arvo"/>
                <a:cs typeface="Arvo"/>
                <a:sym typeface="Arvo"/>
                <a:hlinkClick r:id="rId3">
                  <a:extLst>
                    <a:ext uri="{A12FA001-AC4F-418D-AE19-62706E023703}">
                      <ahyp:hlinkClr val="tx"/>
                    </a:ext>
                  </a:extLst>
                </a:hlinkClick>
              </a:rPr>
              <a:t>Flaticon</a:t>
            </a:r>
            <a:r>
              <a:rPr lang="en" sz="1000">
                <a:solidFill>
                  <a:schemeClr val="dk1"/>
                </a:solidFill>
                <a:latin typeface="Arvo"/>
                <a:ea typeface="Arvo"/>
                <a:cs typeface="Arvo"/>
                <a:sym typeface="Arvo"/>
              </a:rPr>
              <a:t>, infographics &amp; images by </a:t>
            </a:r>
            <a:r>
              <a:rPr b="1" lang="en" sz="1000">
                <a:solidFill>
                  <a:schemeClr val="dk1"/>
                </a:solidFill>
                <a:uFill>
                  <a:noFill/>
                </a:uFill>
                <a:latin typeface="Arvo"/>
                <a:ea typeface="Arvo"/>
                <a:cs typeface="Arvo"/>
                <a:sym typeface="Arvo"/>
                <a:hlinkClick r:id="rId4">
                  <a:extLst>
                    <a:ext uri="{A12FA001-AC4F-418D-AE19-62706E023703}">
                      <ahyp:hlinkClr val="tx"/>
                    </a:ext>
                  </a:extLst>
                </a:hlinkClick>
              </a:rPr>
              <a:t>Freepik</a:t>
            </a:r>
            <a:endParaRPr b="1" sz="1000">
              <a:solidFill>
                <a:schemeClr val="dk1"/>
              </a:solidFill>
              <a:latin typeface="Arvo"/>
              <a:ea typeface="Arvo"/>
              <a:cs typeface="Arvo"/>
              <a:sym typeface="Arvo"/>
            </a:endParaRPr>
          </a:p>
        </p:txBody>
      </p:sp>
      <p:grpSp>
        <p:nvGrpSpPr>
          <p:cNvPr id="703" name="Google Shape;703;p31"/>
          <p:cNvGrpSpPr/>
          <p:nvPr/>
        </p:nvGrpSpPr>
        <p:grpSpPr>
          <a:xfrm flipH="1">
            <a:off x="0" y="2933725"/>
            <a:ext cx="2044793" cy="2209776"/>
            <a:chOff x="1384075" y="241450"/>
            <a:chExt cx="4822625" cy="5215425"/>
          </a:xfrm>
        </p:grpSpPr>
        <p:sp>
          <p:nvSpPr>
            <p:cNvPr id="704" name="Google Shape;704;p31"/>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1"/>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1"/>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1"/>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1"/>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1"/>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1"/>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1"/>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1"/>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1"/>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1"/>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1"/>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1"/>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1"/>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1"/>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1"/>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1"/>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1"/>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1"/>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1"/>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1"/>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1"/>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1"/>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1"/>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1"/>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1"/>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1"/>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1"/>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1"/>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1"/>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1"/>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1"/>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1"/>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1"/>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1"/>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1"/>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1"/>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1"/>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1"/>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1"/>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1"/>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1"/>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1"/>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1"/>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8" name="Google Shape;748;p31"/>
          <p:cNvGrpSpPr/>
          <p:nvPr/>
        </p:nvGrpSpPr>
        <p:grpSpPr>
          <a:xfrm flipH="1">
            <a:off x="6934090" y="-76200"/>
            <a:ext cx="2286103" cy="2895537"/>
            <a:chOff x="-26858" y="-227337"/>
            <a:chExt cx="2186403" cy="2757917"/>
          </a:xfrm>
        </p:grpSpPr>
        <p:sp>
          <p:nvSpPr>
            <p:cNvPr id="749" name="Google Shape;749;p3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1"/>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1"/>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1"/>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1"/>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1"/>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1"/>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1"/>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1"/>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1"/>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1"/>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1"/>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1"/>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1"/>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1"/>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1"/>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1"/>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1"/>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1"/>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1"/>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1"/>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1"/>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1"/>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1"/>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1"/>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1"/>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1"/>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1"/>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1"/>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1"/>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1"/>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1"/>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1"/>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spTree>
      <p:nvGrpSpPr>
        <p:cNvPr id="789" name="Shape 789"/>
        <p:cNvGrpSpPr/>
        <p:nvPr/>
      </p:nvGrpSpPr>
      <p:grpSpPr>
        <a:xfrm>
          <a:off x="0" y="0"/>
          <a:ext cx="0" cy="0"/>
          <a:chOff x="0" y="0"/>
          <a:chExt cx="0" cy="0"/>
        </a:xfrm>
      </p:grpSpPr>
      <p:sp>
        <p:nvSpPr>
          <p:cNvPr id="790" name="Google Shape;790;p32"/>
          <p:cNvSpPr txBox="1"/>
          <p:nvPr>
            <p:ph type="title"/>
          </p:nvPr>
        </p:nvSpPr>
        <p:spPr>
          <a:xfrm>
            <a:off x="3576150" y="1906435"/>
            <a:ext cx="5405100" cy="2024700"/>
          </a:xfrm>
          <a:prstGeom prst="rect">
            <a:avLst/>
          </a:prstGeom>
        </p:spPr>
        <p:txBody>
          <a:bodyPr anchorCtr="0" anchor="ctr" bIns="91425" lIns="91425" spcFirstLastPara="1" rIns="91425" wrap="square" tIns="91425">
            <a:noAutofit/>
          </a:bodyPr>
          <a:lstStyle>
            <a:lvl1pPr lvl="0" rtl="0">
              <a:spcBef>
                <a:spcPts val="0"/>
              </a:spcBef>
              <a:spcAft>
                <a:spcPts val="0"/>
              </a:spcAft>
              <a:buSzPts val="72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791" name="Google Shape;791;p32"/>
          <p:cNvGrpSpPr/>
          <p:nvPr/>
        </p:nvGrpSpPr>
        <p:grpSpPr>
          <a:xfrm>
            <a:off x="-26847" y="-280618"/>
            <a:ext cx="2865062" cy="3613974"/>
            <a:chOff x="-26858" y="-227337"/>
            <a:chExt cx="2186403" cy="2757917"/>
          </a:xfrm>
        </p:grpSpPr>
        <p:sp>
          <p:nvSpPr>
            <p:cNvPr id="792" name="Google Shape;792;p3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2"/>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2"/>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2"/>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2"/>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2"/>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2"/>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2"/>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2"/>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2"/>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2"/>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2"/>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2"/>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2"/>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2"/>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2"/>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2"/>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2"/>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2"/>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2"/>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2"/>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2"/>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2"/>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2"/>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2"/>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2"/>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2"/>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2"/>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2"/>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2"/>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2"/>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52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2" name="Google Shape;832;p32"/>
          <p:cNvGrpSpPr/>
          <p:nvPr/>
        </p:nvGrpSpPr>
        <p:grpSpPr>
          <a:xfrm flipH="1" rot="5400000">
            <a:off x="7613820" y="3611830"/>
            <a:ext cx="877851" cy="2209091"/>
            <a:chOff x="-26858" y="-227337"/>
            <a:chExt cx="1093215" cy="2757917"/>
          </a:xfrm>
        </p:grpSpPr>
        <p:sp>
          <p:nvSpPr>
            <p:cNvPr id="833" name="Google Shape;833;p3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2"/>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2"/>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2"/>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2"/>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2"/>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2"/>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2"/>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2"/>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2"/>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2"/>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2"/>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2"/>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2"/>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2"/>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2">
    <p:spTree>
      <p:nvGrpSpPr>
        <p:cNvPr id="855" name="Shape 855"/>
        <p:cNvGrpSpPr/>
        <p:nvPr/>
      </p:nvGrpSpPr>
      <p:grpSpPr>
        <a:xfrm>
          <a:off x="0" y="0"/>
          <a:ext cx="0" cy="0"/>
          <a:chOff x="0" y="0"/>
          <a:chExt cx="0" cy="0"/>
        </a:xfrm>
      </p:grpSpPr>
      <p:sp>
        <p:nvSpPr>
          <p:cNvPr id="856" name="Google Shape;856;p33"/>
          <p:cNvSpPr txBox="1"/>
          <p:nvPr>
            <p:ph hasCustomPrompt="1" type="title"/>
          </p:nvPr>
        </p:nvSpPr>
        <p:spPr>
          <a:xfrm>
            <a:off x="3126225" y="1370175"/>
            <a:ext cx="2891400" cy="184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57" name="Google Shape;857;p33"/>
          <p:cNvSpPr txBox="1"/>
          <p:nvPr>
            <p:ph idx="1" type="subTitle"/>
          </p:nvPr>
        </p:nvSpPr>
        <p:spPr>
          <a:xfrm>
            <a:off x="2033525" y="3073100"/>
            <a:ext cx="5076900" cy="32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858" name="Google Shape;858;p33"/>
          <p:cNvSpPr/>
          <p:nvPr/>
        </p:nvSpPr>
        <p:spPr>
          <a:xfrm flipH="1" rot="-5400000">
            <a:off x="3915139" y="-129225"/>
            <a:ext cx="1313715" cy="1522366"/>
          </a:xfrm>
          <a:custGeom>
            <a:rect b="b" l="l" r="r" t="t"/>
            <a:pathLst>
              <a:path extrusionOk="0" h="31857" w="27521">
                <a:moveTo>
                  <a:pt x="1" y="0"/>
                </a:moveTo>
                <a:lnTo>
                  <a:pt x="1" y="31857"/>
                </a:lnTo>
                <a:lnTo>
                  <a:pt x="27520" y="15845"/>
                </a:lnTo>
                <a:lnTo>
                  <a:pt x="1"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3"/>
          <p:cNvSpPr/>
          <p:nvPr/>
        </p:nvSpPr>
        <p:spPr>
          <a:xfrm flipH="1" rot="5400000">
            <a:off x="3915139" y="3746750"/>
            <a:ext cx="1313715" cy="1522366"/>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3"/>
          <p:cNvSpPr/>
          <p:nvPr/>
        </p:nvSpPr>
        <p:spPr>
          <a:xfrm rot="-5400000">
            <a:off x="4846692" y="771370"/>
            <a:ext cx="301768" cy="350541"/>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3"/>
          <p:cNvSpPr/>
          <p:nvPr/>
        </p:nvSpPr>
        <p:spPr>
          <a:xfrm rot="5400000">
            <a:off x="3995542" y="4059545"/>
            <a:ext cx="301768" cy="350541"/>
          </a:xfrm>
          <a:custGeom>
            <a:rect b="b" l="l" r="r" t="t"/>
            <a:pathLst>
              <a:path extrusionOk="0" h="31824" w="27521">
                <a:moveTo>
                  <a:pt x="1" y="1"/>
                </a:moveTo>
                <a:lnTo>
                  <a:pt x="1" y="31823"/>
                </a:lnTo>
                <a:lnTo>
                  <a:pt x="27520" y="15979"/>
                </a:lnTo>
                <a:lnTo>
                  <a:pt x="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BIG_NUMBER_3_1">
    <p:spTree>
      <p:nvGrpSpPr>
        <p:cNvPr id="862" name="Shape 862"/>
        <p:cNvGrpSpPr/>
        <p:nvPr/>
      </p:nvGrpSpPr>
      <p:grpSpPr>
        <a:xfrm>
          <a:off x="0" y="0"/>
          <a:ext cx="0" cy="0"/>
          <a:chOff x="0" y="0"/>
          <a:chExt cx="0" cy="0"/>
        </a:xfrm>
      </p:grpSpPr>
      <p:sp>
        <p:nvSpPr>
          <p:cNvPr id="863" name="Google Shape;863;p34"/>
          <p:cNvSpPr txBox="1"/>
          <p:nvPr>
            <p:ph hasCustomPrompt="1" type="title"/>
          </p:nvPr>
        </p:nvSpPr>
        <p:spPr>
          <a:xfrm>
            <a:off x="3350875" y="1756725"/>
            <a:ext cx="2442300" cy="91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2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64" name="Google Shape;864;p34"/>
          <p:cNvSpPr txBox="1"/>
          <p:nvPr>
            <p:ph idx="1" type="subTitle"/>
          </p:nvPr>
        </p:nvSpPr>
        <p:spPr>
          <a:xfrm>
            <a:off x="3350825" y="2600900"/>
            <a:ext cx="2442300" cy="583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865" name="Google Shape;865;p34"/>
          <p:cNvGrpSpPr/>
          <p:nvPr/>
        </p:nvGrpSpPr>
        <p:grpSpPr>
          <a:xfrm flipH="1" rot="-5400000">
            <a:off x="286059" y="-312722"/>
            <a:ext cx="1209907" cy="1782035"/>
            <a:chOff x="700771" y="-227337"/>
            <a:chExt cx="1458774" cy="2138784"/>
          </a:xfrm>
        </p:grpSpPr>
        <p:sp>
          <p:nvSpPr>
            <p:cNvPr id="866" name="Google Shape;866;p34"/>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4"/>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4"/>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4"/>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4"/>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4"/>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4"/>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4"/>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4"/>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4"/>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4"/>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4"/>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4"/>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4"/>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4"/>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4"/>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4"/>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4"/>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4"/>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5" name="Google Shape;885;p34"/>
          <p:cNvGrpSpPr/>
          <p:nvPr/>
        </p:nvGrpSpPr>
        <p:grpSpPr>
          <a:xfrm flipH="1" rot="5400000">
            <a:off x="7613820" y="3611830"/>
            <a:ext cx="877851" cy="2209091"/>
            <a:chOff x="-26858" y="-227337"/>
            <a:chExt cx="1093215" cy="2757917"/>
          </a:xfrm>
        </p:grpSpPr>
        <p:sp>
          <p:nvSpPr>
            <p:cNvPr id="886" name="Google Shape;886;p3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4"/>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4"/>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4"/>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4"/>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4"/>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4"/>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4"/>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4"/>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4"/>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4"/>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4"/>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4"/>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4"/>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4"/>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IG_NUMBER_1">
    <p:spTree>
      <p:nvGrpSpPr>
        <p:cNvPr id="908" name="Shape 908"/>
        <p:cNvGrpSpPr/>
        <p:nvPr/>
      </p:nvGrpSpPr>
      <p:grpSpPr>
        <a:xfrm>
          <a:off x="0" y="0"/>
          <a:ext cx="0" cy="0"/>
          <a:chOff x="0" y="0"/>
          <a:chExt cx="0" cy="0"/>
        </a:xfrm>
      </p:grpSpPr>
      <p:sp>
        <p:nvSpPr>
          <p:cNvPr id="909" name="Google Shape;909;p35"/>
          <p:cNvSpPr txBox="1"/>
          <p:nvPr>
            <p:ph hasCustomPrompt="1" type="title"/>
          </p:nvPr>
        </p:nvSpPr>
        <p:spPr>
          <a:xfrm>
            <a:off x="2345175" y="2091050"/>
            <a:ext cx="4453800" cy="91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6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0" name="Google Shape;910;p35"/>
          <p:cNvSpPr txBox="1"/>
          <p:nvPr>
            <p:ph idx="1" type="subTitle"/>
          </p:nvPr>
        </p:nvSpPr>
        <p:spPr>
          <a:xfrm>
            <a:off x="2345175" y="2782825"/>
            <a:ext cx="4453500" cy="27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11" name="Google Shape;911;p35"/>
          <p:cNvSpPr txBox="1"/>
          <p:nvPr>
            <p:ph hasCustomPrompt="1" idx="2" type="title"/>
          </p:nvPr>
        </p:nvSpPr>
        <p:spPr>
          <a:xfrm>
            <a:off x="2345175" y="3642600"/>
            <a:ext cx="4453800" cy="91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6000">
                <a:solidFill>
                  <a:schemeClr val="accent5"/>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2" name="Google Shape;912;p35"/>
          <p:cNvSpPr txBox="1"/>
          <p:nvPr>
            <p:ph idx="3" type="subTitle"/>
          </p:nvPr>
        </p:nvSpPr>
        <p:spPr>
          <a:xfrm>
            <a:off x="2345175" y="4334375"/>
            <a:ext cx="4453500" cy="27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13" name="Google Shape;913;p35"/>
          <p:cNvSpPr txBox="1"/>
          <p:nvPr>
            <p:ph hasCustomPrompt="1" idx="4" type="title"/>
          </p:nvPr>
        </p:nvSpPr>
        <p:spPr>
          <a:xfrm>
            <a:off x="2345175" y="539500"/>
            <a:ext cx="4453800" cy="91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6000">
                <a:solidFill>
                  <a:schemeClr val="accent4"/>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4" name="Google Shape;914;p35"/>
          <p:cNvSpPr txBox="1"/>
          <p:nvPr>
            <p:ph idx="5" type="subTitle"/>
          </p:nvPr>
        </p:nvSpPr>
        <p:spPr>
          <a:xfrm>
            <a:off x="2345175" y="1231275"/>
            <a:ext cx="4453500" cy="27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915" name="Google Shape;915;p35"/>
          <p:cNvGrpSpPr/>
          <p:nvPr/>
        </p:nvGrpSpPr>
        <p:grpSpPr>
          <a:xfrm rot="-5400000">
            <a:off x="286059" y="3717553"/>
            <a:ext cx="1209907" cy="1782035"/>
            <a:chOff x="700771" y="-227337"/>
            <a:chExt cx="1458774" cy="2138784"/>
          </a:xfrm>
        </p:grpSpPr>
        <p:sp>
          <p:nvSpPr>
            <p:cNvPr id="916" name="Google Shape;916;p35"/>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5"/>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5"/>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5"/>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5"/>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5"/>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5"/>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5"/>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5"/>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5"/>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5"/>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5"/>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5"/>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5"/>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5"/>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5"/>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5"/>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5"/>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5"/>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5" name="Google Shape;935;p35"/>
          <p:cNvGrpSpPr/>
          <p:nvPr/>
        </p:nvGrpSpPr>
        <p:grpSpPr>
          <a:xfrm rot="5400000">
            <a:off x="7613820" y="-665620"/>
            <a:ext cx="877851" cy="2209091"/>
            <a:chOff x="-26858" y="-227337"/>
            <a:chExt cx="1093215" cy="2757917"/>
          </a:xfrm>
        </p:grpSpPr>
        <p:sp>
          <p:nvSpPr>
            <p:cNvPr id="936" name="Google Shape;936;p3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5"/>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5"/>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5"/>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5"/>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5"/>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5"/>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5"/>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5"/>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5"/>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5"/>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5"/>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5"/>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5"/>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5"/>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IG_NUMBER_3_2">
    <p:spTree>
      <p:nvGrpSpPr>
        <p:cNvPr id="958" name="Shape 958"/>
        <p:cNvGrpSpPr/>
        <p:nvPr/>
      </p:nvGrpSpPr>
      <p:grpSpPr>
        <a:xfrm>
          <a:off x="0" y="0"/>
          <a:ext cx="0" cy="0"/>
          <a:chOff x="0" y="0"/>
          <a:chExt cx="0" cy="0"/>
        </a:xfrm>
      </p:grpSpPr>
      <p:sp>
        <p:nvSpPr>
          <p:cNvPr id="959" name="Google Shape;959;p36"/>
          <p:cNvSpPr txBox="1"/>
          <p:nvPr>
            <p:ph hasCustomPrompt="1" type="title"/>
          </p:nvPr>
        </p:nvSpPr>
        <p:spPr>
          <a:xfrm>
            <a:off x="3350875" y="1857825"/>
            <a:ext cx="2442300" cy="91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60" name="Google Shape;960;p36"/>
          <p:cNvSpPr txBox="1"/>
          <p:nvPr>
            <p:ph idx="1" type="subTitle"/>
          </p:nvPr>
        </p:nvSpPr>
        <p:spPr>
          <a:xfrm>
            <a:off x="3350825" y="2702000"/>
            <a:ext cx="2442300" cy="583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61" name="Google Shape;961;p36"/>
          <p:cNvSpPr txBox="1"/>
          <p:nvPr>
            <p:ph hasCustomPrompt="1" idx="2" type="title"/>
          </p:nvPr>
        </p:nvSpPr>
        <p:spPr>
          <a:xfrm>
            <a:off x="846400" y="2818825"/>
            <a:ext cx="1416000" cy="73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4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62" name="Google Shape;962;p36"/>
          <p:cNvSpPr txBox="1"/>
          <p:nvPr>
            <p:ph idx="3" type="subTitle"/>
          </p:nvPr>
        </p:nvSpPr>
        <p:spPr>
          <a:xfrm>
            <a:off x="846400" y="3364175"/>
            <a:ext cx="1416300" cy="583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63" name="Google Shape;963;p36"/>
          <p:cNvSpPr txBox="1"/>
          <p:nvPr>
            <p:ph hasCustomPrompt="1" idx="4" type="title"/>
          </p:nvPr>
        </p:nvSpPr>
        <p:spPr>
          <a:xfrm>
            <a:off x="6878425" y="1110850"/>
            <a:ext cx="1417200" cy="73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64" name="Google Shape;964;p36"/>
          <p:cNvSpPr txBox="1"/>
          <p:nvPr>
            <p:ph idx="5" type="subTitle"/>
          </p:nvPr>
        </p:nvSpPr>
        <p:spPr>
          <a:xfrm>
            <a:off x="6878428" y="1646460"/>
            <a:ext cx="1417200" cy="58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965" name="Google Shape;965;p36"/>
          <p:cNvGrpSpPr/>
          <p:nvPr/>
        </p:nvGrpSpPr>
        <p:grpSpPr>
          <a:xfrm flipH="1" rot="5400000">
            <a:off x="7613820" y="3611830"/>
            <a:ext cx="877851" cy="2209091"/>
            <a:chOff x="-26858" y="-227337"/>
            <a:chExt cx="1093215" cy="2757917"/>
          </a:xfrm>
        </p:grpSpPr>
        <p:sp>
          <p:nvSpPr>
            <p:cNvPr id="966" name="Google Shape;966;p3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6"/>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6"/>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6"/>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6"/>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6"/>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6"/>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6"/>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6"/>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6"/>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6"/>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6"/>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6"/>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6"/>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6"/>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8" name="Google Shape;988;p36"/>
          <p:cNvGrpSpPr/>
          <p:nvPr/>
        </p:nvGrpSpPr>
        <p:grpSpPr>
          <a:xfrm flipH="1" rot="-5400000">
            <a:off x="286059" y="-312722"/>
            <a:ext cx="1209907" cy="1782035"/>
            <a:chOff x="700771" y="-227337"/>
            <a:chExt cx="1458774" cy="2138784"/>
          </a:xfrm>
        </p:grpSpPr>
        <p:sp>
          <p:nvSpPr>
            <p:cNvPr id="989" name="Google Shape;989;p36"/>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6"/>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6"/>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6"/>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6"/>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6"/>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6"/>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6"/>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6"/>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6"/>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6"/>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6"/>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6"/>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6"/>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6"/>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6"/>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6"/>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6"/>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6"/>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BIG_NUMBER_1_1">
    <p:spTree>
      <p:nvGrpSpPr>
        <p:cNvPr id="1008" name="Shape 1008"/>
        <p:cNvGrpSpPr/>
        <p:nvPr/>
      </p:nvGrpSpPr>
      <p:grpSpPr>
        <a:xfrm>
          <a:off x="0" y="0"/>
          <a:ext cx="0" cy="0"/>
          <a:chOff x="0" y="0"/>
          <a:chExt cx="0" cy="0"/>
        </a:xfrm>
      </p:grpSpPr>
      <p:sp>
        <p:nvSpPr>
          <p:cNvPr id="1009" name="Google Shape;1009;p37"/>
          <p:cNvSpPr txBox="1"/>
          <p:nvPr>
            <p:ph hasCustomPrompt="1" type="title"/>
          </p:nvPr>
        </p:nvSpPr>
        <p:spPr>
          <a:xfrm>
            <a:off x="713225" y="2947500"/>
            <a:ext cx="3858300" cy="9129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10" name="Google Shape;1010;p37"/>
          <p:cNvSpPr txBox="1"/>
          <p:nvPr>
            <p:ph idx="1" type="subTitle"/>
          </p:nvPr>
        </p:nvSpPr>
        <p:spPr>
          <a:xfrm>
            <a:off x="713225" y="3712464"/>
            <a:ext cx="3858000" cy="27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11" name="Google Shape;1011;p37"/>
          <p:cNvSpPr txBox="1"/>
          <p:nvPr>
            <p:ph hasCustomPrompt="1" idx="2" type="title"/>
          </p:nvPr>
        </p:nvSpPr>
        <p:spPr>
          <a:xfrm>
            <a:off x="4572175" y="1389175"/>
            <a:ext cx="3858600" cy="912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60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012" name="Google Shape;1012;p37"/>
          <p:cNvSpPr txBox="1"/>
          <p:nvPr>
            <p:ph idx="3" type="subTitle"/>
          </p:nvPr>
        </p:nvSpPr>
        <p:spPr>
          <a:xfrm>
            <a:off x="4572000" y="2157175"/>
            <a:ext cx="3858600" cy="274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013" name="Google Shape;1013;p37"/>
          <p:cNvSpPr txBox="1"/>
          <p:nvPr>
            <p:ph hasCustomPrompt="1" idx="4" type="title"/>
          </p:nvPr>
        </p:nvSpPr>
        <p:spPr>
          <a:xfrm>
            <a:off x="713225" y="1389200"/>
            <a:ext cx="3858600" cy="9129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14" name="Google Shape;1014;p37"/>
          <p:cNvSpPr txBox="1"/>
          <p:nvPr>
            <p:ph idx="5" type="subTitle"/>
          </p:nvPr>
        </p:nvSpPr>
        <p:spPr>
          <a:xfrm>
            <a:off x="713225" y="2157175"/>
            <a:ext cx="3858300" cy="27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015" name="Google Shape;1015;p37"/>
          <p:cNvSpPr txBox="1"/>
          <p:nvPr>
            <p:ph hasCustomPrompt="1" idx="6" type="title"/>
          </p:nvPr>
        </p:nvSpPr>
        <p:spPr>
          <a:xfrm>
            <a:off x="4572175" y="2945200"/>
            <a:ext cx="3858600" cy="912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60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016" name="Google Shape;1016;p37"/>
          <p:cNvSpPr txBox="1"/>
          <p:nvPr>
            <p:ph idx="7" type="subTitle"/>
          </p:nvPr>
        </p:nvSpPr>
        <p:spPr>
          <a:xfrm>
            <a:off x="4572175" y="3713200"/>
            <a:ext cx="3858300" cy="274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grpSp>
        <p:nvGrpSpPr>
          <p:cNvPr id="1017" name="Google Shape;1017;p37"/>
          <p:cNvGrpSpPr/>
          <p:nvPr/>
        </p:nvGrpSpPr>
        <p:grpSpPr>
          <a:xfrm flipH="1" rot="5400000">
            <a:off x="7613820" y="3611830"/>
            <a:ext cx="877851" cy="2209091"/>
            <a:chOff x="-26858" y="-227337"/>
            <a:chExt cx="1093215" cy="2757917"/>
          </a:xfrm>
        </p:grpSpPr>
        <p:sp>
          <p:nvSpPr>
            <p:cNvPr id="1018" name="Google Shape;1018;p3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7"/>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7"/>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7"/>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7"/>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7"/>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7"/>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7"/>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7"/>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7"/>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7"/>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7"/>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7"/>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7"/>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7"/>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1040" name="Shape 1040"/>
        <p:cNvGrpSpPr/>
        <p:nvPr/>
      </p:nvGrpSpPr>
      <p:grpSpPr>
        <a:xfrm>
          <a:off x="0" y="0"/>
          <a:ext cx="0" cy="0"/>
          <a:chOff x="0" y="0"/>
          <a:chExt cx="0" cy="0"/>
        </a:xfrm>
      </p:grpSpPr>
      <p:sp>
        <p:nvSpPr>
          <p:cNvPr id="1041" name="Google Shape;1041;p38"/>
          <p:cNvSpPr txBox="1"/>
          <p:nvPr>
            <p:ph type="title"/>
          </p:nvPr>
        </p:nvSpPr>
        <p:spPr>
          <a:xfrm flipH="1">
            <a:off x="1342550" y="1770450"/>
            <a:ext cx="2944500" cy="617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42" name="Google Shape;1042;p38"/>
          <p:cNvSpPr txBox="1"/>
          <p:nvPr>
            <p:ph idx="1" type="subTitle"/>
          </p:nvPr>
        </p:nvSpPr>
        <p:spPr>
          <a:xfrm flipH="1">
            <a:off x="1342550" y="2387550"/>
            <a:ext cx="2944500" cy="98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1043" name="Google Shape;1043;p38"/>
          <p:cNvGrpSpPr/>
          <p:nvPr/>
        </p:nvGrpSpPr>
        <p:grpSpPr>
          <a:xfrm rot="5400000">
            <a:off x="7613820" y="-665620"/>
            <a:ext cx="877851" cy="2209091"/>
            <a:chOff x="-26858" y="-227337"/>
            <a:chExt cx="1093215" cy="2757917"/>
          </a:xfrm>
        </p:grpSpPr>
        <p:sp>
          <p:nvSpPr>
            <p:cNvPr id="1044" name="Google Shape;1044;p3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8"/>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8"/>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8"/>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8"/>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8"/>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8"/>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8"/>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8"/>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8"/>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8"/>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8"/>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8"/>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8"/>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8"/>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2">
    <p:spTree>
      <p:nvGrpSpPr>
        <p:cNvPr id="1066" name="Shape 1066"/>
        <p:cNvGrpSpPr/>
        <p:nvPr/>
      </p:nvGrpSpPr>
      <p:grpSpPr>
        <a:xfrm>
          <a:off x="0" y="0"/>
          <a:ext cx="0" cy="0"/>
          <a:chOff x="0" y="0"/>
          <a:chExt cx="0" cy="0"/>
        </a:xfrm>
      </p:grpSpPr>
      <p:sp>
        <p:nvSpPr>
          <p:cNvPr id="1067" name="Google Shape;1067;p39"/>
          <p:cNvSpPr txBox="1"/>
          <p:nvPr>
            <p:ph type="title"/>
          </p:nvPr>
        </p:nvSpPr>
        <p:spPr>
          <a:xfrm flipH="1">
            <a:off x="1859026" y="1441125"/>
            <a:ext cx="2944500" cy="986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068" name="Google Shape;1068;p39"/>
          <p:cNvSpPr txBox="1"/>
          <p:nvPr>
            <p:ph idx="1" type="subTitle"/>
          </p:nvPr>
        </p:nvSpPr>
        <p:spPr>
          <a:xfrm flipH="1">
            <a:off x="1859026" y="2577675"/>
            <a:ext cx="2944500" cy="1124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cxnSp>
        <p:nvCxnSpPr>
          <p:cNvPr id="1069" name="Google Shape;1069;p39"/>
          <p:cNvCxnSpPr/>
          <p:nvPr/>
        </p:nvCxnSpPr>
        <p:spPr>
          <a:xfrm rot="10800000">
            <a:off x="125" y="2502600"/>
            <a:ext cx="4867800" cy="0"/>
          </a:xfrm>
          <a:prstGeom prst="straightConnector1">
            <a:avLst/>
          </a:prstGeom>
          <a:noFill/>
          <a:ln cap="flat" cmpd="sng" w="28575">
            <a:solidFill>
              <a:schemeClr val="accent4"/>
            </a:solidFill>
            <a:prstDash val="solid"/>
            <a:round/>
            <a:headEnd len="med" w="med" type="none"/>
            <a:tailEnd len="med" w="med" type="none"/>
          </a:ln>
        </p:spPr>
      </p:cxnSp>
      <p:grpSp>
        <p:nvGrpSpPr>
          <p:cNvPr id="1070" name="Google Shape;1070;p39"/>
          <p:cNvGrpSpPr/>
          <p:nvPr/>
        </p:nvGrpSpPr>
        <p:grpSpPr>
          <a:xfrm rot="-5400000">
            <a:off x="665615" y="3611830"/>
            <a:ext cx="877851" cy="2209091"/>
            <a:chOff x="-26858" y="-227337"/>
            <a:chExt cx="1093215" cy="2757917"/>
          </a:xfrm>
        </p:grpSpPr>
        <p:sp>
          <p:nvSpPr>
            <p:cNvPr id="1071" name="Google Shape;1071;p3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9"/>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9"/>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9"/>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9"/>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9"/>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9"/>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9"/>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9"/>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9"/>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9"/>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9"/>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9"/>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9"/>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9"/>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1093" name="Shape 1093"/>
        <p:cNvGrpSpPr/>
        <p:nvPr/>
      </p:nvGrpSpPr>
      <p:grpSpPr>
        <a:xfrm>
          <a:off x="0" y="0"/>
          <a:ext cx="0" cy="0"/>
          <a:chOff x="0" y="0"/>
          <a:chExt cx="0" cy="0"/>
        </a:xfrm>
      </p:grpSpPr>
      <p:sp>
        <p:nvSpPr>
          <p:cNvPr id="1094" name="Google Shape;1094;p40"/>
          <p:cNvSpPr txBox="1"/>
          <p:nvPr>
            <p:ph type="title"/>
          </p:nvPr>
        </p:nvSpPr>
        <p:spPr>
          <a:xfrm>
            <a:off x="713225" y="3236075"/>
            <a:ext cx="3576000" cy="13725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accent1"/>
              </a:buClr>
              <a:buSzPts val="3000"/>
              <a:buNone/>
              <a:defRPr sz="3600">
                <a:solidFill>
                  <a:schemeClr val="accent1"/>
                </a:solidFill>
              </a:defRPr>
            </a:lvl1pPr>
            <a:lvl2pPr lvl="1" rtl="0" algn="ctr">
              <a:spcBef>
                <a:spcPts val="0"/>
              </a:spcBef>
              <a:spcAft>
                <a:spcPts val="0"/>
              </a:spcAft>
              <a:buSzPts val="4300"/>
              <a:buNone/>
              <a:defRPr sz="4300"/>
            </a:lvl2pPr>
            <a:lvl3pPr lvl="2" rtl="0" algn="ctr">
              <a:spcBef>
                <a:spcPts val="0"/>
              </a:spcBef>
              <a:spcAft>
                <a:spcPts val="0"/>
              </a:spcAft>
              <a:buSzPts val="4300"/>
              <a:buNone/>
              <a:defRPr sz="4300"/>
            </a:lvl3pPr>
            <a:lvl4pPr lvl="3" rtl="0" algn="ctr">
              <a:spcBef>
                <a:spcPts val="0"/>
              </a:spcBef>
              <a:spcAft>
                <a:spcPts val="0"/>
              </a:spcAft>
              <a:buSzPts val="4300"/>
              <a:buNone/>
              <a:defRPr sz="4300"/>
            </a:lvl4pPr>
            <a:lvl5pPr lvl="4" rtl="0" algn="ctr">
              <a:spcBef>
                <a:spcPts val="0"/>
              </a:spcBef>
              <a:spcAft>
                <a:spcPts val="0"/>
              </a:spcAft>
              <a:buSzPts val="4300"/>
              <a:buNone/>
              <a:defRPr sz="4300"/>
            </a:lvl5pPr>
            <a:lvl6pPr lvl="5" rtl="0" algn="ctr">
              <a:spcBef>
                <a:spcPts val="0"/>
              </a:spcBef>
              <a:spcAft>
                <a:spcPts val="0"/>
              </a:spcAft>
              <a:buSzPts val="4300"/>
              <a:buNone/>
              <a:defRPr sz="4300"/>
            </a:lvl6pPr>
            <a:lvl7pPr lvl="6" rtl="0" algn="ctr">
              <a:spcBef>
                <a:spcPts val="0"/>
              </a:spcBef>
              <a:spcAft>
                <a:spcPts val="0"/>
              </a:spcAft>
              <a:buSzPts val="4300"/>
              <a:buNone/>
              <a:defRPr sz="4300"/>
            </a:lvl7pPr>
            <a:lvl8pPr lvl="7" rtl="0" algn="ctr">
              <a:spcBef>
                <a:spcPts val="0"/>
              </a:spcBef>
              <a:spcAft>
                <a:spcPts val="0"/>
              </a:spcAft>
              <a:buSzPts val="4300"/>
              <a:buNone/>
              <a:defRPr sz="4300"/>
            </a:lvl8pPr>
            <a:lvl9pPr lvl="8" rtl="0" algn="ctr">
              <a:spcBef>
                <a:spcPts val="0"/>
              </a:spcBef>
              <a:spcAft>
                <a:spcPts val="0"/>
              </a:spcAft>
              <a:buSzPts val="4300"/>
              <a:buNone/>
              <a:defRPr sz="4300"/>
            </a:lvl9pPr>
          </a:lstStyle>
          <a:p/>
        </p:txBody>
      </p:sp>
      <p:grpSp>
        <p:nvGrpSpPr>
          <p:cNvPr id="1095" name="Google Shape;1095;p40"/>
          <p:cNvGrpSpPr/>
          <p:nvPr/>
        </p:nvGrpSpPr>
        <p:grpSpPr>
          <a:xfrm flipH="1" rot="5400000">
            <a:off x="7613820" y="3611830"/>
            <a:ext cx="877851" cy="2209091"/>
            <a:chOff x="-26858" y="-227337"/>
            <a:chExt cx="1093215" cy="2757917"/>
          </a:xfrm>
        </p:grpSpPr>
        <p:sp>
          <p:nvSpPr>
            <p:cNvPr id="1096" name="Google Shape;1096;p4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0"/>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0"/>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0"/>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0"/>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0"/>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0"/>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0"/>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0"/>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0"/>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0"/>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0"/>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0"/>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0"/>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0"/>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8" name="Google Shape;1118;p40"/>
          <p:cNvGrpSpPr/>
          <p:nvPr/>
        </p:nvGrpSpPr>
        <p:grpSpPr>
          <a:xfrm>
            <a:off x="-76200" y="-76200"/>
            <a:ext cx="2286103" cy="2895537"/>
            <a:chOff x="-26858" y="-227337"/>
            <a:chExt cx="2186403" cy="2757917"/>
          </a:xfrm>
        </p:grpSpPr>
        <p:sp>
          <p:nvSpPr>
            <p:cNvPr id="1119" name="Google Shape;1119;p4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0"/>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0"/>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0"/>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0"/>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0"/>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0"/>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0"/>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0"/>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0"/>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0"/>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0"/>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0"/>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0"/>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0"/>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0"/>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0"/>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0"/>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0"/>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0"/>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0"/>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0"/>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0"/>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0"/>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0"/>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0"/>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0"/>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0"/>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0"/>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0"/>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0"/>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0"/>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0"/>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2">
    <p:spTree>
      <p:nvGrpSpPr>
        <p:cNvPr id="1159" name="Shape 1159"/>
        <p:cNvGrpSpPr/>
        <p:nvPr/>
      </p:nvGrpSpPr>
      <p:grpSpPr>
        <a:xfrm>
          <a:off x="0" y="0"/>
          <a:ext cx="0" cy="0"/>
          <a:chOff x="0" y="0"/>
          <a:chExt cx="0" cy="0"/>
        </a:xfrm>
      </p:grpSpPr>
      <p:sp>
        <p:nvSpPr>
          <p:cNvPr id="1160" name="Google Shape;1160;p41"/>
          <p:cNvSpPr txBox="1"/>
          <p:nvPr>
            <p:ph type="title"/>
          </p:nvPr>
        </p:nvSpPr>
        <p:spPr>
          <a:xfrm>
            <a:off x="4306824" y="2036701"/>
            <a:ext cx="3291900" cy="572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p:txBody>
      </p:sp>
      <p:sp>
        <p:nvSpPr>
          <p:cNvPr id="1161" name="Google Shape;1161;p41"/>
          <p:cNvSpPr txBox="1"/>
          <p:nvPr>
            <p:ph idx="1" type="subTitle"/>
          </p:nvPr>
        </p:nvSpPr>
        <p:spPr>
          <a:xfrm>
            <a:off x="1865375" y="2706625"/>
            <a:ext cx="4023300" cy="142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1162" name="Google Shape;1162;p41"/>
          <p:cNvGrpSpPr/>
          <p:nvPr/>
        </p:nvGrpSpPr>
        <p:grpSpPr>
          <a:xfrm flipH="1" rot="-5400000">
            <a:off x="286059" y="-312722"/>
            <a:ext cx="1209907" cy="1782035"/>
            <a:chOff x="700771" y="-227337"/>
            <a:chExt cx="1458774" cy="2138784"/>
          </a:xfrm>
        </p:grpSpPr>
        <p:sp>
          <p:nvSpPr>
            <p:cNvPr id="1163" name="Google Shape;1163;p41"/>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1"/>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1"/>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1"/>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1"/>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1"/>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1"/>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1"/>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1"/>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1"/>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1"/>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1"/>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1"/>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1"/>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1"/>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1"/>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1"/>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1"/>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1"/>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2" name="Google Shape;1182;p41"/>
          <p:cNvGrpSpPr/>
          <p:nvPr/>
        </p:nvGrpSpPr>
        <p:grpSpPr>
          <a:xfrm flipH="1" rot="5400000">
            <a:off x="7613820" y="3611830"/>
            <a:ext cx="877851" cy="2209091"/>
            <a:chOff x="-26858" y="-227337"/>
            <a:chExt cx="1093215" cy="2757917"/>
          </a:xfrm>
        </p:grpSpPr>
        <p:sp>
          <p:nvSpPr>
            <p:cNvPr id="1183" name="Google Shape;1183;p4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1"/>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1"/>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1"/>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1"/>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1"/>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1"/>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1"/>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1"/>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1"/>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1"/>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1"/>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1"/>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1"/>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1"/>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spTree>
      <p:nvGrpSpPr>
        <p:cNvPr id="1205" name="Shape 1205"/>
        <p:cNvGrpSpPr/>
        <p:nvPr/>
      </p:nvGrpSpPr>
      <p:grpSpPr>
        <a:xfrm>
          <a:off x="0" y="0"/>
          <a:ext cx="0" cy="0"/>
          <a:chOff x="0" y="0"/>
          <a:chExt cx="0" cy="0"/>
        </a:xfrm>
      </p:grpSpPr>
      <p:sp>
        <p:nvSpPr>
          <p:cNvPr id="1206" name="Google Shape;1206;p42"/>
          <p:cNvSpPr txBox="1"/>
          <p:nvPr>
            <p:ph type="title"/>
          </p:nvPr>
        </p:nvSpPr>
        <p:spPr>
          <a:xfrm>
            <a:off x="1675800" y="1891935"/>
            <a:ext cx="2562300" cy="164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71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p:txBody>
      </p:sp>
      <p:sp>
        <p:nvSpPr>
          <p:cNvPr id="1207" name="Google Shape;1207;p42"/>
          <p:cNvSpPr txBox="1"/>
          <p:nvPr>
            <p:ph idx="1" type="subTitle"/>
          </p:nvPr>
        </p:nvSpPr>
        <p:spPr>
          <a:xfrm>
            <a:off x="4904575" y="1939924"/>
            <a:ext cx="3526200" cy="164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cxnSp>
        <p:nvCxnSpPr>
          <p:cNvPr id="1208" name="Google Shape;1208;p42"/>
          <p:cNvCxnSpPr/>
          <p:nvPr/>
        </p:nvCxnSpPr>
        <p:spPr>
          <a:xfrm>
            <a:off x="4572000" y="-121800"/>
            <a:ext cx="0" cy="3760500"/>
          </a:xfrm>
          <a:prstGeom prst="straightConnector1">
            <a:avLst/>
          </a:prstGeom>
          <a:noFill/>
          <a:ln cap="flat" cmpd="sng" w="28575">
            <a:solidFill>
              <a:schemeClr val="accent4"/>
            </a:solidFill>
            <a:prstDash val="solid"/>
            <a:round/>
            <a:headEnd len="med" w="med" type="none"/>
            <a:tailEnd len="med" w="med" type="none"/>
          </a:ln>
        </p:spPr>
      </p:cxnSp>
      <p:grpSp>
        <p:nvGrpSpPr>
          <p:cNvPr id="1209" name="Google Shape;1209;p42"/>
          <p:cNvGrpSpPr/>
          <p:nvPr/>
        </p:nvGrpSpPr>
        <p:grpSpPr>
          <a:xfrm rot="5400000">
            <a:off x="7613820" y="-665620"/>
            <a:ext cx="877851" cy="2209091"/>
            <a:chOff x="-26858" y="-227337"/>
            <a:chExt cx="1093215" cy="2757917"/>
          </a:xfrm>
        </p:grpSpPr>
        <p:sp>
          <p:nvSpPr>
            <p:cNvPr id="1210" name="Google Shape;1210;p4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2"/>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2"/>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2"/>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2"/>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2"/>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2"/>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2"/>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2"/>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2"/>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2"/>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2"/>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2"/>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2"/>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2"/>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2" name="Google Shape;1232;p42"/>
          <p:cNvGrpSpPr/>
          <p:nvPr/>
        </p:nvGrpSpPr>
        <p:grpSpPr>
          <a:xfrm rot="-5400000">
            <a:off x="286059" y="3659330"/>
            <a:ext cx="1209907" cy="1782035"/>
            <a:chOff x="700771" y="-227337"/>
            <a:chExt cx="1458774" cy="2138784"/>
          </a:xfrm>
        </p:grpSpPr>
        <p:sp>
          <p:nvSpPr>
            <p:cNvPr id="1233" name="Google Shape;1233;p42"/>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2"/>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2"/>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2"/>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2"/>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2"/>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2"/>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2"/>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2"/>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2"/>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2"/>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2"/>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2"/>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2"/>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2"/>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2"/>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2"/>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1_1">
    <p:spTree>
      <p:nvGrpSpPr>
        <p:cNvPr id="1252" name="Shape 1252"/>
        <p:cNvGrpSpPr/>
        <p:nvPr/>
      </p:nvGrpSpPr>
      <p:grpSpPr>
        <a:xfrm>
          <a:off x="0" y="0"/>
          <a:ext cx="0" cy="0"/>
          <a:chOff x="0" y="0"/>
          <a:chExt cx="0" cy="0"/>
        </a:xfrm>
      </p:grpSpPr>
      <p:sp>
        <p:nvSpPr>
          <p:cNvPr id="1253" name="Google Shape;1253;p43"/>
          <p:cNvSpPr txBox="1"/>
          <p:nvPr>
            <p:ph type="title"/>
          </p:nvPr>
        </p:nvSpPr>
        <p:spPr>
          <a:xfrm>
            <a:off x="2968788" y="2765075"/>
            <a:ext cx="3206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254" name="Google Shape;1254;p43"/>
          <p:cNvSpPr txBox="1"/>
          <p:nvPr>
            <p:ph idx="1" type="subTitle"/>
          </p:nvPr>
        </p:nvSpPr>
        <p:spPr>
          <a:xfrm>
            <a:off x="2557200" y="3501225"/>
            <a:ext cx="4029600" cy="11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1255" name="Google Shape;1255;p43"/>
          <p:cNvGrpSpPr/>
          <p:nvPr/>
        </p:nvGrpSpPr>
        <p:grpSpPr>
          <a:xfrm rot="5400000">
            <a:off x="7613820" y="-665620"/>
            <a:ext cx="877851" cy="2209091"/>
            <a:chOff x="-26858" y="-227337"/>
            <a:chExt cx="1093215" cy="2757917"/>
          </a:xfrm>
        </p:grpSpPr>
        <p:sp>
          <p:nvSpPr>
            <p:cNvPr id="1256" name="Google Shape;1256;p4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3"/>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3"/>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3"/>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3"/>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3"/>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3"/>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3"/>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3"/>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3"/>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3"/>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3"/>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3"/>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3"/>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3"/>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8" name="Google Shape;1278;p43"/>
          <p:cNvGrpSpPr/>
          <p:nvPr/>
        </p:nvGrpSpPr>
        <p:grpSpPr>
          <a:xfrm rot="-5400000">
            <a:off x="286059" y="3659330"/>
            <a:ext cx="1209907" cy="1782035"/>
            <a:chOff x="700771" y="-227337"/>
            <a:chExt cx="1458774" cy="2138784"/>
          </a:xfrm>
        </p:grpSpPr>
        <p:sp>
          <p:nvSpPr>
            <p:cNvPr id="1279" name="Google Shape;1279;p43"/>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3"/>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3"/>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3"/>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3"/>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3"/>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3"/>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3"/>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3"/>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3"/>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3"/>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3"/>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3"/>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3"/>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3"/>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3"/>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3"/>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3"/>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3"/>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SECTION_TITLE_AND_DESCRIPTION_1">
    <p:spTree>
      <p:nvGrpSpPr>
        <p:cNvPr id="1298" name="Shape 1298"/>
        <p:cNvGrpSpPr/>
        <p:nvPr/>
      </p:nvGrpSpPr>
      <p:grpSpPr>
        <a:xfrm>
          <a:off x="0" y="0"/>
          <a:ext cx="0" cy="0"/>
          <a:chOff x="0" y="0"/>
          <a:chExt cx="0" cy="0"/>
        </a:xfrm>
      </p:grpSpPr>
      <p:sp>
        <p:nvSpPr>
          <p:cNvPr id="1299" name="Google Shape;1299;p44"/>
          <p:cNvSpPr txBox="1"/>
          <p:nvPr>
            <p:ph type="title"/>
          </p:nvPr>
        </p:nvSpPr>
        <p:spPr>
          <a:xfrm>
            <a:off x="4655050" y="445100"/>
            <a:ext cx="3775500" cy="2240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300" name="Google Shape;1300;p44"/>
          <p:cNvSpPr txBox="1"/>
          <p:nvPr>
            <p:ph idx="1" type="subTitle"/>
          </p:nvPr>
        </p:nvSpPr>
        <p:spPr>
          <a:xfrm>
            <a:off x="5344075" y="2622950"/>
            <a:ext cx="3086700" cy="880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301" name="Shape 1301"/>
        <p:cNvGrpSpPr/>
        <p:nvPr/>
      </p:nvGrpSpPr>
      <p:grpSpPr>
        <a:xfrm>
          <a:off x="0" y="0"/>
          <a:ext cx="0" cy="0"/>
          <a:chOff x="0" y="0"/>
          <a:chExt cx="0" cy="0"/>
        </a:xfrm>
      </p:grpSpPr>
      <p:sp>
        <p:nvSpPr>
          <p:cNvPr id="1302" name="Google Shape;1302;p45"/>
          <p:cNvSpPr txBox="1"/>
          <p:nvPr>
            <p:ph type="title"/>
          </p:nvPr>
        </p:nvSpPr>
        <p:spPr>
          <a:xfrm>
            <a:off x="2879587" y="2251830"/>
            <a:ext cx="3527100" cy="13341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5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03" name="Google Shape;1303;p45"/>
          <p:cNvSpPr txBox="1"/>
          <p:nvPr>
            <p:ph hasCustomPrompt="1" idx="2" type="title"/>
          </p:nvPr>
        </p:nvSpPr>
        <p:spPr>
          <a:xfrm>
            <a:off x="2879575" y="992730"/>
            <a:ext cx="1566600" cy="1080300"/>
          </a:xfrm>
          <a:prstGeom prst="rect">
            <a:avLst/>
          </a:prstGeom>
        </p:spPr>
        <p:txBody>
          <a:bodyPr anchorCtr="0" anchor="b" bIns="91425" lIns="91425" spcFirstLastPara="1" rIns="91425" wrap="square" tIns="91425">
            <a:noAutofit/>
          </a:bodyPr>
          <a:lstStyle>
            <a:lvl1pPr lvl="0" rtl="0">
              <a:spcBef>
                <a:spcPts val="0"/>
              </a:spcBef>
              <a:spcAft>
                <a:spcPts val="0"/>
              </a:spcAft>
              <a:buSzPts val="9600"/>
              <a:buNone/>
              <a:defRPr sz="7200"/>
            </a:lvl1pPr>
            <a:lvl2pPr lvl="1" rtl="0">
              <a:spcBef>
                <a:spcPts val="0"/>
              </a:spcBef>
              <a:spcAft>
                <a:spcPts val="0"/>
              </a:spcAft>
              <a:buSzPts val="12000"/>
              <a:buFont typeface="Montserrat Light"/>
              <a:buNone/>
              <a:defRPr sz="12000">
                <a:latin typeface="Montserrat Light"/>
                <a:ea typeface="Montserrat Light"/>
                <a:cs typeface="Montserrat Light"/>
                <a:sym typeface="Montserrat Light"/>
              </a:defRPr>
            </a:lvl2pPr>
            <a:lvl3pPr lvl="2" rtl="0">
              <a:spcBef>
                <a:spcPts val="0"/>
              </a:spcBef>
              <a:spcAft>
                <a:spcPts val="0"/>
              </a:spcAft>
              <a:buSzPts val="12000"/>
              <a:buFont typeface="Montserrat Light"/>
              <a:buNone/>
              <a:defRPr sz="12000">
                <a:latin typeface="Montserrat Light"/>
                <a:ea typeface="Montserrat Light"/>
                <a:cs typeface="Montserrat Light"/>
                <a:sym typeface="Montserrat Light"/>
              </a:defRPr>
            </a:lvl3pPr>
            <a:lvl4pPr lvl="3" rtl="0">
              <a:spcBef>
                <a:spcPts val="0"/>
              </a:spcBef>
              <a:spcAft>
                <a:spcPts val="0"/>
              </a:spcAft>
              <a:buSzPts val="12000"/>
              <a:buFont typeface="Montserrat Light"/>
              <a:buNone/>
              <a:defRPr sz="12000">
                <a:latin typeface="Montserrat Light"/>
                <a:ea typeface="Montserrat Light"/>
                <a:cs typeface="Montserrat Light"/>
                <a:sym typeface="Montserrat Light"/>
              </a:defRPr>
            </a:lvl4pPr>
            <a:lvl5pPr lvl="4" rtl="0">
              <a:spcBef>
                <a:spcPts val="0"/>
              </a:spcBef>
              <a:spcAft>
                <a:spcPts val="0"/>
              </a:spcAft>
              <a:buSzPts val="12000"/>
              <a:buFont typeface="Montserrat Light"/>
              <a:buNone/>
              <a:defRPr sz="12000">
                <a:latin typeface="Montserrat Light"/>
                <a:ea typeface="Montserrat Light"/>
                <a:cs typeface="Montserrat Light"/>
                <a:sym typeface="Montserrat Light"/>
              </a:defRPr>
            </a:lvl5pPr>
            <a:lvl6pPr lvl="5" rtl="0">
              <a:spcBef>
                <a:spcPts val="0"/>
              </a:spcBef>
              <a:spcAft>
                <a:spcPts val="0"/>
              </a:spcAft>
              <a:buSzPts val="12000"/>
              <a:buFont typeface="Montserrat Light"/>
              <a:buNone/>
              <a:defRPr sz="12000">
                <a:latin typeface="Montserrat Light"/>
                <a:ea typeface="Montserrat Light"/>
                <a:cs typeface="Montserrat Light"/>
                <a:sym typeface="Montserrat Light"/>
              </a:defRPr>
            </a:lvl6pPr>
            <a:lvl7pPr lvl="6" rtl="0">
              <a:spcBef>
                <a:spcPts val="0"/>
              </a:spcBef>
              <a:spcAft>
                <a:spcPts val="0"/>
              </a:spcAft>
              <a:buSzPts val="12000"/>
              <a:buFont typeface="Montserrat Light"/>
              <a:buNone/>
              <a:defRPr sz="12000">
                <a:latin typeface="Montserrat Light"/>
                <a:ea typeface="Montserrat Light"/>
                <a:cs typeface="Montserrat Light"/>
                <a:sym typeface="Montserrat Light"/>
              </a:defRPr>
            </a:lvl7pPr>
            <a:lvl8pPr lvl="7" rtl="0">
              <a:spcBef>
                <a:spcPts val="0"/>
              </a:spcBef>
              <a:spcAft>
                <a:spcPts val="0"/>
              </a:spcAft>
              <a:buSzPts val="12000"/>
              <a:buFont typeface="Montserrat Light"/>
              <a:buNone/>
              <a:defRPr sz="12000">
                <a:latin typeface="Montserrat Light"/>
                <a:ea typeface="Montserrat Light"/>
                <a:cs typeface="Montserrat Light"/>
                <a:sym typeface="Montserrat Light"/>
              </a:defRPr>
            </a:lvl8pPr>
            <a:lvl9pPr lvl="8" rtl="0">
              <a:spcBef>
                <a:spcPts val="0"/>
              </a:spcBef>
              <a:spcAft>
                <a:spcPts val="0"/>
              </a:spcAft>
              <a:buSzPts val="12000"/>
              <a:buFont typeface="Montserrat Light"/>
              <a:buNone/>
              <a:defRPr sz="12000">
                <a:latin typeface="Montserrat Light"/>
                <a:ea typeface="Montserrat Light"/>
                <a:cs typeface="Montserrat Light"/>
                <a:sym typeface="Montserrat Light"/>
              </a:defRPr>
            </a:lvl9pPr>
          </a:lstStyle>
          <a:p>
            <a:r>
              <a:t>xx%</a:t>
            </a:r>
          </a:p>
        </p:txBody>
      </p:sp>
      <p:sp>
        <p:nvSpPr>
          <p:cNvPr id="1304" name="Google Shape;1304;p45"/>
          <p:cNvSpPr txBox="1"/>
          <p:nvPr>
            <p:ph idx="1" type="subTitle"/>
          </p:nvPr>
        </p:nvSpPr>
        <p:spPr>
          <a:xfrm>
            <a:off x="2879587" y="3764723"/>
            <a:ext cx="2389200" cy="58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000"/>
              <a:buNone/>
              <a:defRPr>
                <a:solidFill>
                  <a:schemeClr val="dk1"/>
                </a:solidFill>
              </a:defRPr>
            </a:lvl1pPr>
            <a:lvl2pPr lvl="1"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9pPr>
          </a:lstStyle>
          <a:p/>
        </p:txBody>
      </p:sp>
      <p:cxnSp>
        <p:nvCxnSpPr>
          <p:cNvPr id="1305" name="Google Shape;1305;p45"/>
          <p:cNvCxnSpPr/>
          <p:nvPr/>
        </p:nvCxnSpPr>
        <p:spPr>
          <a:xfrm rot="10800000">
            <a:off x="2978388" y="2115488"/>
            <a:ext cx="6165600" cy="0"/>
          </a:xfrm>
          <a:prstGeom prst="straightConnector1">
            <a:avLst/>
          </a:prstGeom>
          <a:noFill/>
          <a:ln cap="flat" cmpd="sng" w="28575">
            <a:solidFill>
              <a:schemeClr val="accent4"/>
            </a:solidFill>
            <a:prstDash val="solid"/>
            <a:round/>
            <a:headEnd len="med" w="med" type="none"/>
            <a:tailEnd len="med" w="med" type="none"/>
          </a:ln>
        </p:spPr>
      </p:cxnSp>
      <p:grpSp>
        <p:nvGrpSpPr>
          <p:cNvPr id="1306" name="Google Shape;1306;p45"/>
          <p:cNvGrpSpPr/>
          <p:nvPr/>
        </p:nvGrpSpPr>
        <p:grpSpPr>
          <a:xfrm>
            <a:off x="7099200" y="2933725"/>
            <a:ext cx="2044793" cy="2209776"/>
            <a:chOff x="1384075" y="241450"/>
            <a:chExt cx="4822625" cy="5215425"/>
          </a:xfrm>
        </p:grpSpPr>
        <p:sp>
          <p:nvSpPr>
            <p:cNvPr id="1307" name="Google Shape;1307;p45"/>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5"/>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5"/>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5"/>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5"/>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5"/>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5"/>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5"/>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5"/>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5"/>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5"/>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5"/>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5"/>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5"/>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5"/>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5"/>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5"/>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5"/>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5"/>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5"/>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5"/>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5"/>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5"/>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5"/>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5"/>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5"/>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5"/>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5"/>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5"/>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5"/>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5"/>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5"/>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5"/>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5"/>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5"/>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5"/>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5"/>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5"/>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5"/>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5"/>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5"/>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5"/>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5"/>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5"/>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1" name="Google Shape;1351;p45"/>
          <p:cNvGrpSpPr/>
          <p:nvPr/>
        </p:nvGrpSpPr>
        <p:grpSpPr>
          <a:xfrm>
            <a:off x="-76200" y="-76200"/>
            <a:ext cx="2286103" cy="2895537"/>
            <a:chOff x="-26858" y="-227337"/>
            <a:chExt cx="2186403" cy="2757917"/>
          </a:xfrm>
        </p:grpSpPr>
        <p:sp>
          <p:nvSpPr>
            <p:cNvPr id="1352" name="Google Shape;1352;p4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5"/>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5"/>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5"/>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5"/>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5"/>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5"/>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5"/>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5"/>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5"/>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5"/>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5"/>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5"/>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5"/>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5"/>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5"/>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5"/>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5"/>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5"/>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5"/>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5"/>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5"/>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5"/>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5"/>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5"/>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5"/>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5"/>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5"/>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5"/>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5"/>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5"/>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5"/>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5"/>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1392" name="Shape 1392"/>
        <p:cNvGrpSpPr/>
        <p:nvPr/>
      </p:nvGrpSpPr>
      <p:grpSpPr>
        <a:xfrm>
          <a:off x="0" y="0"/>
          <a:ext cx="0" cy="0"/>
          <a:chOff x="0" y="0"/>
          <a:chExt cx="0" cy="0"/>
        </a:xfrm>
      </p:grpSpPr>
      <p:sp>
        <p:nvSpPr>
          <p:cNvPr id="1393" name="Google Shape;1393;p46"/>
          <p:cNvSpPr txBox="1"/>
          <p:nvPr>
            <p:ph type="title"/>
          </p:nvPr>
        </p:nvSpPr>
        <p:spPr>
          <a:xfrm>
            <a:off x="2382850" y="2635150"/>
            <a:ext cx="4378500" cy="71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394" name="Google Shape;1394;p46"/>
          <p:cNvSpPr txBox="1"/>
          <p:nvPr>
            <p:ph hasCustomPrompt="1" idx="2" type="title"/>
          </p:nvPr>
        </p:nvSpPr>
        <p:spPr>
          <a:xfrm>
            <a:off x="3788700" y="1136050"/>
            <a:ext cx="1566600" cy="143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10800">
                <a:solidFill>
                  <a:schemeClr val="accent4"/>
                </a:solidFill>
              </a:defRPr>
            </a:lvl1pPr>
            <a:lvl2pPr lvl="1" rtl="0" algn="ctr">
              <a:spcBef>
                <a:spcPts val="0"/>
              </a:spcBef>
              <a:spcAft>
                <a:spcPts val="0"/>
              </a:spcAft>
              <a:buSzPts val="12000"/>
              <a:buFont typeface="Montserrat Light"/>
              <a:buNone/>
              <a:defRPr sz="12000">
                <a:latin typeface="Montserrat Light"/>
                <a:ea typeface="Montserrat Light"/>
                <a:cs typeface="Montserrat Light"/>
                <a:sym typeface="Montserrat Light"/>
              </a:defRPr>
            </a:lvl2pPr>
            <a:lvl3pPr lvl="2" rtl="0" algn="ctr">
              <a:spcBef>
                <a:spcPts val="0"/>
              </a:spcBef>
              <a:spcAft>
                <a:spcPts val="0"/>
              </a:spcAft>
              <a:buSzPts val="12000"/>
              <a:buFont typeface="Montserrat Light"/>
              <a:buNone/>
              <a:defRPr sz="12000">
                <a:latin typeface="Montserrat Light"/>
                <a:ea typeface="Montserrat Light"/>
                <a:cs typeface="Montserrat Light"/>
                <a:sym typeface="Montserrat Light"/>
              </a:defRPr>
            </a:lvl3pPr>
            <a:lvl4pPr lvl="3" rtl="0" algn="ctr">
              <a:spcBef>
                <a:spcPts val="0"/>
              </a:spcBef>
              <a:spcAft>
                <a:spcPts val="0"/>
              </a:spcAft>
              <a:buSzPts val="12000"/>
              <a:buFont typeface="Montserrat Light"/>
              <a:buNone/>
              <a:defRPr sz="12000">
                <a:latin typeface="Montserrat Light"/>
                <a:ea typeface="Montserrat Light"/>
                <a:cs typeface="Montserrat Light"/>
                <a:sym typeface="Montserrat Light"/>
              </a:defRPr>
            </a:lvl4pPr>
            <a:lvl5pPr lvl="4" rtl="0" algn="ctr">
              <a:spcBef>
                <a:spcPts val="0"/>
              </a:spcBef>
              <a:spcAft>
                <a:spcPts val="0"/>
              </a:spcAft>
              <a:buSzPts val="12000"/>
              <a:buFont typeface="Montserrat Light"/>
              <a:buNone/>
              <a:defRPr sz="12000">
                <a:latin typeface="Montserrat Light"/>
                <a:ea typeface="Montserrat Light"/>
                <a:cs typeface="Montserrat Light"/>
                <a:sym typeface="Montserrat Light"/>
              </a:defRPr>
            </a:lvl5pPr>
            <a:lvl6pPr lvl="5" rtl="0" algn="ctr">
              <a:spcBef>
                <a:spcPts val="0"/>
              </a:spcBef>
              <a:spcAft>
                <a:spcPts val="0"/>
              </a:spcAft>
              <a:buSzPts val="12000"/>
              <a:buFont typeface="Montserrat Light"/>
              <a:buNone/>
              <a:defRPr sz="12000">
                <a:latin typeface="Montserrat Light"/>
                <a:ea typeface="Montserrat Light"/>
                <a:cs typeface="Montserrat Light"/>
                <a:sym typeface="Montserrat Light"/>
              </a:defRPr>
            </a:lvl6pPr>
            <a:lvl7pPr lvl="6" rtl="0" algn="ctr">
              <a:spcBef>
                <a:spcPts val="0"/>
              </a:spcBef>
              <a:spcAft>
                <a:spcPts val="0"/>
              </a:spcAft>
              <a:buSzPts val="12000"/>
              <a:buFont typeface="Montserrat Light"/>
              <a:buNone/>
              <a:defRPr sz="12000">
                <a:latin typeface="Montserrat Light"/>
                <a:ea typeface="Montserrat Light"/>
                <a:cs typeface="Montserrat Light"/>
                <a:sym typeface="Montserrat Light"/>
              </a:defRPr>
            </a:lvl7pPr>
            <a:lvl8pPr lvl="7" rtl="0" algn="ctr">
              <a:spcBef>
                <a:spcPts val="0"/>
              </a:spcBef>
              <a:spcAft>
                <a:spcPts val="0"/>
              </a:spcAft>
              <a:buSzPts val="12000"/>
              <a:buFont typeface="Montserrat Light"/>
              <a:buNone/>
              <a:defRPr sz="12000">
                <a:latin typeface="Montserrat Light"/>
                <a:ea typeface="Montserrat Light"/>
                <a:cs typeface="Montserrat Light"/>
                <a:sym typeface="Montserrat Light"/>
              </a:defRPr>
            </a:lvl8pPr>
            <a:lvl9pPr lvl="8" rtl="0" algn="ctr">
              <a:spcBef>
                <a:spcPts val="0"/>
              </a:spcBef>
              <a:spcAft>
                <a:spcPts val="0"/>
              </a:spcAft>
              <a:buSzPts val="12000"/>
              <a:buFont typeface="Montserrat Light"/>
              <a:buNone/>
              <a:defRPr sz="12000">
                <a:latin typeface="Montserrat Light"/>
                <a:ea typeface="Montserrat Light"/>
                <a:cs typeface="Montserrat Light"/>
                <a:sym typeface="Montserrat Light"/>
              </a:defRPr>
            </a:lvl9pPr>
          </a:lstStyle>
          <a:p>
            <a:r>
              <a:t>xx%</a:t>
            </a:r>
          </a:p>
        </p:txBody>
      </p:sp>
      <p:sp>
        <p:nvSpPr>
          <p:cNvPr id="1395" name="Google Shape;1395;p46"/>
          <p:cNvSpPr txBox="1"/>
          <p:nvPr>
            <p:ph idx="1" type="subTitle"/>
          </p:nvPr>
        </p:nvSpPr>
        <p:spPr>
          <a:xfrm>
            <a:off x="3377400" y="3527548"/>
            <a:ext cx="2389200" cy="582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None/>
              <a:defRPr>
                <a:solidFill>
                  <a:schemeClr val="dk1"/>
                </a:solidFill>
              </a:defRPr>
            </a:lvl1pPr>
            <a:lvl2pPr lvl="1" rtl="0" algn="ctr">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9pPr>
          </a:lstStyle>
          <a:p/>
        </p:txBody>
      </p:sp>
      <p:grpSp>
        <p:nvGrpSpPr>
          <p:cNvPr id="1396" name="Google Shape;1396;p46"/>
          <p:cNvGrpSpPr/>
          <p:nvPr/>
        </p:nvGrpSpPr>
        <p:grpSpPr>
          <a:xfrm flipH="1">
            <a:off x="0" y="2933725"/>
            <a:ext cx="2044793" cy="2209776"/>
            <a:chOff x="1384075" y="241450"/>
            <a:chExt cx="4822625" cy="5215425"/>
          </a:xfrm>
        </p:grpSpPr>
        <p:sp>
          <p:nvSpPr>
            <p:cNvPr id="1397" name="Google Shape;1397;p46"/>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6"/>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6"/>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6"/>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6"/>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6"/>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6"/>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6"/>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6"/>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6"/>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6"/>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6"/>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6"/>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6"/>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6"/>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6"/>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6"/>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6"/>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6"/>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6"/>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6"/>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6"/>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6"/>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6"/>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6"/>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6"/>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6"/>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6"/>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6"/>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6"/>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6"/>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6"/>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6"/>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6"/>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6"/>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46"/>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46"/>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6"/>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6"/>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6"/>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6"/>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6"/>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6"/>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6"/>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1" name="Google Shape;1441;p46"/>
          <p:cNvGrpSpPr/>
          <p:nvPr/>
        </p:nvGrpSpPr>
        <p:grpSpPr>
          <a:xfrm flipH="1">
            <a:off x="6934090" y="-76200"/>
            <a:ext cx="2286103" cy="2895537"/>
            <a:chOff x="-26858" y="-227337"/>
            <a:chExt cx="2186403" cy="2757917"/>
          </a:xfrm>
        </p:grpSpPr>
        <p:sp>
          <p:nvSpPr>
            <p:cNvPr id="1442" name="Google Shape;1442;p4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6"/>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6"/>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6"/>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6"/>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6"/>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6"/>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6"/>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6"/>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6"/>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6"/>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6"/>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6"/>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6"/>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6"/>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6"/>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6"/>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6"/>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6"/>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6"/>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6"/>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6"/>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6"/>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6"/>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6"/>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6"/>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6"/>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6"/>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6"/>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6"/>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6"/>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6"/>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6"/>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_1">
    <p:spTree>
      <p:nvGrpSpPr>
        <p:cNvPr id="1482" name="Shape 1482"/>
        <p:cNvGrpSpPr/>
        <p:nvPr/>
      </p:nvGrpSpPr>
      <p:grpSpPr>
        <a:xfrm>
          <a:off x="0" y="0"/>
          <a:ext cx="0" cy="0"/>
          <a:chOff x="0" y="0"/>
          <a:chExt cx="0" cy="0"/>
        </a:xfrm>
      </p:grpSpPr>
      <p:sp>
        <p:nvSpPr>
          <p:cNvPr id="1483" name="Google Shape;1483;p47"/>
          <p:cNvSpPr txBox="1"/>
          <p:nvPr>
            <p:ph type="ctrTitle"/>
          </p:nvPr>
        </p:nvSpPr>
        <p:spPr>
          <a:xfrm>
            <a:off x="713225" y="2999825"/>
            <a:ext cx="2599200" cy="6624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84" name="Google Shape;1484;p47"/>
          <p:cNvSpPr txBox="1"/>
          <p:nvPr>
            <p:ph idx="1" type="subTitle"/>
          </p:nvPr>
        </p:nvSpPr>
        <p:spPr>
          <a:xfrm>
            <a:off x="713225" y="1712800"/>
            <a:ext cx="6379200" cy="1148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485" name="Google Shape;1485;p47"/>
          <p:cNvSpPr/>
          <p:nvPr/>
        </p:nvSpPr>
        <p:spPr>
          <a:xfrm flipH="1" rot="-5400000">
            <a:off x="4073565" y="-78536"/>
            <a:ext cx="996879" cy="1153940"/>
          </a:xfrm>
          <a:custGeom>
            <a:rect b="b" l="l" r="r" t="t"/>
            <a:pathLst>
              <a:path extrusionOk="0" h="31857" w="27521">
                <a:moveTo>
                  <a:pt x="1" y="0"/>
                </a:moveTo>
                <a:lnTo>
                  <a:pt x="1" y="31857"/>
                </a:lnTo>
                <a:lnTo>
                  <a:pt x="27520" y="15845"/>
                </a:lnTo>
                <a:lnTo>
                  <a:pt x="1" y="0"/>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6" name="Google Shape;1486;p47"/>
          <p:cNvGrpSpPr/>
          <p:nvPr/>
        </p:nvGrpSpPr>
        <p:grpSpPr>
          <a:xfrm flipH="1" rot="5400000">
            <a:off x="7613820" y="3611830"/>
            <a:ext cx="877851" cy="2209091"/>
            <a:chOff x="-26858" y="-227337"/>
            <a:chExt cx="1093215" cy="2757917"/>
          </a:xfrm>
        </p:grpSpPr>
        <p:sp>
          <p:nvSpPr>
            <p:cNvPr id="1487" name="Google Shape;1487;p4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7"/>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7"/>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7"/>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7"/>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7"/>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7"/>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7"/>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7"/>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7"/>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7"/>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7"/>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7"/>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7"/>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7"/>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9" name="Google Shape;1509;p47"/>
          <p:cNvGrpSpPr/>
          <p:nvPr/>
        </p:nvGrpSpPr>
        <p:grpSpPr>
          <a:xfrm rot="-5400000">
            <a:off x="286059" y="3659330"/>
            <a:ext cx="1209907" cy="1782035"/>
            <a:chOff x="700771" y="-227337"/>
            <a:chExt cx="1458774" cy="2138784"/>
          </a:xfrm>
        </p:grpSpPr>
        <p:sp>
          <p:nvSpPr>
            <p:cNvPr id="1510" name="Google Shape;1510;p47"/>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7"/>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7"/>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7"/>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7"/>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7"/>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7"/>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7"/>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7"/>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7"/>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7"/>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7"/>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7"/>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7"/>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7"/>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7"/>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7"/>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7"/>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7"/>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TITLE_1_1_1_1">
    <p:spTree>
      <p:nvGrpSpPr>
        <p:cNvPr id="1529" name="Shape 1529"/>
        <p:cNvGrpSpPr/>
        <p:nvPr/>
      </p:nvGrpSpPr>
      <p:grpSpPr>
        <a:xfrm>
          <a:off x="0" y="0"/>
          <a:ext cx="0" cy="0"/>
          <a:chOff x="0" y="0"/>
          <a:chExt cx="0" cy="0"/>
        </a:xfrm>
      </p:grpSpPr>
      <p:sp>
        <p:nvSpPr>
          <p:cNvPr id="1530" name="Google Shape;1530;p48"/>
          <p:cNvSpPr txBox="1"/>
          <p:nvPr>
            <p:ph idx="1" type="subTitle"/>
          </p:nvPr>
        </p:nvSpPr>
        <p:spPr>
          <a:xfrm>
            <a:off x="1924300" y="1704900"/>
            <a:ext cx="5295300" cy="173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000"/>
            </a:lvl1pPr>
            <a:lvl2pPr lvl="1" rtl="0">
              <a:lnSpc>
                <a:spcPct val="100000"/>
              </a:lnSpc>
              <a:spcBef>
                <a:spcPts val="0"/>
              </a:spcBef>
              <a:spcAft>
                <a:spcPts val="0"/>
              </a:spcAft>
              <a:buSzPts val="3600"/>
              <a:buNone/>
              <a:defRPr sz="3600"/>
            </a:lvl2pPr>
            <a:lvl3pPr lvl="2" rtl="0">
              <a:lnSpc>
                <a:spcPct val="100000"/>
              </a:lnSpc>
              <a:spcBef>
                <a:spcPts val="0"/>
              </a:spcBef>
              <a:spcAft>
                <a:spcPts val="0"/>
              </a:spcAft>
              <a:buSzPts val="3600"/>
              <a:buNone/>
              <a:defRPr sz="3600"/>
            </a:lvl3pPr>
            <a:lvl4pPr lvl="3" rtl="0">
              <a:lnSpc>
                <a:spcPct val="100000"/>
              </a:lnSpc>
              <a:spcBef>
                <a:spcPts val="0"/>
              </a:spcBef>
              <a:spcAft>
                <a:spcPts val="0"/>
              </a:spcAft>
              <a:buSzPts val="3600"/>
              <a:buNone/>
              <a:defRPr sz="3600"/>
            </a:lvl4pPr>
            <a:lvl5pPr lvl="4" rtl="0">
              <a:lnSpc>
                <a:spcPct val="100000"/>
              </a:lnSpc>
              <a:spcBef>
                <a:spcPts val="0"/>
              </a:spcBef>
              <a:spcAft>
                <a:spcPts val="0"/>
              </a:spcAft>
              <a:buSzPts val="3600"/>
              <a:buNone/>
              <a:defRPr sz="3600"/>
            </a:lvl5pPr>
            <a:lvl6pPr lvl="5" rtl="0">
              <a:lnSpc>
                <a:spcPct val="100000"/>
              </a:lnSpc>
              <a:spcBef>
                <a:spcPts val="0"/>
              </a:spcBef>
              <a:spcAft>
                <a:spcPts val="0"/>
              </a:spcAft>
              <a:buSzPts val="3600"/>
              <a:buNone/>
              <a:defRPr sz="3600"/>
            </a:lvl6pPr>
            <a:lvl7pPr lvl="6" rtl="0">
              <a:lnSpc>
                <a:spcPct val="100000"/>
              </a:lnSpc>
              <a:spcBef>
                <a:spcPts val="0"/>
              </a:spcBef>
              <a:spcAft>
                <a:spcPts val="0"/>
              </a:spcAft>
              <a:buSzPts val="3600"/>
              <a:buNone/>
              <a:defRPr sz="3600"/>
            </a:lvl7pPr>
            <a:lvl8pPr lvl="7" rtl="0">
              <a:lnSpc>
                <a:spcPct val="100000"/>
              </a:lnSpc>
              <a:spcBef>
                <a:spcPts val="0"/>
              </a:spcBef>
              <a:spcAft>
                <a:spcPts val="0"/>
              </a:spcAft>
              <a:buSzPts val="3600"/>
              <a:buNone/>
              <a:defRPr sz="3600"/>
            </a:lvl8pPr>
            <a:lvl9pPr lvl="8" rtl="0">
              <a:lnSpc>
                <a:spcPct val="100000"/>
              </a:lnSpc>
              <a:spcBef>
                <a:spcPts val="0"/>
              </a:spcBef>
              <a:spcAft>
                <a:spcPts val="0"/>
              </a:spcAft>
              <a:buSzPts val="3600"/>
              <a:buNone/>
              <a:defRPr sz="3600"/>
            </a:lvl9pPr>
          </a:lstStyle>
          <a:p/>
        </p:txBody>
      </p:sp>
      <p:sp>
        <p:nvSpPr>
          <p:cNvPr id="1531" name="Google Shape;1531;p48"/>
          <p:cNvSpPr txBox="1"/>
          <p:nvPr>
            <p:ph type="ctrTitle"/>
          </p:nvPr>
        </p:nvSpPr>
        <p:spPr>
          <a:xfrm>
            <a:off x="3272413" y="3663875"/>
            <a:ext cx="2599200" cy="66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000">
                <a:solidFill>
                  <a:schemeClr val="accent4"/>
                </a:solidFill>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grpSp>
        <p:nvGrpSpPr>
          <p:cNvPr id="1532" name="Google Shape;1532;p48"/>
          <p:cNvGrpSpPr/>
          <p:nvPr/>
        </p:nvGrpSpPr>
        <p:grpSpPr>
          <a:xfrm flipH="1" rot="5400000">
            <a:off x="7613820" y="3611830"/>
            <a:ext cx="877851" cy="2209091"/>
            <a:chOff x="-26858" y="-227337"/>
            <a:chExt cx="1093215" cy="2757917"/>
          </a:xfrm>
        </p:grpSpPr>
        <p:sp>
          <p:nvSpPr>
            <p:cNvPr id="1533" name="Google Shape;1533;p4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8"/>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8"/>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8"/>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8"/>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8"/>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8"/>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8"/>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8"/>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8"/>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8"/>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8"/>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8"/>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8"/>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8"/>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5" name="Google Shape;1555;p48"/>
          <p:cNvGrpSpPr/>
          <p:nvPr/>
        </p:nvGrpSpPr>
        <p:grpSpPr>
          <a:xfrm flipH="1" rot="-5400000">
            <a:off x="286059" y="-312722"/>
            <a:ext cx="1209907" cy="1782035"/>
            <a:chOff x="700771" y="-227337"/>
            <a:chExt cx="1458774" cy="2138784"/>
          </a:xfrm>
        </p:grpSpPr>
        <p:sp>
          <p:nvSpPr>
            <p:cNvPr id="1556" name="Google Shape;1556;p48"/>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8"/>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8"/>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8"/>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8"/>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48"/>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48"/>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8"/>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48"/>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48"/>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8"/>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8"/>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8"/>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8"/>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8"/>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8"/>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8"/>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8"/>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8"/>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_1">
    <p:spTree>
      <p:nvGrpSpPr>
        <p:cNvPr id="1575" name="Shape 1575"/>
        <p:cNvGrpSpPr/>
        <p:nvPr/>
      </p:nvGrpSpPr>
      <p:grpSpPr>
        <a:xfrm>
          <a:off x="0" y="0"/>
          <a:ext cx="0" cy="0"/>
          <a:chOff x="0" y="0"/>
          <a:chExt cx="0" cy="0"/>
        </a:xfrm>
      </p:grpSpPr>
      <p:sp>
        <p:nvSpPr>
          <p:cNvPr id="1576" name="Google Shape;1576;p49"/>
          <p:cNvSpPr txBox="1"/>
          <p:nvPr>
            <p:ph idx="1" type="subTitle"/>
          </p:nvPr>
        </p:nvSpPr>
        <p:spPr>
          <a:xfrm>
            <a:off x="1042416" y="2331720"/>
            <a:ext cx="1929300" cy="57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77" name="Google Shape;1577;p49"/>
          <p:cNvSpPr txBox="1"/>
          <p:nvPr>
            <p:ph hasCustomPrompt="1" type="title"/>
          </p:nvPr>
        </p:nvSpPr>
        <p:spPr>
          <a:xfrm>
            <a:off x="1041825" y="2843784"/>
            <a:ext cx="1930500" cy="36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1pPr>
            <a:lvl2pPr lvl="1"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2pPr>
            <a:lvl3pPr lvl="2"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3pPr>
            <a:lvl4pPr lvl="3"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4pPr>
            <a:lvl5pPr lvl="4"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5pPr>
            <a:lvl6pPr lvl="5"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6pPr>
            <a:lvl7pPr lvl="6"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7pPr>
            <a:lvl8pPr lvl="7"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8pPr>
            <a:lvl9pPr lvl="8"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9pPr>
          </a:lstStyle>
          <a:p>
            <a:r>
              <a:t>xx%</a:t>
            </a:r>
          </a:p>
        </p:txBody>
      </p:sp>
      <p:sp>
        <p:nvSpPr>
          <p:cNvPr id="1578" name="Google Shape;1578;p49"/>
          <p:cNvSpPr txBox="1"/>
          <p:nvPr>
            <p:ph idx="2" type="subTitle"/>
          </p:nvPr>
        </p:nvSpPr>
        <p:spPr>
          <a:xfrm>
            <a:off x="1042425" y="3255264"/>
            <a:ext cx="1929300" cy="83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79" name="Google Shape;1579;p49"/>
          <p:cNvSpPr txBox="1"/>
          <p:nvPr>
            <p:ph idx="3" type="subTitle"/>
          </p:nvPr>
        </p:nvSpPr>
        <p:spPr>
          <a:xfrm>
            <a:off x="3607341" y="2331720"/>
            <a:ext cx="1929300" cy="57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80" name="Google Shape;1580;p49"/>
          <p:cNvSpPr txBox="1"/>
          <p:nvPr>
            <p:ph hasCustomPrompt="1" idx="4" type="title"/>
          </p:nvPr>
        </p:nvSpPr>
        <p:spPr>
          <a:xfrm>
            <a:off x="3606750" y="2843784"/>
            <a:ext cx="1930500" cy="36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1pPr>
            <a:lvl2pPr lvl="1"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2pPr>
            <a:lvl3pPr lvl="2"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3pPr>
            <a:lvl4pPr lvl="3"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4pPr>
            <a:lvl5pPr lvl="4"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5pPr>
            <a:lvl6pPr lvl="5"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6pPr>
            <a:lvl7pPr lvl="6"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7pPr>
            <a:lvl8pPr lvl="7"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8pPr>
            <a:lvl9pPr lvl="8"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9pPr>
          </a:lstStyle>
          <a:p>
            <a:r>
              <a:t>xx%</a:t>
            </a:r>
          </a:p>
        </p:txBody>
      </p:sp>
      <p:sp>
        <p:nvSpPr>
          <p:cNvPr id="1581" name="Google Shape;1581;p49"/>
          <p:cNvSpPr txBox="1"/>
          <p:nvPr>
            <p:ph idx="5" type="subTitle"/>
          </p:nvPr>
        </p:nvSpPr>
        <p:spPr>
          <a:xfrm>
            <a:off x="3607350" y="3255264"/>
            <a:ext cx="1929300" cy="83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82" name="Google Shape;1582;p49"/>
          <p:cNvSpPr txBox="1"/>
          <p:nvPr>
            <p:ph idx="6" type="subTitle"/>
          </p:nvPr>
        </p:nvSpPr>
        <p:spPr>
          <a:xfrm>
            <a:off x="6172266" y="2331720"/>
            <a:ext cx="1929300" cy="57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83" name="Google Shape;1583;p49"/>
          <p:cNvSpPr txBox="1"/>
          <p:nvPr>
            <p:ph hasCustomPrompt="1" idx="7" type="title"/>
          </p:nvPr>
        </p:nvSpPr>
        <p:spPr>
          <a:xfrm>
            <a:off x="6171675" y="2843784"/>
            <a:ext cx="1930500" cy="36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1pPr>
            <a:lvl2pPr lvl="1"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2pPr>
            <a:lvl3pPr lvl="2"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3pPr>
            <a:lvl4pPr lvl="3"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4pPr>
            <a:lvl5pPr lvl="4"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5pPr>
            <a:lvl6pPr lvl="5"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6pPr>
            <a:lvl7pPr lvl="6"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7pPr>
            <a:lvl8pPr lvl="7"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8pPr>
            <a:lvl9pPr lvl="8"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9pPr>
          </a:lstStyle>
          <a:p>
            <a:r>
              <a:t>xx%</a:t>
            </a:r>
          </a:p>
        </p:txBody>
      </p:sp>
      <p:sp>
        <p:nvSpPr>
          <p:cNvPr id="1584" name="Google Shape;1584;p49"/>
          <p:cNvSpPr txBox="1"/>
          <p:nvPr>
            <p:ph idx="8" type="subTitle"/>
          </p:nvPr>
        </p:nvSpPr>
        <p:spPr>
          <a:xfrm>
            <a:off x="6172275" y="3255264"/>
            <a:ext cx="1929300" cy="83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585" name="Google Shape;1585;p49"/>
          <p:cNvSpPr txBox="1"/>
          <p:nvPr>
            <p:ph idx="9" type="ctrTitle"/>
          </p:nvPr>
        </p:nvSpPr>
        <p:spPr>
          <a:xfrm flipH="1">
            <a:off x="770700" y="468450"/>
            <a:ext cx="3801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586" name="Google Shape;1586;p49"/>
          <p:cNvCxnSpPr/>
          <p:nvPr/>
        </p:nvCxnSpPr>
        <p:spPr>
          <a:xfrm>
            <a:off x="498025" y="-63925"/>
            <a:ext cx="0" cy="1124100"/>
          </a:xfrm>
          <a:prstGeom prst="straightConnector1">
            <a:avLst/>
          </a:prstGeom>
          <a:noFill/>
          <a:ln cap="flat" cmpd="sng" w="28575">
            <a:solidFill>
              <a:schemeClr val="lt2"/>
            </a:solidFill>
            <a:prstDash val="solid"/>
            <a:round/>
            <a:headEnd len="med" w="med" type="none"/>
            <a:tailEnd len="med" w="med" type="none"/>
          </a:ln>
        </p:spPr>
      </p:cxnSp>
      <p:grpSp>
        <p:nvGrpSpPr>
          <p:cNvPr id="1587" name="Google Shape;1587;p49"/>
          <p:cNvGrpSpPr/>
          <p:nvPr/>
        </p:nvGrpSpPr>
        <p:grpSpPr>
          <a:xfrm flipH="1" rot="5400000">
            <a:off x="7613820" y="3611830"/>
            <a:ext cx="877851" cy="2209091"/>
            <a:chOff x="-26858" y="-227337"/>
            <a:chExt cx="1093215" cy="2757917"/>
          </a:xfrm>
        </p:grpSpPr>
        <p:sp>
          <p:nvSpPr>
            <p:cNvPr id="1588" name="Google Shape;1588;p4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9"/>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9"/>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9"/>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9"/>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9"/>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9"/>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9"/>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9"/>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9"/>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9"/>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9"/>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9"/>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9"/>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9"/>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
    <p:spTree>
      <p:nvGrpSpPr>
        <p:cNvPr id="1610" name="Shape 1610"/>
        <p:cNvGrpSpPr/>
        <p:nvPr/>
      </p:nvGrpSpPr>
      <p:grpSpPr>
        <a:xfrm>
          <a:off x="0" y="0"/>
          <a:ext cx="0" cy="0"/>
          <a:chOff x="0" y="0"/>
          <a:chExt cx="0" cy="0"/>
        </a:xfrm>
      </p:grpSpPr>
      <p:sp>
        <p:nvSpPr>
          <p:cNvPr id="1611" name="Google Shape;1611;p50"/>
          <p:cNvSpPr txBox="1"/>
          <p:nvPr>
            <p:ph type="ctrTitle"/>
          </p:nvPr>
        </p:nvSpPr>
        <p:spPr>
          <a:xfrm flipH="1">
            <a:off x="770700" y="468450"/>
            <a:ext cx="3801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612" name="Google Shape;1612;p50"/>
          <p:cNvCxnSpPr/>
          <p:nvPr/>
        </p:nvCxnSpPr>
        <p:spPr>
          <a:xfrm>
            <a:off x="498025" y="-63925"/>
            <a:ext cx="0" cy="1124100"/>
          </a:xfrm>
          <a:prstGeom prst="straightConnector1">
            <a:avLst/>
          </a:prstGeom>
          <a:noFill/>
          <a:ln cap="flat" cmpd="sng" w="28575">
            <a:solidFill>
              <a:schemeClr val="lt2"/>
            </a:solidFill>
            <a:prstDash val="solid"/>
            <a:round/>
            <a:headEnd len="med" w="med" type="none"/>
            <a:tailEnd len="med" w="med" type="none"/>
          </a:ln>
        </p:spPr>
      </p:cxnSp>
      <p:grpSp>
        <p:nvGrpSpPr>
          <p:cNvPr id="1613" name="Google Shape;1613;p50"/>
          <p:cNvGrpSpPr/>
          <p:nvPr/>
        </p:nvGrpSpPr>
        <p:grpSpPr>
          <a:xfrm flipH="1" rot="5400000">
            <a:off x="7613820" y="3611830"/>
            <a:ext cx="877851" cy="2209091"/>
            <a:chOff x="-26858" y="-227337"/>
            <a:chExt cx="1093215" cy="2757917"/>
          </a:xfrm>
        </p:grpSpPr>
        <p:sp>
          <p:nvSpPr>
            <p:cNvPr id="1614" name="Google Shape;1614;p5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0"/>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0"/>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0"/>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0"/>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0"/>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50"/>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5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0"/>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0"/>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0"/>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0"/>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0"/>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0"/>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0"/>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0"/>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6" name="Google Shape;1636;p50"/>
          <p:cNvSpPr txBox="1"/>
          <p:nvPr>
            <p:ph idx="1" type="subTitle"/>
          </p:nvPr>
        </p:nvSpPr>
        <p:spPr>
          <a:xfrm>
            <a:off x="2670048" y="1289304"/>
            <a:ext cx="1252800" cy="429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637" name="Google Shape;1637;p50"/>
          <p:cNvSpPr txBox="1"/>
          <p:nvPr>
            <p:ph idx="2" type="subTitle"/>
          </p:nvPr>
        </p:nvSpPr>
        <p:spPr>
          <a:xfrm>
            <a:off x="1005840" y="1591056"/>
            <a:ext cx="2916900" cy="57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638" name="Google Shape;1638;p50"/>
          <p:cNvSpPr txBox="1"/>
          <p:nvPr>
            <p:ph idx="3" type="subTitle"/>
          </p:nvPr>
        </p:nvSpPr>
        <p:spPr>
          <a:xfrm>
            <a:off x="2670048" y="3538728"/>
            <a:ext cx="1252800" cy="429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639" name="Google Shape;1639;p50"/>
          <p:cNvSpPr txBox="1"/>
          <p:nvPr>
            <p:ph idx="4" type="subTitle"/>
          </p:nvPr>
        </p:nvSpPr>
        <p:spPr>
          <a:xfrm>
            <a:off x="1005840" y="3840480"/>
            <a:ext cx="2916900" cy="57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640" name="Google Shape;1640;p50"/>
          <p:cNvSpPr txBox="1"/>
          <p:nvPr>
            <p:ph idx="5" type="subTitle"/>
          </p:nvPr>
        </p:nvSpPr>
        <p:spPr>
          <a:xfrm>
            <a:off x="2670048" y="2414016"/>
            <a:ext cx="1252800" cy="429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641" name="Google Shape;1641;p50"/>
          <p:cNvSpPr txBox="1"/>
          <p:nvPr>
            <p:ph idx="6" type="subTitle"/>
          </p:nvPr>
        </p:nvSpPr>
        <p:spPr>
          <a:xfrm>
            <a:off x="1005840" y="2715767"/>
            <a:ext cx="2916900" cy="57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TITLE_ONLY_2_1">
    <p:spTree>
      <p:nvGrpSpPr>
        <p:cNvPr id="1642" name="Shape 1642"/>
        <p:cNvGrpSpPr/>
        <p:nvPr/>
      </p:nvGrpSpPr>
      <p:grpSpPr>
        <a:xfrm>
          <a:off x="0" y="0"/>
          <a:ext cx="0" cy="0"/>
          <a:chOff x="0" y="0"/>
          <a:chExt cx="0" cy="0"/>
        </a:xfrm>
      </p:grpSpPr>
      <p:sp>
        <p:nvSpPr>
          <p:cNvPr id="1643" name="Google Shape;1643;p51"/>
          <p:cNvSpPr txBox="1"/>
          <p:nvPr>
            <p:ph idx="1" type="subTitle"/>
          </p:nvPr>
        </p:nvSpPr>
        <p:spPr>
          <a:xfrm>
            <a:off x="924358" y="2982025"/>
            <a:ext cx="17178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44" name="Google Shape;1644;p51"/>
          <p:cNvSpPr txBox="1"/>
          <p:nvPr>
            <p:ph idx="2" type="subTitle"/>
          </p:nvPr>
        </p:nvSpPr>
        <p:spPr>
          <a:xfrm>
            <a:off x="724602" y="3335720"/>
            <a:ext cx="21174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45" name="Google Shape;1645;p51"/>
          <p:cNvSpPr txBox="1"/>
          <p:nvPr>
            <p:ph idx="3" type="subTitle"/>
          </p:nvPr>
        </p:nvSpPr>
        <p:spPr>
          <a:xfrm>
            <a:off x="3712963" y="2982025"/>
            <a:ext cx="17181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46" name="Google Shape;1646;p51"/>
          <p:cNvSpPr txBox="1"/>
          <p:nvPr>
            <p:ph idx="4" type="subTitle"/>
          </p:nvPr>
        </p:nvSpPr>
        <p:spPr>
          <a:xfrm>
            <a:off x="3513298" y="3335720"/>
            <a:ext cx="21174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47" name="Google Shape;1647;p51"/>
          <p:cNvSpPr txBox="1"/>
          <p:nvPr>
            <p:ph idx="5" type="subTitle"/>
          </p:nvPr>
        </p:nvSpPr>
        <p:spPr>
          <a:xfrm>
            <a:off x="6501707" y="2982025"/>
            <a:ext cx="17181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48" name="Google Shape;1648;p51"/>
          <p:cNvSpPr txBox="1"/>
          <p:nvPr>
            <p:ph idx="6" type="subTitle"/>
          </p:nvPr>
        </p:nvSpPr>
        <p:spPr>
          <a:xfrm>
            <a:off x="6302000" y="3335720"/>
            <a:ext cx="21174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649" name="Google Shape;1649;p51"/>
          <p:cNvSpPr txBox="1"/>
          <p:nvPr>
            <p:ph type="ctrTitle"/>
          </p:nvPr>
        </p:nvSpPr>
        <p:spPr>
          <a:xfrm flipH="1">
            <a:off x="770700" y="468450"/>
            <a:ext cx="3801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650" name="Google Shape;1650;p51"/>
          <p:cNvCxnSpPr/>
          <p:nvPr/>
        </p:nvCxnSpPr>
        <p:spPr>
          <a:xfrm>
            <a:off x="498025" y="-63925"/>
            <a:ext cx="0" cy="1124100"/>
          </a:xfrm>
          <a:prstGeom prst="straightConnector1">
            <a:avLst/>
          </a:prstGeom>
          <a:noFill/>
          <a:ln cap="flat" cmpd="sng" w="28575">
            <a:solidFill>
              <a:schemeClr val="lt2"/>
            </a:solidFill>
            <a:prstDash val="solid"/>
            <a:round/>
            <a:headEnd len="med" w="med" type="none"/>
            <a:tailEnd len="med" w="med" type="none"/>
          </a:ln>
        </p:spPr>
      </p:cxnSp>
      <p:grpSp>
        <p:nvGrpSpPr>
          <p:cNvPr id="1651" name="Google Shape;1651;p51"/>
          <p:cNvGrpSpPr/>
          <p:nvPr/>
        </p:nvGrpSpPr>
        <p:grpSpPr>
          <a:xfrm flipH="1" rot="5400000">
            <a:off x="7613820" y="3611830"/>
            <a:ext cx="877851" cy="2209091"/>
            <a:chOff x="-26858" y="-227337"/>
            <a:chExt cx="1093215" cy="2757917"/>
          </a:xfrm>
        </p:grpSpPr>
        <p:sp>
          <p:nvSpPr>
            <p:cNvPr id="1652" name="Google Shape;1652;p5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1"/>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1"/>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1"/>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1"/>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1"/>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1"/>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1"/>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1"/>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1"/>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1"/>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1"/>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1"/>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1"/>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1"/>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ONLY_1">
    <p:spTree>
      <p:nvGrpSpPr>
        <p:cNvPr id="1674" name="Shape 1674"/>
        <p:cNvGrpSpPr/>
        <p:nvPr/>
      </p:nvGrpSpPr>
      <p:grpSpPr>
        <a:xfrm>
          <a:off x="0" y="0"/>
          <a:ext cx="0" cy="0"/>
          <a:chOff x="0" y="0"/>
          <a:chExt cx="0" cy="0"/>
        </a:xfrm>
      </p:grpSpPr>
      <p:sp>
        <p:nvSpPr>
          <p:cNvPr id="1675" name="Google Shape;1675;p52"/>
          <p:cNvSpPr txBox="1"/>
          <p:nvPr>
            <p:ph type="ctrTitle"/>
          </p:nvPr>
        </p:nvSpPr>
        <p:spPr>
          <a:xfrm>
            <a:off x="4572001" y="468450"/>
            <a:ext cx="37899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1676" name="Google Shape;1676;p52"/>
          <p:cNvCxnSpPr/>
          <p:nvPr/>
        </p:nvCxnSpPr>
        <p:spPr>
          <a:xfrm>
            <a:off x="8634675" y="-1604650"/>
            <a:ext cx="0" cy="2664900"/>
          </a:xfrm>
          <a:prstGeom prst="straightConnector1">
            <a:avLst/>
          </a:prstGeom>
          <a:noFill/>
          <a:ln cap="flat" cmpd="sng" w="28575">
            <a:solidFill>
              <a:schemeClr val="accent4"/>
            </a:solidFill>
            <a:prstDash val="solid"/>
            <a:round/>
            <a:headEnd len="med" w="med" type="none"/>
            <a:tailEnd len="med" w="med" type="none"/>
          </a:ln>
        </p:spPr>
      </p:cxnSp>
      <p:grpSp>
        <p:nvGrpSpPr>
          <p:cNvPr id="1677" name="Google Shape;1677;p52"/>
          <p:cNvGrpSpPr/>
          <p:nvPr/>
        </p:nvGrpSpPr>
        <p:grpSpPr>
          <a:xfrm rot="-5400000">
            <a:off x="665620" y="3611830"/>
            <a:ext cx="877851" cy="2209091"/>
            <a:chOff x="-26858" y="-227337"/>
            <a:chExt cx="1093215" cy="2757917"/>
          </a:xfrm>
        </p:grpSpPr>
        <p:sp>
          <p:nvSpPr>
            <p:cNvPr id="1678" name="Google Shape;1678;p5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2"/>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2"/>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2"/>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2"/>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52"/>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2"/>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2"/>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2"/>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2"/>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2"/>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2"/>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2"/>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2"/>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2"/>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0" name="Google Shape;1700;p52"/>
          <p:cNvSpPr txBox="1"/>
          <p:nvPr>
            <p:ph idx="1" type="subTitle"/>
          </p:nvPr>
        </p:nvSpPr>
        <p:spPr>
          <a:xfrm>
            <a:off x="1399032" y="1645362"/>
            <a:ext cx="1481400" cy="39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01" name="Google Shape;1701;p52"/>
          <p:cNvSpPr txBox="1"/>
          <p:nvPr>
            <p:ph idx="2" type="subTitle"/>
          </p:nvPr>
        </p:nvSpPr>
        <p:spPr>
          <a:xfrm>
            <a:off x="713232" y="1884838"/>
            <a:ext cx="2167200" cy="57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702" name="Google Shape;1702;p52"/>
          <p:cNvSpPr txBox="1"/>
          <p:nvPr>
            <p:ph idx="3" type="subTitle"/>
          </p:nvPr>
        </p:nvSpPr>
        <p:spPr>
          <a:xfrm>
            <a:off x="1399032" y="3044394"/>
            <a:ext cx="1481400" cy="39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03" name="Google Shape;1703;p52"/>
          <p:cNvSpPr txBox="1"/>
          <p:nvPr>
            <p:ph idx="4" type="subTitle"/>
          </p:nvPr>
        </p:nvSpPr>
        <p:spPr>
          <a:xfrm>
            <a:off x="713232" y="3283870"/>
            <a:ext cx="2167200" cy="57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704" name="Google Shape;1704;p52"/>
          <p:cNvSpPr txBox="1"/>
          <p:nvPr>
            <p:ph idx="5" type="subTitle"/>
          </p:nvPr>
        </p:nvSpPr>
        <p:spPr>
          <a:xfrm>
            <a:off x="6263640" y="1645362"/>
            <a:ext cx="14814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05" name="Google Shape;1705;p52"/>
          <p:cNvSpPr txBox="1"/>
          <p:nvPr>
            <p:ph idx="6" type="subTitle"/>
          </p:nvPr>
        </p:nvSpPr>
        <p:spPr>
          <a:xfrm>
            <a:off x="6263640" y="1884838"/>
            <a:ext cx="2167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06" name="Google Shape;1706;p52"/>
          <p:cNvSpPr txBox="1"/>
          <p:nvPr>
            <p:ph idx="7" type="subTitle"/>
          </p:nvPr>
        </p:nvSpPr>
        <p:spPr>
          <a:xfrm>
            <a:off x="6263640" y="3044394"/>
            <a:ext cx="14814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07" name="Google Shape;1707;p52"/>
          <p:cNvSpPr txBox="1"/>
          <p:nvPr>
            <p:ph idx="8" type="subTitle"/>
          </p:nvPr>
        </p:nvSpPr>
        <p:spPr>
          <a:xfrm>
            <a:off x="6263640" y="3283870"/>
            <a:ext cx="2167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TITLE_ONLY_1_2">
    <p:spTree>
      <p:nvGrpSpPr>
        <p:cNvPr id="1708" name="Shape 1708"/>
        <p:cNvGrpSpPr/>
        <p:nvPr/>
      </p:nvGrpSpPr>
      <p:grpSpPr>
        <a:xfrm>
          <a:off x="0" y="0"/>
          <a:ext cx="0" cy="0"/>
          <a:chOff x="0" y="0"/>
          <a:chExt cx="0" cy="0"/>
        </a:xfrm>
      </p:grpSpPr>
      <p:sp>
        <p:nvSpPr>
          <p:cNvPr id="1709" name="Google Shape;1709;p53"/>
          <p:cNvSpPr txBox="1"/>
          <p:nvPr>
            <p:ph idx="1" type="subTitle"/>
          </p:nvPr>
        </p:nvSpPr>
        <p:spPr>
          <a:xfrm>
            <a:off x="1399032" y="1521000"/>
            <a:ext cx="1481400" cy="39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10" name="Google Shape;1710;p53"/>
          <p:cNvSpPr txBox="1"/>
          <p:nvPr>
            <p:ph idx="2" type="subTitle"/>
          </p:nvPr>
        </p:nvSpPr>
        <p:spPr>
          <a:xfrm>
            <a:off x="713232" y="1792272"/>
            <a:ext cx="2167200" cy="57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711" name="Google Shape;1711;p53"/>
          <p:cNvSpPr txBox="1"/>
          <p:nvPr>
            <p:ph idx="3" type="subTitle"/>
          </p:nvPr>
        </p:nvSpPr>
        <p:spPr>
          <a:xfrm>
            <a:off x="1399032" y="3188256"/>
            <a:ext cx="1481400" cy="39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12" name="Google Shape;1712;p53"/>
          <p:cNvSpPr txBox="1"/>
          <p:nvPr>
            <p:ph idx="4" type="subTitle"/>
          </p:nvPr>
        </p:nvSpPr>
        <p:spPr>
          <a:xfrm>
            <a:off x="713232" y="3459528"/>
            <a:ext cx="2167200" cy="57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713" name="Google Shape;1713;p53"/>
          <p:cNvSpPr txBox="1"/>
          <p:nvPr>
            <p:ph idx="5" type="subTitle"/>
          </p:nvPr>
        </p:nvSpPr>
        <p:spPr>
          <a:xfrm>
            <a:off x="6263640" y="1521000"/>
            <a:ext cx="14814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14" name="Google Shape;1714;p53"/>
          <p:cNvSpPr txBox="1"/>
          <p:nvPr>
            <p:ph idx="6" type="subTitle"/>
          </p:nvPr>
        </p:nvSpPr>
        <p:spPr>
          <a:xfrm>
            <a:off x="6263640" y="1792272"/>
            <a:ext cx="2167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15" name="Google Shape;1715;p53"/>
          <p:cNvSpPr txBox="1"/>
          <p:nvPr>
            <p:ph idx="7" type="subTitle"/>
          </p:nvPr>
        </p:nvSpPr>
        <p:spPr>
          <a:xfrm>
            <a:off x="6263640" y="3188256"/>
            <a:ext cx="14814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16" name="Google Shape;1716;p53"/>
          <p:cNvSpPr txBox="1"/>
          <p:nvPr>
            <p:ph idx="8" type="subTitle"/>
          </p:nvPr>
        </p:nvSpPr>
        <p:spPr>
          <a:xfrm>
            <a:off x="6263640" y="3459528"/>
            <a:ext cx="2167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17" name="Google Shape;1717;p53"/>
          <p:cNvSpPr txBox="1"/>
          <p:nvPr>
            <p:ph type="ctrTitle"/>
          </p:nvPr>
        </p:nvSpPr>
        <p:spPr>
          <a:xfrm flipH="1">
            <a:off x="770700" y="468450"/>
            <a:ext cx="3801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718" name="Google Shape;1718;p53"/>
          <p:cNvCxnSpPr/>
          <p:nvPr/>
        </p:nvCxnSpPr>
        <p:spPr>
          <a:xfrm>
            <a:off x="498025" y="-63925"/>
            <a:ext cx="0" cy="1124100"/>
          </a:xfrm>
          <a:prstGeom prst="straightConnector1">
            <a:avLst/>
          </a:prstGeom>
          <a:noFill/>
          <a:ln cap="flat" cmpd="sng" w="28575">
            <a:solidFill>
              <a:schemeClr val="lt2"/>
            </a:solidFill>
            <a:prstDash val="solid"/>
            <a:round/>
            <a:headEnd len="med" w="med" type="none"/>
            <a:tailEnd len="med" w="med" type="none"/>
          </a:ln>
        </p:spPr>
      </p:cxnSp>
      <p:grpSp>
        <p:nvGrpSpPr>
          <p:cNvPr id="1719" name="Google Shape;1719;p53"/>
          <p:cNvGrpSpPr/>
          <p:nvPr/>
        </p:nvGrpSpPr>
        <p:grpSpPr>
          <a:xfrm flipH="1" rot="5400000">
            <a:off x="7613820" y="3611830"/>
            <a:ext cx="877851" cy="2209091"/>
            <a:chOff x="-26858" y="-227337"/>
            <a:chExt cx="1093215" cy="2757917"/>
          </a:xfrm>
        </p:grpSpPr>
        <p:sp>
          <p:nvSpPr>
            <p:cNvPr id="1720" name="Google Shape;1720;p5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3"/>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3"/>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3"/>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3"/>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3"/>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3"/>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3"/>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3"/>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3"/>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3"/>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3"/>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3"/>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3"/>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3"/>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TITLE_ONLY_1_1">
    <p:spTree>
      <p:nvGrpSpPr>
        <p:cNvPr id="1742" name="Shape 1742"/>
        <p:cNvGrpSpPr/>
        <p:nvPr/>
      </p:nvGrpSpPr>
      <p:grpSpPr>
        <a:xfrm>
          <a:off x="0" y="0"/>
          <a:ext cx="0" cy="0"/>
          <a:chOff x="0" y="0"/>
          <a:chExt cx="0" cy="0"/>
        </a:xfrm>
      </p:grpSpPr>
      <p:sp>
        <p:nvSpPr>
          <p:cNvPr id="1743" name="Google Shape;1743;p54"/>
          <p:cNvSpPr txBox="1"/>
          <p:nvPr>
            <p:ph type="ctrTitle"/>
          </p:nvPr>
        </p:nvSpPr>
        <p:spPr>
          <a:xfrm>
            <a:off x="4572001" y="468450"/>
            <a:ext cx="37899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1744" name="Google Shape;1744;p54"/>
          <p:cNvCxnSpPr/>
          <p:nvPr/>
        </p:nvCxnSpPr>
        <p:spPr>
          <a:xfrm>
            <a:off x="8634675" y="-1604650"/>
            <a:ext cx="0" cy="2664900"/>
          </a:xfrm>
          <a:prstGeom prst="straightConnector1">
            <a:avLst/>
          </a:prstGeom>
          <a:noFill/>
          <a:ln cap="flat" cmpd="sng" w="28575">
            <a:solidFill>
              <a:schemeClr val="accent4"/>
            </a:solidFill>
            <a:prstDash val="solid"/>
            <a:round/>
            <a:headEnd len="med" w="med" type="none"/>
            <a:tailEnd len="med" w="med" type="none"/>
          </a:ln>
        </p:spPr>
      </p:cxnSp>
      <p:grpSp>
        <p:nvGrpSpPr>
          <p:cNvPr id="1745" name="Google Shape;1745;p54"/>
          <p:cNvGrpSpPr/>
          <p:nvPr/>
        </p:nvGrpSpPr>
        <p:grpSpPr>
          <a:xfrm rot="-5400000">
            <a:off x="665620" y="3611830"/>
            <a:ext cx="877851" cy="2209091"/>
            <a:chOff x="-26858" y="-227337"/>
            <a:chExt cx="1093215" cy="2757917"/>
          </a:xfrm>
        </p:grpSpPr>
        <p:sp>
          <p:nvSpPr>
            <p:cNvPr id="1746" name="Google Shape;1746;p5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4"/>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4"/>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4"/>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4"/>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4"/>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4"/>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4"/>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4"/>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4"/>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4"/>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4"/>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4"/>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4"/>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4"/>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8" name="Google Shape;1768;p54"/>
          <p:cNvSpPr txBox="1"/>
          <p:nvPr>
            <p:ph idx="1" type="subTitle"/>
          </p:nvPr>
        </p:nvSpPr>
        <p:spPr>
          <a:xfrm>
            <a:off x="1892808" y="1420992"/>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69" name="Google Shape;1769;p54"/>
          <p:cNvSpPr txBox="1"/>
          <p:nvPr>
            <p:ph idx="2" type="subTitle"/>
          </p:nvPr>
        </p:nvSpPr>
        <p:spPr>
          <a:xfrm>
            <a:off x="1892808" y="1987920"/>
            <a:ext cx="2313300" cy="43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70" name="Google Shape;1770;p54"/>
          <p:cNvSpPr txBox="1"/>
          <p:nvPr>
            <p:ph idx="3" type="subTitle"/>
          </p:nvPr>
        </p:nvSpPr>
        <p:spPr>
          <a:xfrm>
            <a:off x="1892808" y="2976347"/>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71" name="Google Shape;1771;p54"/>
          <p:cNvSpPr txBox="1"/>
          <p:nvPr>
            <p:ph idx="4" type="subTitle"/>
          </p:nvPr>
        </p:nvSpPr>
        <p:spPr>
          <a:xfrm>
            <a:off x="1892808" y="3543275"/>
            <a:ext cx="2313300" cy="43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72" name="Google Shape;1772;p54"/>
          <p:cNvSpPr txBox="1"/>
          <p:nvPr>
            <p:ph idx="5" type="subTitle"/>
          </p:nvPr>
        </p:nvSpPr>
        <p:spPr>
          <a:xfrm>
            <a:off x="5980176" y="1420992"/>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73" name="Google Shape;1773;p54"/>
          <p:cNvSpPr txBox="1"/>
          <p:nvPr>
            <p:ph idx="6" type="subTitle"/>
          </p:nvPr>
        </p:nvSpPr>
        <p:spPr>
          <a:xfrm>
            <a:off x="5980176" y="1987920"/>
            <a:ext cx="2313300" cy="43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74" name="Google Shape;1774;p54"/>
          <p:cNvSpPr txBox="1"/>
          <p:nvPr>
            <p:ph idx="7" type="subTitle"/>
          </p:nvPr>
        </p:nvSpPr>
        <p:spPr>
          <a:xfrm>
            <a:off x="5980176" y="2976347"/>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75" name="Google Shape;1775;p54"/>
          <p:cNvSpPr txBox="1"/>
          <p:nvPr>
            <p:ph idx="8" type="subTitle"/>
          </p:nvPr>
        </p:nvSpPr>
        <p:spPr>
          <a:xfrm>
            <a:off x="5980176" y="3543275"/>
            <a:ext cx="2313300" cy="43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TITLE_ONLY_2">
    <p:spTree>
      <p:nvGrpSpPr>
        <p:cNvPr id="1776" name="Shape 1776"/>
        <p:cNvGrpSpPr/>
        <p:nvPr/>
      </p:nvGrpSpPr>
      <p:grpSpPr>
        <a:xfrm>
          <a:off x="0" y="0"/>
          <a:ext cx="0" cy="0"/>
          <a:chOff x="0" y="0"/>
          <a:chExt cx="0" cy="0"/>
        </a:xfrm>
      </p:grpSpPr>
      <p:sp>
        <p:nvSpPr>
          <p:cNvPr id="1777" name="Google Shape;1777;p55"/>
          <p:cNvSpPr txBox="1"/>
          <p:nvPr>
            <p:ph type="ctrTitle"/>
          </p:nvPr>
        </p:nvSpPr>
        <p:spPr>
          <a:xfrm>
            <a:off x="4572001" y="468450"/>
            <a:ext cx="37899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1778" name="Google Shape;1778;p55"/>
          <p:cNvCxnSpPr/>
          <p:nvPr/>
        </p:nvCxnSpPr>
        <p:spPr>
          <a:xfrm>
            <a:off x="8634675" y="-1604650"/>
            <a:ext cx="0" cy="2664900"/>
          </a:xfrm>
          <a:prstGeom prst="straightConnector1">
            <a:avLst/>
          </a:prstGeom>
          <a:noFill/>
          <a:ln cap="flat" cmpd="sng" w="28575">
            <a:solidFill>
              <a:schemeClr val="accent4"/>
            </a:solidFill>
            <a:prstDash val="solid"/>
            <a:round/>
            <a:headEnd len="med" w="med" type="none"/>
            <a:tailEnd len="med" w="med" type="none"/>
          </a:ln>
        </p:spPr>
      </p:cxnSp>
      <p:grpSp>
        <p:nvGrpSpPr>
          <p:cNvPr id="1779" name="Google Shape;1779;p55"/>
          <p:cNvGrpSpPr/>
          <p:nvPr/>
        </p:nvGrpSpPr>
        <p:grpSpPr>
          <a:xfrm rot="-5400000">
            <a:off x="665620" y="3611830"/>
            <a:ext cx="877851" cy="2209091"/>
            <a:chOff x="-26858" y="-227337"/>
            <a:chExt cx="1093215" cy="2757917"/>
          </a:xfrm>
        </p:grpSpPr>
        <p:sp>
          <p:nvSpPr>
            <p:cNvPr id="1780" name="Google Shape;1780;p5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5"/>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5"/>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5"/>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5"/>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5"/>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55"/>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5"/>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5"/>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5"/>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5"/>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5"/>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5"/>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5"/>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5"/>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2" name="Google Shape;1802;p55"/>
          <p:cNvSpPr txBox="1"/>
          <p:nvPr>
            <p:ph idx="1" type="subTitle"/>
          </p:nvPr>
        </p:nvSpPr>
        <p:spPr>
          <a:xfrm>
            <a:off x="886968" y="1261872"/>
            <a:ext cx="11796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03" name="Google Shape;1803;p55"/>
          <p:cNvSpPr txBox="1"/>
          <p:nvPr>
            <p:ph idx="2" type="subTitle"/>
          </p:nvPr>
        </p:nvSpPr>
        <p:spPr>
          <a:xfrm>
            <a:off x="749808" y="3255264"/>
            <a:ext cx="14538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04" name="Google Shape;1804;p55"/>
          <p:cNvSpPr txBox="1"/>
          <p:nvPr>
            <p:ph idx="3" type="subTitle"/>
          </p:nvPr>
        </p:nvSpPr>
        <p:spPr>
          <a:xfrm>
            <a:off x="7077456" y="1261872"/>
            <a:ext cx="11796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05" name="Google Shape;1805;p55"/>
          <p:cNvSpPr txBox="1"/>
          <p:nvPr>
            <p:ph idx="4" type="subTitle"/>
          </p:nvPr>
        </p:nvSpPr>
        <p:spPr>
          <a:xfrm>
            <a:off x="6940296" y="3255264"/>
            <a:ext cx="14538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06" name="Google Shape;1806;p55"/>
          <p:cNvSpPr txBox="1"/>
          <p:nvPr>
            <p:ph idx="5" type="subTitle"/>
          </p:nvPr>
        </p:nvSpPr>
        <p:spPr>
          <a:xfrm>
            <a:off x="2950393" y="1261872"/>
            <a:ext cx="11796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07" name="Google Shape;1807;p55"/>
          <p:cNvSpPr txBox="1"/>
          <p:nvPr>
            <p:ph idx="6" type="subTitle"/>
          </p:nvPr>
        </p:nvSpPr>
        <p:spPr>
          <a:xfrm>
            <a:off x="2813304" y="3255264"/>
            <a:ext cx="14538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08" name="Google Shape;1808;p55"/>
          <p:cNvSpPr txBox="1"/>
          <p:nvPr>
            <p:ph idx="7" type="subTitle"/>
          </p:nvPr>
        </p:nvSpPr>
        <p:spPr>
          <a:xfrm>
            <a:off x="5013918" y="1261872"/>
            <a:ext cx="11796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1809" name="Google Shape;1809;p55"/>
          <p:cNvSpPr txBox="1"/>
          <p:nvPr>
            <p:ph idx="8" type="subTitle"/>
          </p:nvPr>
        </p:nvSpPr>
        <p:spPr>
          <a:xfrm>
            <a:off x="4876800" y="3255264"/>
            <a:ext cx="14538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ONLY_1_1_1">
    <p:spTree>
      <p:nvGrpSpPr>
        <p:cNvPr id="1810" name="Shape 1810"/>
        <p:cNvGrpSpPr/>
        <p:nvPr/>
      </p:nvGrpSpPr>
      <p:grpSpPr>
        <a:xfrm>
          <a:off x="0" y="0"/>
          <a:ext cx="0" cy="0"/>
          <a:chOff x="0" y="0"/>
          <a:chExt cx="0" cy="0"/>
        </a:xfrm>
      </p:grpSpPr>
      <p:sp>
        <p:nvSpPr>
          <p:cNvPr id="1811" name="Google Shape;1811;p56"/>
          <p:cNvSpPr txBox="1"/>
          <p:nvPr>
            <p:ph type="ctrTitle"/>
          </p:nvPr>
        </p:nvSpPr>
        <p:spPr>
          <a:xfrm>
            <a:off x="4572001" y="468450"/>
            <a:ext cx="37899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1812" name="Google Shape;1812;p56"/>
          <p:cNvCxnSpPr/>
          <p:nvPr/>
        </p:nvCxnSpPr>
        <p:spPr>
          <a:xfrm>
            <a:off x="8634675" y="-1604650"/>
            <a:ext cx="0" cy="2664900"/>
          </a:xfrm>
          <a:prstGeom prst="straightConnector1">
            <a:avLst/>
          </a:prstGeom>
          <a:noFill/>
          <a:ln cap="flat" cmpd="sng" w="28575">
            <a:solidFill>
              <a:schemeClr val="accent4"/>
            </a:solidFill>
            <a:prstDash val="solid"/>
            <a:round/>
            <a:headEnd len="med" w="med" type="none"/>
            <a:tailEnd len="med" w="med" type="none"/>
          </a:ln>
        </p:spPr>
      </p:cxnSp>
      <p:grpSp>
        <p:nvGrpSpPr>
          <p:cNvPr id="1813" name="Google Shape;1813;p56"/>
          <p:cNvGrpSpPr/>
          <p:nvPr/>
        </p:nvGrpSpPr>
        <p:grpSpPr>
          <a:xfrm rot="-5400000">
            <a:off x="665620" y="3611830"/>
            <a:ext cx="877851" cy="2209091"/>
            <a:chOff x="-26858" y="-227337"/>
            <a:chExt cx="1093215" cy="2757917"/>
          </a:xfrm>
        </p:grpSpPr>
        <p:sp>
          <p:nvSpPr>
            <p:cNvPr id="1814" name="Google Shape;1814;p5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6"/>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6"/>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6"/>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6"/>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6"/>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6"/>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6"/>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6"/>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6"/>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6"/>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6"/>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6"/>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6"/>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6"/>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6" name="Google Shape;1836;p56"/>
          <p:cNvSpPr txBox="1"/>
          <p:nvPr>
            <p:ph idx="1" type="subTitle"/>
          </p:nvPr>
        </p:nvSpPr>
        <p:spPr>
          <a:xfrm>
            <a:off x="2064284" y="1271016"/>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37" name="Google Shape;1837;p56"/>
          <p:cNvSpPr txBox="1"/>
          <p:nvPr>
            <p:ph idx="2" type="subTitle"/>
          </p:nvPr>
        </p:nvSpPr>
        <p:spPr>
          <a:xfrm>
            <a:off x="2064284" y="1591056"/>
            <a:ext cx="2176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38" name="Google Shape;1838;p56"/>
          <p:cNvSpPr txBox="1"/>
          <p:nvPr>
            <p:ph idx="3" type="subTitle"/>
          </p:nvPr>
        </p:nvSpPr>
        <p:spPr>
          <a:xfrm>
            <a:off x="2064284" y="3447288"/>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39" name="Google Shape;1839;p56"/>
          <p:cNvSpPr txBox="1"/>
          <p:nvPr>
            <p:ph idx="4" type="subTitle"/>
          </p:nvPr>
        </p:nvSpPr>
        <p:spPr>
          <a:xfrm>
            <a:off x="2064272" y="3758184"/>
            <a:ext cx="2176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40" name="Google Shape;1840;p56"/>
          <p:cNvSpPr txBox="1"/>
          <p:nvPr>
            <p:ph idx="5" type="subTitle"/>
          </p:nvPr>
        </p:nvSpPr>
        <p:spPr>
          <a:xfrm>
            <a:off x="5833573" y="1271016"/>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41" name="Google Shape;1841;p56"/>
          <p:cNvSpPr txBox="1"/>
          <p:nvPr>
            <p:ph idx="6" type="subTitle"/>
          </p:nvPr>
        </p:nvSpPr>
        <p:spPr>
          <a:xfrm>
            <a:off x="5833572" y="1591050"/>
            <a:ext cx="2176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42" name="Google Shape;1842;p56"/>
          <p:cNvSpPr txBox="1"/>
          <p:nvPr>
            <p:ph idx="7" type="subTitle"/>
          </p:nvPr>
        </p:nvSpPr>
        <p:spPr>
          <a:xfrm>
            <a:off x="5833573" y="3447288"/>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43" name="Google Shape;1843;p56"/>
          <p:cNvSpPr txBox="1"/>
          <p:nvPr>
            <p:ph idx="8" type="subTitle"/>
          </p:nvPr>
        </p:nvSpPr>
        <p:spPr>
          <a:xfrm>
            <a:off x="5833572" y="3758175"/>
            <a:ext cx="2176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44" name="Google Shape;1844;p56"/>
          <p:cNvSpPr txBox="1"/>
          <p:nvPr>
            <p:ph idx="9" type="subTitle"/>
          </p:nvPr>
        </p:nvSpPr>
        <p:spPr>
          <a:xfrm>
            <a:off x="2064284" y="2359152"/>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45" name="Google Shape;1845;p56"/>
          <p:cNvSpPr txBox="1"/>
          <p:nvPr>
            <p:ph idx="13" type="subTitle"/>
          </p:nvPr>
        </p:nvSpPr>
        <p:spPr>
          <a:xfrm>
            <a:off x="2064272" y="2660904"/>
            <a:ext cx="2176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46" name="Google Shape;1846;p56"/>
          <p:cNvSpPr txBox="1"/>
          <p:nvPr>
            <p:ph idx="14" type="subTitle"/>
          </p:nvPr>
        </p:nvSpPr>
        <p:spPr>
          <a:xfrm>
            <a:off x="5833573" y="2359152"/>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47" name="Google Shape;1847;p56"/>
          <p:cNvSpPr txBox="1"/>
          <p:nvPr>
            <p:ph idx="15" type="subTitle"/>
          </p:nvPr>
        </p:nvSpPr>
        <p:spPr>
          <a:xfrm>
            <a:off x="5833572" y="2660901"/>
            <a:ext cx="2176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TITLE_ONLY_1_1_1_1">
    <p:spTree>
      <p:nvGrpSpPr>
        <p:cNvPr id="1848" name="Shape 1848"/>
        <p:cNvGrpSpPr/>
        <p:nvPr/>
      </p:nvGrpSpPr>
      <p:grpSpPr>
        <a:xfrm>
          <a:off x="0" y="0"/>
          <a:ext cx="0" cy="0"/>
          <a:chOff x="0" y="0"/>
          <a:chExt cx="0" cy="0"/>
        </a:xfrm>
      </p:grpSpPr>
      <p:sp>
        <p:nvSpPr>
          <p:cNvPr id="1849" name="Google Shape;1849;p57"/>
          <p:cNvSpPr txBox="1"/>
          <p:nvPr>
            <p:ph type="ctrTitle"/>
          </p:nvPr>
        </p:nvSpPr>
        <p:spPr>
          <a:xfrm flipH="1">
            <a:off x="770700" y="468450"/>
            <a:ext cx="3801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850" name="Google Shape;1850;p57"/>
          <p:cNvCxnSpPr/>
          <p:nvPr/>
        </p:nvCxnSpPr>
        <p:spPr>
          <a:xfrm>
            <a:off x="498025" y="-63925"/>
            <a:ext cx="0" cy="1124100"/>
          </a:xfrm>
          <a:prstGeom prst="straightConnector1">
            <a:avLst/>
          </a:prstGeom>
          <a:noFill/>
          <a:ln cap="flat" cmpd="sng" w="28575">
            <a:solidFill>
              <a:schemeClr val="lt2"/>
            </a:solidFill>
            <a:prstDash val="solid"/>
            <a:round/>
            <a:headEnd len="med" w="med" type="none"/>
            <a:tailEnd len="med" w="med" type="none"/>
          </a:ln>
        </p:spPr>
      </p:cxnSp>
      <p:grpSp>
        <p:nvGrpSpPr>
          <p:cNvPr id="1851" name="Google Shape;1851;p57"/>
          <p:cNvGrpSpPr/>
          <p:nvPr/>
        </p:nvGrpSpPr>
        <p:grpSpPr>
          <a:xfrm flipH="1" rot="5400000">
            <a:off x="7613820" y="3611830"/>
            <a:ext cx="877851" cy="2209091"/>
            <a:chOff x="-26858" y="-227337"/>
            <a:chExt cx="1093215" cy="2757917"/>
          </a:xfrm>
        </p:grpSpPr>
        <p:sp>
          <p:nvSpPr>
            <p:cNvPr id="1852" name="Google Shape;1852;p5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5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57"/>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57"/>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57"/>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57"/>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5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5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5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57"/>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57"/>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5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57"/>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57"/>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57"/>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57"/>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57"/>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57"/>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57"/>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5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5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57"/>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4" name="Google Shape;1874;p57"/>
          <p:cNvSpPr txBox="1"/>
          <p:nvPr>
            <p:ph idx="1" type="subTitle"/>
          </p:nvPr>
        </p:nvSpPr>
        <p:spPr>
          <a:xfrm>
            <a:off x="1706834" y="1527205"/>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75" name="Google Shape;1875;p57"/>
          <p:cNvSpPr txBox="1"/>
          <p:nvPr>
            <p:ph idx="2" type="subTitle"/>
          </p:nvPr>
        </p:nvSpPr>
        <p:spPr>
          <a:xfrm>
            <a:off x="1706830" y="1831051"/>
            <a:ext cx="13716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76" name="Google Shape;1876;p57"/>
          <p:cNvSpPr txBox="1"/>
          <p:nvPr>
            <p:ph idx="3" type="subTitle"/>
          </p:nvPr>
        </p:nvSpPr>
        <p:spPr>
          <a:xfrm>
            <a:off x="4385072" y="2939280"/>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77" name="Google Shape;1877;p57"/>
          <p:cNvSpPr txBox="1"/>
          <p:nvPr>
            <p:ph idx="4" type="subTitle"/>
          </p:nvPr>
        </p:nvSpPr>
        <p:spPr>
          <a:xfrm>
            <a:off x="4385072" y="3243110"/>
            <a:ext cx="13716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78" name="Google Shape;1878;p57"/>
          <p:cNvSpPr txBox="1"/>
          <p:nvPr>
            <p:ph idx="5" type="subTitle"/>
          </p:nvPr>
        </p:nvSpPr>
        <p:spPr>
          <a:xfrm>
            <a:off x="4385072" y="1527205"/>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79" name="Google Shape;1879;p57"/>
          <p:cNvSpPr txBox="1"/>
          <p:nvPr>
            <p:ph idx="6" type="subTitle"/>
          </p:nvPr>
        </p:nvSpPr>
        <p:spPr>
          <a:xfrm>
            <a:off x="4385072" y="1831051"/>
            <a:ext cx="13716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80" name="Google Shape;1880;p57"/>
          <p:cNvSpPr txBox="1"/>
          <p:nvPr>
            <p:ph idx="7" type="subTitle"/>
          </p:nvPr>
        </p:nvSpPr>
        <p:spPr>
          <a:xfrm>
            <a:off x="7063323" y="2939280"/>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81" name="Google Shape;1881;p57"/>
          <p:cNvSpPr txBox="1"/>
          <p:nvPr>
            <p:ph idx="8" type="subTitle"/>
          </p:nvPr>
        </p:nvSpPr>
        <p:spPr>
          <a:xfrm>
            <a:off x="7063322" y="3243110"/>
            <a:ext cx="13716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82" name="Google Shape;1882;p57"/>
          <p:cNvSpPr txBox="1"/>
          <p:nvPr>
            <p:ph idx="9" type="subTitle"/>
          </p:nvPr>
        </p:nvSpPr>
        <p:spPr>
          <a:xfrm>
            <a:off x="1706834" y="2939280"/>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83" name="Google Shape;1883;p57"/>
          <p:cNvSpPr txBox="1"/>
          <p:nvPr>
            <p:ph idx="13" type="subTitle"/>
          </p:nvPr>
        </p:nvSpPr>
        <p:spPr>
          <a:xfrm>
            <a:off x="1706822" y="3243110"/>
            <a:ext cx="13716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84" name="Google Shape;1884;p57"/>
          <p:cNvSpPr txBox="1"/>
          <p:nvPr>
            <p:ph idx="14" type="subTitle"/>
          </p:nvPr>
        </p:nvSpPr>
        <p:spPr>
          <a:xfrm>
            <a:off x="7063323" y="1527205"/>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85" name="Google Shape;1885;p57"/>
          <p:cNvSpPr txBox="1"/>
          <p:nvPr>
            <p:ph idx="15" type="subTitle"/>
          </p:nvPr>
        </p:nvSpPr>
        <p:spPr>
          <a:xfrm>
            <a:off x="7063322" y="1831051"/>
            <a:ext cx="13716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bg>
      <p:bgPr>
        <a:solidFill>
          <a:schemeClr val="lt1"/>
        </a:solidFill>
      </p:bgPr>
    </p:bg>
    <p:spTree>
      <p:nvGrpSpPr>
        <p:cNvPr id="1886" name="Shape 1886"/>
        <p:cNvGrpSpPr/>
        <p:nvPr/>
      </p:nvGrpSpPr>
      <p:grpSpPr>
        <a:xfrm>
          <a:off x="0" y="0"/>
          <a:ext cx="0" cy="0"/>
          <a:chOff x="0" y="0"/>
          <a:chExt cx="0" cy="0"/>
        </a:xfrm>
      </p:grpSpPr>
      <p:grpSp>
        <p:nvGrpSpPr>
          <p:cNvPr id="1887" name="Google Shape;1887;p58"/>
          <p:cNvGrpSpPr/>
          <p:nvPr/>
        </p:nvGrpSpPr>
        <p:grpSpPr>
          <a:xfrm>
            <a:off x="7099200" y="2933725"/>
            <a:ext cx="2044793" cy="2209776"/>
            <a:chOff x="1384075" y="241450"/>
            <a:chExt cx="4822625" cy="5215425"/>
          </a:xfrm>
        </p:grpSpPr>
        <p:sp>
          <p:nvSpPr>
            <p:cNvPr id="1888" name="Google Shape;1888;p58"/>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58"/>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58"/>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58"/>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58"/>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58"/>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58"/>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58"/>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58"/>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58"/>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58"/>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58"/>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58"/>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58"/>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58"/>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58"/>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58"/>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58"/>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58"/>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58"/>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58"/>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58"/>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58"/>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58"/>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58"/>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58"/>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58"/>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58"/>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58"/>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58"/>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58"/>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58"/>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58"/>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58"/>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58"/>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58"/>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58"/>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58"/>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58"/>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58"/>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58"/>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58"/>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58"/>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58"/>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2" name="Google Shape;1932;p58"/>
          <p:cNvGrpSpPr/>
          <p:nvPr/>
        </p:nvGrpSpPr>
        <p:grpSpPr>
          <a:xfrm>
            <a:off x="-76200" y="-76200"/>
            <a:ext cx="2286103" cy="2895537"/>
            <a:chOff x="-26858" y="-227337"/>
            <a:chExt cx="2186403" cy="2757917"/>
          </a:xfrm>
        </p:grpSpPr>
        <p:sp>
          <p:nvSpPr>
            <p:cNvPr id="1933" name="Google Shape;1933;p5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5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58"/>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58"/>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58"/>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58"/>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5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5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5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58"/>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58"/>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5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58"/>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58"/>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58"/>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58"/>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58"/>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58"/>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58"/>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58"/>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58"/>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58"/>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5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5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58"/>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58"/>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58"/>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58"/>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58"/>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58"/>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58"/>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58"/>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58"/>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58"/>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58"/>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58"/>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58"/>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58"/>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58"/>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58"/>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
    <p:bg>
      <p:bgPr>
        <a:solidFill>
          <a:schemeClr val="lt1"/>
        </a:solidFill>
      </p:bgPr>
    </p:bg>
    <p:spTree>
      <p:nvGrpSpPr>
        <p:cNvPr id="1973" name="Shape 1973"/>
        <p:cNvGrpSpPr/>
        <p:nvPr/>
      </p:nvGrpSpPr>
      <p:grpSpPr>
        <a:xfrm>
          <a:off x="0" y="0"/>
          <a:ext cx="0" cy="0"/>
          <a:chOff x="0" y="0"/>
          <a:chExt cx="0" cy="0"/>
        </a:xfrm>
      </p:grpSpPr>
      <p:grpSp>
        <p:nvGrpSpPr>
          <p:cNvPr id="1974" name="Google Shape;1974;p59"/>
          <p:cNvGrpSpPr/>
          <p:nvPr/>
        </p:nvGrpSpPr>
        <p:grpSpPr>
          <a:xfrm flipH="1" rot="5400000">
            <a:off x="7613820" y="3611830"/>
            <a:ext cx="877851" cy="2209091"/>
            <a:chOff x="-26858" y="-227337"/>
            <a:chExt cx="1093215" cy="2757917"/>
          </a:xfrm>
        </p:grpSpPr>
        <p:sp>
          <p:nvSpPr>
            <p:cNvPr id="1975" name="Google Shape;1975;p5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5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59"/>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59"/>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59"/>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59"/>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5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5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5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59"/>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59"/>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5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59"/>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59"/>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59"/>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59"/>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59"/>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59"/>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59"/>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5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5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59"/>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00" name="Shape 2000"/>
        <p:cNvGrpSpPr/>
        <p:nvPr/>
      </p:nvGrpSpPr>
      <p:grpSpPr>
        <a:xfrm>
          <a:off x="0" y="0"/>
          <a:ext cx="0" cy="0"/>
          <a:chOff x="0" y="0"/>
          <a:chExt cx="0" cy="0"/>
        </a:xfrm>
      </p:grpSpPr>
      <p:sp>
        <p:nvSpPr>
          <p:cNvPr id="2001" name="Google Shape;2001;p61"/>
          <p:cNvSpPr txBox="1"/>
          <p:nvPr>
            <p:ph type="ctrTitle"/>
          </p:nvPr>
        </p:nvSpPr>
        <p:spPr>
          <a:xfrm>
            <a:off x="2194950" y="1243575"/>
            <a:ext cx="4746300" cy="2052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02" name="Google Shape;2002;p61"/>
          <p:cNvSpPr txBox="1"/>
          <p:nvPr>
            <p:ph idx="1" type="subTitle"/>
          </p:nvPr>
        </p:nvSpPr>
        <p:spPr>
          <a:xfrm>
            <a:off x="2925950" y="3296175"/>
            <a:ext cx="32922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03" name="Shape 2003"/>
        <p:cNvGrpSpPr/>
        <p:nvPr/>
      </p:nvGrpSpPr>
      <p:grpSpPr>
        <a:xfrm>
          <a:off x="0" y="0"/>
          <a:ext cx="0" cy="0"/>
          <a:chOff x="0" y="0"/>
          <a:chExt cx="0" cy="0"/>
        </a:xfrm>
      </p:grpSpPr>
      <p:sp>
        <p:nvSpPr>
          <p:cNvPr id="2004" name="Google Shape;2004;p62"/>
          <p:cNvSpPr txBox="1"/>
          <p:nvPr>
            <p:ph type="title"/>
          </p:nvPr>
        </p:nvSpPr>
        <p:spPr>
          <a:xfrm>
            <a:off x="3016200" y="1122100"/>
            <a:ext cx="3527100" cy="13341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05" name="Google Shape;2005;p62"/>
          <p:cNvSpPr txBox="1"/>
          <p:nvPr>
            <p:ph hasCustomPrompt="1" idx="2" type="title"/>
          </p:nvPr>
        </p:nvSpPr>
        <p:spPr>
          <a:xfrm>
            <a:off x="1399800" y="1122100"/>
            <a:ext cx="14640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6000"/>
            </a:lvl1pPr>
            <a:lvl2pPr lvl="1" rtl="0">
              <a:spcBef>
                <a:spcPts val="0"/>
              </a:spcBef>
              <a:spcAft>
                <a:spcPts val="0"/>
              </a:spcAft>
              <a:buSzPts val="12000"/>
              <a:buFont typeface="Montserrat Light"/>
              <a:buNone/>
              <a:defRPr sz="12000">
                <a:latin typeface="Montserrat Light"/>
                <a:ea typeface="Montserrat Light"/>
                <a:cs typeface="Montserrat Light"/>
                <a:sym typeface="Montserrat Light"/>
              </a:defRPr>
            </a:lvl2pPr>
            <a:lvl3pPr lvl="2" rtl="0">
              <a:spcBef>
                <a:spcPts val="0"/>
              </a:spcBef>
              <a:spcAft>
                <a:spcPts val="0"/>
              </a:spcAft>
              <a:buSzPts val="12000"/>
              <a:buFont typeface="Montserrat Light"/>
              <a:buNone/>
              <a:defRPr sz="12000">
                <a:latin typeface="Montserrat Light"/>
                <a:ea typeface="Montserrat Light"/>
                <a:cs typeface="Montserrat Light"/>
                <a:sym typeface="Montserrat Light"/>
              </a:defRPr>
            </a:lvl3pPr>
            <a:lvl4pPr lvl="3" rtl="0">
              <a:spcBef>
                <a:spcPts val="0"/>
              </a:spcBef>
              <a:spcAft>
                <a:spcPts val="0"/>
              </a:spcAft>
              <a:buSzPts val="12000"/>
              <a:buFont typeface="Montserrat Light"/>
              <a:buNone/>
              <a:defRPr sz="12000">
                <a:latin typeface="Montserrat Light"/>
                <a:ea typeface="Montserrat Light"/>
                <a:cs typeface="Montserrat Light"/>
                <a:sym typeface="Montserrat Light"/>
              </a:defRPr>
            </a:lvl4pPr>
            <a:lvl5pPr lvl="4" rtl="0">
              <a:spcBef>
                <a:spcPts val="0"/>
              </a:spcBef>
              <a:spcAft>
                <a:spcPts val="0"/>
              </a:spcAft>
              <a:buSzPts val="12000"/>
              <a:buFont typeface="Montserrat Light"/>
              <a:buNone/>
              <a:defRPr sz="12000">
                <a:latin typeface="Montserrat Light"/>
                <a:ea typeface="Montserrat Light"/>
                <a:cs typeface="Montserrat Light"/>
                <a:sym typeface="Montserrat Light"/>
              </a:defRPr>
            </a:lvl5pPr>
            <a:lvl6pPr lvl="5" rtl="0">
              <a:spcBef>
                <a:spcPts val="0"/>
              </a:spcBef>
              <a:spcAft>
                <a:spcPts val="0"/>
              </a:spcAft>
              <a:buSzPts val="12000"/>
              <a:buFont typeface="Montserrat Light"/>
              <a:buNone/>
              <a:defRPr sz="12000">
                <a:latin typeface="Montserrat Light"/>
                <a:ea typeface="Montserrat Light"/>
                <a:cs typeface="Montserrat Light"/>
                <a:sym typeface="Montserrat Light"/>
              </a:defRPr>
            </a:lvl6pPr>
            <a:lvl7pPr lvl="6" rtl="0">
              <a:spcBef>
                <a:spcPts val="0"/>
              </a:spcBef>
              <a:spcAft>
                <a:spcPts val="0"/>
              </a:spcAft>
              <a:buSzPts val="12000"/>
              <a:buFont typeface="Montserrat Light"/>
              <a:buNone/>
              <a:defRPr sz="12000">
                <a:latin typeface="Montserrat Light"/>
                <a:ea typeface="Montserrat Light"/>
                <a:cs typeface="Montserrat Light"/>
                <a:sym typeface="Montserrat Light"/>
              </a:defRPr>
            </a:lvl7pPr>
            <a:lvl8pPr lvl="7" rtl="0">
              <a:spcBef>
                <a:spcPts val="0"/>
              </a:spcBef>
              <a:spcAft>
                <a:spcPts val="0"/>
              </a:spcAft>
              <a:buSzPts val="12000"/>
              <a:buFont typeface="Montserrat Light"/>
              <a:buNone/>
              <a:defRPr sz="12000">
                <a:latin typeface="Montserrat Light"/>
                <a:ea typeface="Montserrat Light"/>
                <a:cs typeface="Montserrat Light"/>
                <a:sym typeface="Montserrat Light"/>
              </a:defRPr>
            </a:lvl8pPr>
            <a:lvl9pPr lvl="8" rtl="0">
              <a:spcBef>
                <a:spcPts val="0"/>
              </a:spcBef>
              <a:spcAft>
                <a:spcPts val="0"/>
              </a:spcAft>
              <a:buSzPts val="12000"/>
              <a:buFont typeface="Montserrat Light"/>
              <a:buNone/>
              <a:defRPr sz="12000">
                <a:latin typeface="Montserrat Light"/>
                <a:ea typeface="Montserrat Light"/>
                <a:cs typeface="Montserrat Light"/>
                <a:sym typeface="Montserrat Light"/>
              </a:defRPr>
            </a:lvl9pPr>
          </a:lstStyle>
          <a:p>
            <a:r>
              <a:t>xx%</a:t>
            </a:r>
          </a:p>
        </p:txBody>
      </p:sp>
      <p:sp>
        <p:nvSpPr>
          <p:cNvPr id="2006" name="Google Shape;2006;p62"/>
          <p:cNvSpPr txBox="1"/>
          <p:nvPr>
            <p:ph idx="1" type="subTitle"/>
          </p:nvPr>
        </p:nvSpPr>
        <p:spPr>
          <a:xfrm>
            <a:off x="3016200" y="3237148"/>
            <a:ext cx="2389200" cy="58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000"/>
              <a:buNone/>
              <a:defRPr>
                <a:solidFill>
                  <a:schemeClr val="dk1"/>
                </a:solidFill>
              </a:defRPr>
            </a:lvl1pPr>
            <a:lvl2pPr lvl="1"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9pPr>
          </a:lstStyle>
          <a:p/>
        </p:txBody>
      </p:sp>
      <p:cxnSp>
        <p:nvCxnSpPr>
          <p:cNvPr id="2007" name="Google Shape;2007;p62"/>
          <p:cNvCxnSpPr/>
          <p:nvPr/>
        </p:nvCxnSpPr>
        <p:spPr>
          <a:xfrm>
            <a:off x="2940913" y="-12"/>
            <a:ext cx="0" cy="2753700"/>
          </a:xfrm>
          <a:prstGeom prst="straightConnector1">
            <a:avLst/>
          </a:prstGeom>
          <a:noFill/>
          <a:ln cap="flat" cmpd="sng" w="28575">
            <a:solidFill>
              <a:schemeClr val="accent4"/>
            </a:solidFill>
            <a:prstDash val="solid"/>
            <a:round/>
            <a:headEnd len="med" w="med" type="none"/>
            <a:tailEnd len="med" w="med" type="none"/>
          </a:ln>
        </p:spPr>
      </p:cxnSp>
      <p:grpSp>
        <p:nvGrpSpPr>
          <p:cNvPr id="2008" name="Google Shape;2008;p62"/>
          <p:cNvGrpSpPr/>
          <p:nvPr/>
        </p:nvGrpSpPr>
        <p:grpSpPr>
          <a:xfrm flipH="1">
            <a:off x="0" y="2933725"/>
            <a:ext cx="2044793" cy="2209776"/>
            <a:chOff x="1384075" y="241450"/>
            <a:chExt cx="4822625" cy="5215425"/>
          </a:xfrm>
        </p:grpSpPr>
        <p:sp>
          <p:nvSpPr>
            <p:cNvPr id="2009" name="Google Shape;2009;p62"/>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62"/>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6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62"/>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62"/>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62"/>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62"/>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62"/>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62"/>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62"/>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62"/>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62"/>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6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62"/>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62"/>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6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62"/>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62"/>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62"/>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62"/>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62"/>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62"/>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62"/>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62"/>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62"/>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62"/>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62"/>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6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62"/>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62"/>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62"/>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62"/>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62"/>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62"/>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62"/>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62"/>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62"/>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62"/>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62"/>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62"/>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62"/>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62"/>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62"/>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62"/>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3" name="Google Shape;2053;p62"/>
          <p:cNvGrpSpPr/>
          <p:nvPr/>
        </p:nvGrpSpPr>
        <p:grpSpPr>
          <a:xfrm flipH="1">
            <a:off x="6934090" y="-76200"/>
            <a:ext cx="2286103" cy="2895537"/>
            <a:chOff x="-26858" y="-227337"/>
            <a:chExt cx="2186403" cy="2757917"/>
          </a:xfrm>
        </p:grpSpPr>
        <p:sp>
          <p:nvSpPr>
            <p:cNvPr id="2054" name="Google Shape;2054;p6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6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62"/>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62"/>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62"/>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62"/>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6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6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6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62"/>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62"/>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6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62"/>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6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62"/>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62"/>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62"/>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62"/>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62"/>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62"/>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62"/>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62"/>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6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6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62"/>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62"/>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62"/>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62"/>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6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62"/>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62"/>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62"/>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62"/>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62"/>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62"/>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62"/>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62"/>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62"/>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62"/>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62"/>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94" name="Shape 2094"/>
        <p:cNvGrpSpPr/>
        <p:nvPr/>
      </p:nvGrpSpPr>
      <p:grpSpPr>
        <a:xfrm>
          <a:off x="0" y="0"/>
          <a:ext cx="0" cy="0"/>
          <a:chOff x="0" y="0"/>
          <a:chExt cx="0" cy="0"/>
        </a:xfrm>
      </p:grpSpPr>
      <p:sp>
        <p:nvSpPr>
          <p:cNvPr id="2095" name="Google Shape;2095;p63"/>
          <p:cNvSpPr txBox="1"/>
          <p:nvPr>
            <p:ph type="ctrTitle"/>
          </p:nvPr>
        </p:nvSpPr>
        <p:spPr>
          <a:xfrm flipH="1">
            <a:off x="770725" y="468450"/>
            <a:ext cx="44631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2096" name="Google Shape;2096;p63"/>
          <p:cNvCxnSpPr/>
          <p:nvPr/>
        </p:nvCxnSpPr>
        <p:spPr>
          <a:xfrm>
            <a:off x="498025" y="-63925"/>
            <a:ext cx="0" cy="1124100"/>
          </a:xfrm>
          <a:prstGeom prst="straightConnector1">
            <a:avLst/>
          </a:prstGeom>
          <a:noFill/>
          <a:ln cap="flat" cmpd="sng" w="28575">
            <a:solidFill>
              <a:schemeClr val="lt2"/>
            </a:solidFill>
            <a:prstDash val="solid"/>
            <a:round/>
            <a:headEnd len="med" w="med" type="none"/>
            <a:tailEnd len="med" w="med" type="none"/>
          </a:ln>
        </p:spPr>
      </p:cxnSp>
      <p:sp>
        <p:nvSpPr>
          <p:cNvPr id="2097" name="Google Shape;2097;p63"/>
          <p:cNvSpPr txBox="1"/>
          <p:nvPr>
            <p:ph idx="1" type="subTitle"/>
          </p:nvPr>
        </p:nvSpPr>
        <p:spPr>
          <a:xfrm>
            <a:off x="770700" y="1216175"/>
            <a:ext cx="7662600" cy="33924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AutoNum type="arabicPeriod"/>
              <a:defRPr sz="1000"/>
            </a:lvl1pPr>
            <a:lvl2pPr lvl="1" rtl="0">
              <a:spcBef>
                <a:spcPts val="1600"/>
              </a:spcBef>
              <a:spcAft>
                <a:spcPts val="0"/>
              </a:spcAft>
              <a:buSzPts val="1000"/>
              <a:buNone/>
              <a:defRPr sz="1000"/>
            </a:lvl2pPr>
            <a:lvl3pPr lvl="2" rtl="0">
              <a:spcBef>
                <a:spcPts val="1600"/>
              </a:spcBef>
              <a:spcAft>
                <a:spcPts val="0"/>
              </a:spcAft>
              <a:buSzPts val="1000"/>
              <a:buAutoNum type="romanLcPeriod"/>
              <a:defRPr sz="1000"/>
            </a:lvl3pPr>
            <a:lvl4pPr lvl="3" rtl="0">
              <a:spcBef>
                <a:spcPts val="1600"/>
              </a:spcBef>
              <a:spcAft>
                <a:spcPts val="0"/>
              </a:spcAft>
              <a:buSzPts val="1000"/>
              <a:buAutoNum type="arabicPeriod"/>
              <a:defRPr sz="1000"/>
            </a:lvl4pPr>
            <a:lvl5pPr lvl="4" rtl="0">
              <a:spcBef>
                <a:spcPts val="1600"/>
              </a:spcBef>
              <a:spcAft>
                <a:spcPts val="0"/>
              </a:spcAft>
              <a:buSzPts val="1000"/>
              <a:buAutoNum type="alphaLcPeriod"/>
              <a:defRPr sz="1000"/>
            </a:lvl5pPr>
            <a:lvl6pPr lvl="5" rtl="0">
              <a:spcBef>
                <a:spcPts val="1600"/>
              </a:spcBef>
              <a:spcAft>
                <a:spcPts val="0"/>
              </a:spcAft>
              <a:buSzPts val="1000"/>
              <a:buAutoNum type="romanLcPeriod"/>
              <a:defRPr sz="1000"/>
            </a:lvl6pPr>
            <a:lvl7pPr lvl="6" rtl="0">
              <a:spcBef>
                <a:spcPts val="1600"/>
              </a:spcBef>
              <a:spcAft>
                <a:spcPts val="0"/>
              </a:spcAft>
              <a:buSzPts val="1000"/>
              <a:buAutoNum type="arabicPeriod"/>
              <a:defRPr sz="1000"/>
            </a:lvl7pPr>
            <a:lvl8pPr lvl="7" rtl="0">
              <a:spcBef>
                <a:spcPts val="1600"/>
              </a:spcBef>
              <a:spcAft>
                <a:spcPts val="0"/>
              </a:spcAft>
              <a:buSzPts val="1000"/>
              <a:buAutoNum type="alphaLcPeriod"/>
              <a:defRPr sz="1000"/>
            </a:lvl8pPr>
            <a:lvl9pPr lvl="8" rtl="0">
              <a:spcBef>
                <a:spcPts val="1600"/>
              </a:spcBef>
              <a:spcAft>
                <a:spcPts val="1600"/>
              </a:spcAft>
              <a:buSzPts val="1000"/>
              <a:buAutoNum type="romanLcPeriod"/>
              <a:defRPr sz="1000"/>
            </a:lvl9pPr>
          </a:lstStyle>
          <a:p/>
        </p:txBody>
      </p:sp>
      <p:grpSp>
        <p:nvGrpSpPr>
          <p:cNvPr id="2098" name="Google Shape;2098;p63"/>
          <p:cNvGrpSpPr/>
          <p:nvPr/>
        </p:nvGrpSpPr>
        <p:grpSpPr>
          <a:xfrm flipH="1" rot="5400000">
            <a:off x="7613820" y="3611830"/>
            <a:ext cx="877851" cy="2209091"/>
            <a:chOff x="-26858" y="-227337"/>
            <a:chExt cx="1093215" cy="2757917"/>
          </a:xfrm>
        </p:grpSpPr>
        <p:sp>
          <p:nvSpPr>
            <p:cNvPr id="2099" name="Google Shape;2099;p6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6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63"/>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63"/>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63"/>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63"/>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6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6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6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63"/>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63"/>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6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63"/>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63"/>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63"/>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63"/>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63"/>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63"/>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63"/>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6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6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63"/>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21" name="Shape 2121"/>
        <p:cNvGrpSpPr/>
        <p:nvPr/>
      </p:nvGrpSpPr>
      <p:grpSpPr>
        <a:xfrm>
          <a:off x="0" y="0"/>
          <a:ext cx="0" cy="0"/>
          <a:chOff x="0" y="0"/>
          <a:chExt cx="0" cy="0"/>
        </a:xfrm>
      </p:grpSpPr>
      <p:sp>
        <p:nvSpPr>
          <p:cNvPr id="2122" name="Google Shape;2122;p64"/>
          <p:cNvSpPr txBox="1"/>
          <p:nvPr>
            <p:ph type="ctrTitle"/>
          </p:nvPr>
        </p:nvSpPr>
        <p:spPr>
          <a:xfrm flipH="1">
            <a:off x="770700" y="468450"/>
            <a:ext cx="80955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2123" name="Google Shape;2123;p64"/>
          <p:cNvCxnSpPr/>
          <p:nvPr/>
        </p:nvCxnSpPr>
        <p:spPr>
          <a:xfrm>
            <a:off x="498025" y="-44700"/>
            <a:ext cx="0" cy="1104900"/>
          </a:xfrm>
          <a:prstGeom prst="straightConnector1">
            <a:avLst/>
          </a:prstGeom>
          <a:noFill/>
          <a:ln cap="flat" cmpd="sng" w="28575">
            <a:solidFill>
              <a:schemeClr val="lt2"/>
            </a:solidFill>
            <a:prstDash val="solid"/>
            <a:round/>
            <a:headEnd len="med" w="med" type="none"/>
            <a:tailEnd len="med" w="med" type="none"/>
          </a:ln>
        </p:spPr>
      </p:cxnSp>
      <p:sp>
        <p:nvSpPr>
          <p:cNvPr id="2124" name="Google Shape;2124;p64"/>
          <p:cNvSpPr txBox="1"/>
          <p:nvPr>
            <p:ph idx="1" type="subTitle"/>
          </p:nvPr>
        </p:nvSpPr>
        <p:spPr>
          <a:xfrm>
            <a:off x="3280813" y="1046250"/>
            <a:ext cx="1965900" cy="5760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Barlow Condensed SemiBold"/>
              <a:buNone/>
              <a:defRPr sz="18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25" name="Google Shape;2125;p64"/>
          <p:cNvSpPr txBox="1"/>
          <p:nvPr>
            <p:ph idx="2" type="subTitle"/>
          </p:nvPr>
        </p:nvSpPr>
        <p:spPr>
          <a:xfrm>
            <a:off x="3282700" y="1925451"/>
            <a:ext cx="4614000" cy="711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100"/>
              <a:buChar char="●"/>
              <a:defRPr/>
            </a:lvl1pPr>
            <a:lvl2pPr lvl="1" rtl="0">
              <a:spcBef>
                <a:spcPts val="0"/>
              </a:spcBef>
              <a:spcAft>
                <a:spcPts val="0"/>
              </a:spcAft>
              <a:buSzPts val="1100"/>
              <a:buChar char="○"/>
              <a:defRPr sz="1100"/>
            </a:lvl2pPr>
            <a:lvl3pPr lvl="2" rtl="0">
              <a:spcBef>
                <a:spcPts val="1600"/>
              </a:spcBef>
              <a:spcAft>
                <a:spcPts val="0"/>
              </a:spcAft>
              <a:buSzPts val="1100"/>
              <a:buChar char="■"/>
              <a:defRPr sz="1100"/>
            </a:lvl3pPr>
            <a:lvl4pPr lvl="3" rtl="0">
              <a:spcBef>
                <a:spcPts val="1600"/>
              </a:spcBef>
              <a:spcAft>
                <a:spcPts val="0"/>
              </a:spcAft>
              <a:buSzPts val="1100"/>
              <a:buChar char="●"/>
              <a:defRPr sz="1100"/>
            </a:lvl4pPr>
            <a:lvl5pPr lvl="4" rtl="0">
              <a:spcBef>
                <a:spcPts val="1600"/>
              </a:spcBef>
              <a:spcAft>
                <a:spcPts val="0"/>
              </a:spcAft>
              <a:buSzPts val="1100"/>
              <a:buChar char="○"/>
              <a:defRPr sz="1100"/>
            </a:lvl5pPr>
            <a:lvl6pPr lvl="5" rtl="0">
              <a:spcBef>
                <a:spcPts val="1600"/>
              </a:spcBef>
              <a:spcAft>
                <a:spcPts val="0"/>
              </a:spcAft>
              <a:buSzPts val="1100"/>
              <a:buChar char="■"/>
              <a:defRPr sz="1100"/>
            </a:lvl6pPr>
            <a:lvl7pPr lvl="6" rtl="0">
              <a:spcBef>
                <a:spcPts val="1600"/>
              </a:spcBef>
              <a:spcAft>
                <a:spcPts val="0"/>
              </a:spcAft>
              <a:buSzPts val="1100"/>
              <a:buChar char="●"/>
              <a:defRPr sz="1100"/>
            </a:lvl7pPr>
            <a:lvl8pPr lvl="7" rtl="0">
              <a:spcBef>
                <a:spcPts val="1600"/>
              </a:spcBef>
              <a:spcAft>
                <a:spcPts val="0"/>
              </a:spcAft>
              <a:buSzPts val="1100"/>
              <a:buChar char="○"/>
              <a:defRPr sz="1100"/>
            </a:lvl8pPr>
            <a:lvl9pPr lvl="8" rtl="0">
              <a:spcBef>
                <a:spcPts val="1600"/>
              </a:spcBef>
              <a:spcAft>
                <a:spcPts val="1600"/>
              </a:spcAft>
              <a:buSzPts val="1100"/>
              <a:buChar char="■"/>
              <a:defRPr sz="1100"/>
            </a:lvl9pPr>
          </a:lstStyle>
          <a:p/>
        </p:txBody>
      </p:sp>
      <p:sp>
        <p:nvSpPr>
          <p:cNvPr id="2126" name="Google Shape;2126;p64"/>
          <p:cNvSpPr txBox="1"/>
          <p:nvPr>
            <p:ph hasCustomPrompt="1" idx="3" type="title"/>
          </p:nvPr>
        </p:nvSpPr>
        <p:spPr>
          <a:xfrm>
            <a:off x="5654113" y="1046250"/>
            <a:ext cx="1965900" cy="5760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2127" name="Google Shape;2127;p64"/>
          <p:cNvSpPr txBox="1"/>
          <p:nvPr>
            <p:ph idx="4" type="subTitle"/>
          </p:nvPr>
        </p:nvSpPr>
        <p:spPr>
          <a:xfrm>
            <a:off x="3280813" y="1636850"/>
            <a:ext cx="4343400" cy="36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Barlow Condensed Medium"/>
              <a:buNone/>
              <a:defRPr>
                <a:latin typeface="Barlow Condensed Medium"/>
                <a:ea typeface="Barlow Condensed Medium"/>
                <a:cs typeface="Barlow Condensed Medium"/>
                <a:sym typeface="Barlow Condensed Mediu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28" name="Google Shape;2128;p64"/>
          <p:cNvSpPr txBox="1"/>
          <p:nvPr>
            <p:ph idx="5" type="subTitle"/>
          </p:nvPr>
        </p:nvSpPr>
        <p:spPr>
          <a:xfrm>
            <a:off x="3280813" y="3003575"/>
            <a:ext cx="1965900" cy="5760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Barlow Condensed SemiBold"/>
              <a:buNone/>
              <a:defRPr sz="18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29" name="Google Shape;2129;p64"/>
          <p:cNvSpPr txBox="1"/>
          <p:nvPr>
            <p:ph idx="6" type="subTitle"/>
          </p:nvPr>
        </p:nvSpPr>
        <p:spPr>
          <a:xfrm>
            <a:off x="3282700" y="3882776"/>
            <a:ext cx="4614000" cy="711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100"/>
              <a:buChar char="●"/>
              <a:defRPr/>
            </a:lvl1pPr>
            <a:lvl2pPr lvl="1" rtl="0">
              <a:spcBef>
                <a:spcPts val="0"/>
              </a:spcBef>
              <a:spcAft>
                <a:spcPts val="0"/>
              </a:spcAft>
              <a:buSzPts val="1100"/>
              <a:buChar char="○"/>
              <a:defRPr sz="1100"/>
            </a:lvl2pPr>
            <a:lvl3pPr lvl="2" rtl="0">
              <a:spcBef>
                <a:spcPts val="1600"/>
              </a:spcBef>
              <a:spcAft>
                <a:spcPts val="0"/>
              </a:spcAft>
              <a:buSzPts val="1100"/>
              <a:buChar char="■"/>
              <a:defRPr sz="1100"/>
            </a:lvl3pPr>
            <a:lvl4pPr lvl="3" rtl="0">
              <a:spcBef>
                <a:spcPts val="1600"/>
              </a:spcBef>
              <a:spcAft>
                <a:spcPts val="0"/>
              </a:spcAft>
              <a:buSzPts val="1100"/>
              <a:buChar char="●"/>
              <a:defRPr sz="1100"/>
            </a:lvl4pPr>
            <a:lvl5pPr lvl="4" rtl="0">
              <a:spcBef>
                <a:spcPts val="1600"/>
              </a:spcBef>
              <a:spcAft>
                <a:spcPts val="0"/>
              </a:spcAft>
              <a:buSzPts val="1100"/>
              <a:buChar char="○"/>
              <a:defRPr sz="1100"/>
            </a:lvl5pPr>
            <a:lvl6pPr lvl="5" rtl="0">
              <a:spcBef>
                <a:spcPts val="1600"/>
              </a:spcBef>
              <a:spcAft>
                <a:spcPts val="0"/>
              </a:spcAft>
              <a:buSzPts val="1100"/>
              <a:buChar char="■"/>
              <a:defRPr sz="1100"/>
            </a:lvl6pPr>
            <a:lvl7pPr lvl="6" rtl="0">
              <a:spcBef>
                <a:spcPts val="1600"/>
              </a:spcBef>
              <a:spcAft>
                <a:spcPts val="0"/>
              </a:spcAft>
              <a:buSzPts val="1100"/>
              <a:buChar char="●"/>
              <a:defRPr sz="1100"/>
            </a:lvl7pPr>
            <a:lvl8pPr lvl="7" rtl="0">
              <a:spcBef>
                <a:spcPts val="1600"/>
              </a:spcBef>
              <a:spcAft>
                <a:spcPts val="0"/>
              </a:spcAft>
              <a:buSzPts val="1100"/>
              <a:buChar char="○"/>
              <a:defRPr sz="1100"/>
            </a:lvl8pPr>
            <a:lvl9pPr lvl="8" rtl="0">
              <a:spcBef>
                <a:spcPts val="1600"/>
              </a:spcBef>
              <a:spcAft>
                <a:spcPts val="1600"/>
              </a:spcAft>
              <a:buSzPts val="1100"/>
              <a:buChar char="■"/>
              <a:defRPr sz="1100"/>
            </a:lvl9pPr>
          </a:lstStyle>
          <a:p/>
        </p:txBody>
      </p:sp>
      <p:sp>
        <p:nvSpPr>
          <p:cNvPr id="2130" name="Google Shape;2130;p64"/>
          <p:cNvSpPr txBox="1"/>
          <p:nvPr>
            <p:ph hasCustomPrompt="1" idx="7" type="title"/>
          </p:nvPr>
        </p:nvSpPr>
        <p:spPr>
          <a:xfrm>
            <a:off x="5654113" y="3003575"/>
            <a:ext cx="1965900" cy="5760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2131" name="Google Shape;2131;p64"/>
          <p:cNvSpPr txBox="1"/>
          <p:nvPr>
            <p:ph idx="8" type="subTitle"/>
          </p:nvPr>
        </p:nvSpPr>
        <p:spPr>
          <a:xfrm>
            <a:off x="3280813" y="3594175"/>
            <a:ext cx="4343400" cy="36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Barlow Condensed Medium"/>
              <a:buNone/>
              <a:defRPr>
                <a:latin typeface="Barlow Condensed Medium"/>
                <a:ea typeface="Barlow Condensed Medium"/>
                <a:cs typeface="Barlow Condensed Medium"/>
                <a:sym typeface="Barlow Condensed Mediu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132" name="Google Shape;2132;p64"/>
          <p:cNvGrpSpPr/>
          <p:nvPr/>
        </p:nvGrpSpPr>
        <p:grpSpPr>
          <a:xfrm flipH="1" rot="5400000">
            <a:off x="7613820" y="3611830"/>
            <a:ext cx="877851" cy="2209091"/>
            <a:chOff x="-26858" y="-227337"/>
            <a:chExt cx="1093215" cy="2757917"/>
          </a:xfrm>
        </p:grpSpPr>
        <p:sp>
          <p:nvSpPr>
            <p:cNvPr id="2133" name="Google Shape;2133;p6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6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64"/>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64"/>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64"/>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64"/>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6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6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6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64"/>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64"/>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6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64"/>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64"/>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64"/>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64"/>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64"/>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64"/>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64"/>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6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6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64"/>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55" name="Shape 2155"/>
        <p:cNvGrpSpPr/>
        <p:nvPr/>
      </p:nvGrpSpPr>
      <p:grpSpPr>
        <a:xfrm>
          <a:off x="0" y="0"/>
          <a:ext cx="0" cy="0"/>
          <a:chOff x="0" y="0"/>
          <a:chExt cx="0" cy="0"/>
        </a:xfrm>
      </p:grpSpPr>
      <p:sp>
        <p:nvSpPr>
          <p:cNvPr id="2156" name="Google Shape;2156;p65"/>
          <p:cNvSpPr txBox="1"/>
          <p:nvPr>
            <p:ph type="ctrTitle"/>
          </p:nvPr>
        </p:nvSpPr>
        <p:spPr>
          <a:xfrm>
            <a:off x="4572001" y="468450"/>
            <a:ext cx="37899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2157" name="Google Shape;2157;p65"/>
          <p:cNvCxnSpPr/>
          <p:nvPr/>
        </p:nvCxnSpPr>
        <p:spPr>
          <a:xfrm>
            <a:off x="8634675" y="-1604650"/>
            <a:ext cx="0" cy="2664900"/>
          </a:xfrm>
          <a:prstGeom prst="straightConnector1">
            <a:avLst/>
          </a:prstGeom>
          <a:noFill/>
          <a:ln cap="flat" cmpd="sng" w="28575">
            <a:solidFill>
              <a:schemeClr val="accent4"/>
            </a:solidFill>
            <a:prstDash val="solid"/>
            <a:round/>
            <a:headEnd len="med" w="med" type="none"/>
            <a:tailEnd len="med" w="med" type="none"/>
          </a:ln>
        </p:spPr>
      </p:cxnSp>
      <p:grpSp>
        <p:nvGrpSpPr>
          <p:cNvPr id="2158" name="Google Shape;2158;p65"/>
          <p:cNvGrpSpPr/>
          <p:nvPr/>
        </p:nvGrpSpPr>
        <p:grpSpPr>
          <a:xfrm rot="-5400000">
            <a:off x="665620" y="3611830"/>
            <a:ext cx="877851" cy="2209091"/>
            <a:chOff x="-26858" y="-227337"/>
            <a:chExt cx="1093215" cy="2757917"/>
          </a:xfrm>
        </p:grpSpPr>
        <p:sp>
          <p:nvSpPr>
            <p:cNvPr id="2159" name="Google Shape;2159;p6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6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65"/>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65"/>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65"/>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65"/>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6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6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6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65"/>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65"/>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6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65"/>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65"/>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65"/>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65"/>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65"/>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65"/>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65"/>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6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6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65"/>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81" name="Shape 2181"/>
        <p:cNvGrpSpPr/>
        <p:nvPr/>
      </p:nvGrpSpPr>
      <p:grpSpPr>
        <a:xfrm>
          <a:off x="0" y="0"/>
          <a:ext cx="0" cy="0"/>
          <a:chOff x="0" y="0"/>
          <a:chExt cx="0" cy="0"/>
        </a:xfrm>
      </p:grpSpPr>
      <p:sp>
        <p:nvSpPr>
          <p:cNvPr id="2182" name="Google Shape;2182;p66"/>
          <p:cNvSpPr txBox="1"/>
          <p:nvPr>
            <p:ph type="title"/>
          </p:nvPr>
        </p:nvSpPr>
        <p:spPr>
          <a:xfrm>
            <a:off x="5355638" y="1441125"/>
            <a:ext cx="2944500" cy="986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83" name="Google Shape;2183;p66"/>
          <p:cNvSpPr txBox="1"/>
          <p:nvPr>
            <p:ph idx="1" type="subTitle"/>
          </p:nvPr>
        </p:nvSpPr>
        <p:spPr>
          <a:xfrm>
            <a:off x="5355638" y="2577675"/>
            <a:ext cx="2944500" cy="1124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cxnSp>
        <p:nvCxnSpPr>
          <p:cNvPr id="2184" name="Google Shape;2184;p66"/>
          <p:cNvCxnSpPr/>
          <p:nvPr/>
        </p:nvCxnSpPr>
        <p:spPr>
          <a:xfrm>
            <a:off x="5360975" y="2502600"/>
            <a:ext cx="3783000" cy="0"/>
          </a:xfrm>
          <a:prstGeom prst="straightConnector1">
            <a:avLst/>
          </a:prstGeom>
          <a:noFill/>
          <a:ln cap="flat" cmpd="sng" w="28575">
            <a:solidFill>
              <a:schemeClr val="accent4"/>
            </a:solidFill>
            <a:prstDash val="solid"/>
            <a:round/>
            <a:headEnd len="med" w="med" type="none"/>
            <a:tailEnd len="med" w="med" type="none"/>
          </a:ln>
        </p:spPr>
      </p:cxnSp>
      <p:grpSp>
        <p:nvGrpSpPr>
          <p:cNvPr id="2185" name="Google Shape;2185;p66"/>
          <p:cNvGrpSpPr/>
          <p:nvPr/>
        </p:nvGrpSpPr>
        <p:grpSpPr>
          <a:xfrm flipH="1" rot="5400000">
            <a:off x="7613820" y="3611830"/>
            <a:ext cx="877851" cy="2209091"/>
            <a:chOff x="-26858" y="-227337"/>
            <a:chExt cx="1093215" cy="2757917"/>
          </a:xfrm>
        </p:grpSpPr>
        <p:sp>
          <p:nvSpPr>
            <p:cNvPr id="2186" name="Google Shape;2186;p6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6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66"/>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66"/>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66"/>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66"/>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6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6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6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66"/>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66"/>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6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66"/>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66"/>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66"/>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66"/>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66"/>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66"/>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66"/>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6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6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66"/>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208" name="Shape 2208"/>
        <p:cNvGrpSpPr/>
        <p:nvPr/>
      </p:nvGrpSpPr>
      <p:grpSpPr>
        <a:xfrm>
          <a:off x="0" y="0"/>
          <a:ext cx="0" cy="0"/>
          <a:chOff x="0" y="0"/>
          <a:chExt cx="0" cy="0"/>
        </a:xfrm>
      </p:grpSpPr>
      <p:sp>
        <p:nvSpPr>
          <p:cNvPr id="2209" name="Google Shape;2209;p67"/>
          <p:cNvSpPr txBox="1"/>
          <p:nvPr>
            <p:ph type="title"/>
          </p:nvPr>
        </p:nvSpPr>
        <p:spPr>
          <a:xfrm>
            <a:off x="1869525" y="1705650"/>
            <a:ext cx="5405100" cy="173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2210" name="Google Shape;2210;p67"/>
          <p:cNvGrpSpPr/>
          <p:nvPr/>
        </p:nvGrpSpPr>
        <p:grpSpPr>
          <a:xfrm>
            <a:off x="7099200" y="2933725"/>
            <a:ext cx="2044793" cy="2209776"/>
            <a:chOff x="1384075" y="241450"/>
            <a:chExt cx="4822625" cy="5215425"/>
          </a:xfrm>
        </p:grpSpPr>
        <p:sp>
          <p:nvSpPr>
            <p:cNvPr id="2211" name="Google Shape;2211;p67"/>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67"/>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67"/>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67"/>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67"/>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67"/>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67"/>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67"/>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67"/>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67"/>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67"/>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67"/>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67"/>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67"/>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67"/>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67"/>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67"/>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67"/>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67"/>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67"/>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67"/>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67"/>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67"/>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67"/>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67"/>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67"/>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67"/>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67"/>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67"/>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67"/>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67"/>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67"/>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67"/>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67"/>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67"/>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67"/>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67"/>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67"/>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67"/>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67"/>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67"/>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67"/>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67"/>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67"/>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5" name="Google Shape;2255;p67"/>
          <p:cNvGrpSpPr/>
          <p:nvPr/>
        </p:nvGrpSpPr>
        <p:grpSpPr>
          <a:xfrm>
            <a:off x="-76200" y="-76200"/>
            <a:ext cx="2286103" cy="2895537"/>
            <a:chOff x="-26858" y="-227337"/>
            <a:chExt cx="2186403" cy="2757917"/>
          </a:xfrm>
        </p:grpSpPr>
        <p:sp>
          <p:nvSpPr>
            <p:cNvPr id="2256" name="Google Shape;2256;p6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6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67"/>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67"/>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67"/>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67"/>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6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6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6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67"/>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67"/>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6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67"/>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67"/>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67"/>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67"/>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67"/>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67"/>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67"/>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67"/>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67"/>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67"/>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6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6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67"/>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67"/>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67"/>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67"/>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67"/>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67"/>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67"/>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67"/>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67"/>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67"/>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67"/>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67"/>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67"/>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67"/>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67"/>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67"/>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96" name="Shape 2296"/>
        <p:cNvGrpSpPr/>
        <p:nvPr/>
      </p:nvGrpSpPr>
      <p:grpSpPr>
        <a:xfrm>
          <a:off x="0" y="0"/>
          <a:ext cx="0" cy="0"/>
          <a:chOff x="0" y="0"/>
          <a:chExt cx="0" cy="0"/>
        </a:xfrm>
      </p:grpSpPr>
      <p:sp>
        <p:nvSpPr>
          <p:cNvPr id="2297" name="Google Shape;2297;p68"/>
          <p:cNvSpPr txBox="1"/>
          <p:nvPr>
            <p:ph type="title"/>
          </p:nvPr>
        </p:nvSpPr>
        <p:spPr>
          <a:xfrm>
            <a:off x="713225" y="978238"/>
            <a:ext cx="3147300" cy="2291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2298" name="Google Shape;2298;p68"/>
          <p:cNvSpPr txBox="1"/>
          <p:nvPr>
            <p:ph idx="1" type="subTitle"/>
          </p:nvPr>
        </p:nvSpPr>
        <p:spPr>
          <a:xfrm>
            <a:off x="713225" y="3357063"/>
            <a:ext cx="3147300" cy="8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grpSp>
        <p:nvGrpSpPr>
          <p:cNvPr id="2299" name="Google Shape;2299;p68"/>
          <p:cNvGrpSpPr/>
          <p:nvPr/>
        </p:nvGrpSpPr>
        <p:grpSpPr>
          <a:xfrm flipH="1">
            <a:off x="4743766" y="-1156952"/>
            <a:ext cx="4451259" cy="6129060"/>
            <a:chOff x="-37799" y="-227337"/>
            <a:chExt cx="1833529" cy="2524637"/>
          </a:xfrm>
        </p:grpSpPr>
        <p:sp>
          <p:nvSpPr>
            <p:cNvPr id="2300" name="Google Shape;2300;p6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6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68"/>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68"/>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68"/>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68"/>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6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6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6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68"/>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68"/>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68"/>
            <p:cNvSpPr/>
            <p:nvPr/>
          </p:nvSpPr>
          <p:spPr>
            <a:xfrm rot="10800000">
              <a:off x="-37799" y="811313"/>
              <a:ext cx="381833" cy="44126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68"/>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68"/>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68"/>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68"/>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68"/>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68"/>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68"/>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68"/>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68"/>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6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68"/>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68"/>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68"/>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68"/>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68"/>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68"/>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68"/>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68"/>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68"/>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68"/>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68"/>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68"/>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68"/>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35" name="Shape 2335"/>
        <p:cNvGrpSpPr/>
        <p:nvPr/>
      </p:nvGrpSpPr>
      <p:grpSpPr>
        <a:xfrm>
          <a:off x="0" y="0"/>
          <a:ext cx="0" cy="0"/>
          <a:chOff x="0" y="0"/>
          <a:chExt cx="0" cy="0"/>
        </a:xfrm>
      </p:grpSpPr>
      <p:grpSp>
        <p:nvGrpSpPr>
          <p:cNvPr id="2336" name="Google Shape;2336;p69"/>
          <p:cNvGrpSpPr/>
          <p:nvPr/>
        </p:nvGrpSpPr>
        <p:grpSpPr>
          <a:xfrm>
            <a:off x="-6570" y="518767"/>
            <a:ext cx="2604982" cy="2256975"/>
            <a:chOff x="-8580" y="487809"/>
            <a:chExt cx="2894424" cy="2507193"/>
          </a:xfrm>
        </p:grpSpPr>
        <p:sp>
          <p:nvSpPr>
            <p:cNvPr id="2337" name="Google Shape;2337;p69"/>
            <p:cNvSpPr/>
            <p:nvPr/>
          </p:nvSpPr>
          <p:spPr>
            <a:xfrm rot="10800000">
              <a:off x="-8580" y="2159250"/>
              <a:ext cx="726263" cy="835752"/>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69"/>
            <p:cNvSpPr/>
            <p:nvPr/>
          </p:nvSpPr>
          <p:spPr>
            <a:xfrm rot="10800000">
              <a:off x="-8580" y="903907"/>
              <a:ext cx="726263" cy="125540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69"/>
            <p:cNvSpPr/>
            <p:nvPr/>
          </p:nvSpPr>
          <p:spPr>
            <a:xfrm rot="10800000">
              <a:off x="-8580" y="487809"/>
              <a:ext cx="722770" cy="835778"/>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69"/>
            <p:cNvSpPr/>
            <p:nvPr/>
          </p:nvSpPr>
          <p:spPr>
            <a:xfrm rot="10800000">
              <a:off x="-8580" y="1739643"/>
              <a:ext cx="726263" cy="835752"/>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69"/>
            <p:cNvSpPr/>
            <p:nvPr/>
          </p:nvSpPr>
          <p:spPr>
            <a:xfrm rot="10800000">
              <a:off x="-8580" y="2159250"/>
              <a:ext cx="726263" cy="835752"/>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69"/>
            <p:cNvSpPr/>
            <p:nvPr/>
          </p:nvSpPr>
          <p:spPr>
            <a:xfrm rot="10800000">
              <a:off x="717603" y="487809"/>
              <a:ext cx="1445514" cy="835778"/>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69"/>
            <p:cNvSpPr/>
            <p:nvPr/>
          </p:nvSpPr>
          <p:spPr>
            <a:xfrm rot="10800000">
              <a:off x="717630" y="903907"/>
              <a:ext cx="722770" cy="125540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69"/>
            <p:cNvSpPr/>
            <p:nvPr/>
          </p:nvSpPr>
          <p:spPr>
            <a:xfrm rot="10800000">
              <a:off x="717630" y="1739643"/>
              <a:ext cx="722770" cy="835752"/>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69"/>
            <p:cNvSpPr/>
            <p:nvPr/>
          </p:nvSpPr>
          <p:spPr>
            <a:xfrm rot="10800000">
              <a:off x="-8580" y="1739643"/>
              <a:ext cx="726263" cy="835752"/>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69"/>
            <p:cNvSpPr/>
            <p:nvPr/>
          </p:nvSpPr>
          <p:spPr>
            <a:xfrm rot="10800000">
              <a:off x="2163100" y="903904"/>
              <a:ext cx="722744" cy="835778"/>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69"/>
            <p:cNvSpPr/>
            <p:nvPr/>
          </p:nvSpPr>
          <p:spPr>
            <a:xfrm flipH="1" rot="10800000">
              <a:off x="1442105" y="903907"/>
              <a:ext cx="722770" cy="1255400"/>
            </a:xfrm>
            <a:custGeom>
              <a:rect b="b" l="l" r="r" t="t"/>
              <a:pathLst>
                <a:path extrusionOk="0" h="47802" w="27521">
                  <a:moveTo>
                    <a:pt x="1" y="1"/>
                  </a:moveTo>
                  <a:lnTo>
                    <a:pt x="1" y="31824"/>
                  </a:lnTo>
                  <a:lnTo>
                    <a:pt x="27520" y="47802"/>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8" name="Google Shape;2348;p69"/>
          <p:cNvSpPr/>
          <p:nvPr/>
        </p:nvSpPr>
        <p:spPr>
          <a:xfrm flipH="1">
            <a:off x="-1017193" y="881512"/>
            <a:ext cx="4269126" cy="4942773"/>
          </a:xfrm>
          <a:custGeom>
            <a:rect b="b" l="l" r="r" t="t"/>
            <a:pathLst>
              <a:path extrusionOk="0" h="31857" w="27521">
                <a:moveTo>
                  <a:pt x="1" y="0"/>
                </a:moveTo>
                <a:lnTo>
                  <a:pt x="1" y="31857"/>
                </a:lnTo>
                <a:lnTo>
                  <a:pt x="27520" y="15845"/>
                </a:lnTo>
                <a:lnTo>
                  <a:pt x="1" y="0"/>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69"/>
          <p:cNvSpPr txBox="1"/>
          <p:nvPr>
            <p:ph type="title"/>
          </p:nvPr>
        </p:nvSpPr>
        <p:spPr>
          <a:xfrm>
            <a:off x="713225" y="2321675"/>
            <a:ext cx="2230800" cy="2286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200"/>
              <a:buNone/>
              <a:defRPr sz="40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50" name="Shape 2350"/>
        <p:cNvGrpSpPr/>
        <p:nvPr/>
      </p:nvGrpSpPr>
      <p:grpSpPr>
        <a:xfrm>
          <a:off x="0" y="0"/>
          <a:ext cx="0" cy="0"/>
          <a:chOff x="0" y="0"/>
          <a:chExt cx="0" cy="0"/>
        </a:xfrm>
      </p:grpSpPr>
      <p:sp>
        <p:nvSpPr>
          <p:cNvPr id="2351" name="Google Shape;2351;p70"/>
          <p:cNvSpPr txBox="1"/>
          <p:nvPr>
            <p:ph hasCustomPrompt="1" type="title"/>
          </p:nvPr>
        </p:nvSpPr>
        <p:spPr>
          <a:xfrm>
            <a:off x="713225" y="2012563"/>
            <a:ext cx="7717500" cy="91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52" name="Google Shape;2352;p70"/>
          <p:cNvSpPr txBox="1"/>
          <p:nvPr>
            <p:ph idx="1" type="subTitle"/>
          </p:nvPr>
        </p:nvSpPr>
        <p:spPr>
          <a:xfrm>
            <a:off x="713225" y="2856738"/>
            <a:ext cx="7717500" cy="27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353" name="Google Shape;2353;p70"/>
          <p:cNvGrpSpPr/>
          <p:nvPr/>
        </p:nvGrpSpPr>
        <p:grpSpPr>
          <a:xfrm rot="-5400000">
            <a:off x="665620" y="3611830"/>
            <a:ext cx="877851" cy="2209091"/>
            <a:chOff x="-26858" y="-227337"/>
            <a:chExt cx="1093215" cy="2757917"/>
          </a:xfrm>
        </p:grpSpPr>
        <p:sp>
          <p:nvSpPr>
            <p:cNvPr id="2354" name="Google Shape;2354;p7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7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70"/>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70"/>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70"/>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70"/>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7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7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7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70"/>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70"/>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7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70"/>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70"/>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70"/>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70"/>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70"/>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70"/>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70"/>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7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7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70"/>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6" name="Google Shape;2376;p70"/>
          <p:cNvGrpSpPr/>
          <p:nvPr/>
        </p:nvGrpSpPr>
        <p:grpSpPr>
          <a:xfrm rot="5400000">
            <a:off x="7648034" y="-312722"/>
            <a:ext cx="1209907" cy="1782035"/>
            <a:chOff x="700771" y="-227337"/>
            <a:chExt cx="1458774" cy="2138784"/>
          </a:xfrm>
        </p:grpSpPr>
        <p:sp>
          <p:nvSpPr>
            <p:cNvPr id="2377" name="Google Shape;2377;p70"/>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70"/>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70"/>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70"/>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70"/>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70"/>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70"/>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70"/>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70"/>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70"/>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70"/>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70"/>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70"/>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70"/>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70"/>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70"/>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70"/>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70"/>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70"/>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396" name="Shape 2396"/>
        <p:cNvGrpSpPr/>
        <p:nvPr/>
      </p:nvGrpSpPr>
      <p:grpSpPr>
        <a:xfrm>
          <a:off x="0" y="0"/>
          <a:ext cx="0" cy="0"/>
          <a:chOff x="0" y="0"/>
          <a:chExt cx="0" cy="0"/>
        </a:xfrm>
      </p:grpSpPr>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
    <p:spTree>
      <p:nvGrpSpPr>
        <p:cNvPr id="2397" name="Shape 2397"/>
        <p:cNvGrpSpPr/>
        <p:nvPr/>
      </p:nvGrpSpPr>
      <p:grpSpPr>
        <a:xfrm>
          <a:off x="0" y="0"/>
          <a:ext cx="0" cy="0"/>
          <a:chOff x="0" y="0"/>
          <a:chExt cx="0" cy="0"/>
        </a:xfrm>
      </p:grpSpPr>
      <p:sp>
        <p:nvSpPr>
          <p:cNvPr id="2398" name="Google Shape;2398;p72"/>
          <p:cNvSpPr txBox="1"/>
          <p:nvPr>
            <p:ph type="ctrTitle"/>
          </p:nvPr>
        </p:nvSpPr>
        <p:spPr>
          <a:xfrm flipH="1">
            <a:off x="770700" y="468450"/>
            <a:ext cx="3801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2399" name="Google Shape;2399;p72"/>
          <p:cNvCxnSpPr/>
          <p:nvPr/>
        </p:nvCxnSpPr>
        <p:spPr>
          <a:xfrm>
            <a:off x="498025" y="-63925"/>
            <a:ext cx="0" cy="1124100"/>
          </a:xfrm>
          <a:prstGeom prst="straightConnector1">
            <a:avLst/>
          </a:prstGeom>
          <a:noFill/>
          <a:ln cap="flat" cmpd="sng" w="28575">
            <a:solidFill>
              <a:schemeClr val="lt2"/>
            </a:solidFill>
            <a:prstDash val="solid"/>
            <a:round/>
            <a:headEnd len="med" w="med" type="none"/>
            <a:tailEnd len="med" w="med" type="none"/>
          </a:ln>
        </p:spPr>
      </p:cxnSp>
      <p:grpSp>
        <p:nvGrpSpPr>
          <p:cNvPr id="2400" name="Google Shape;2400;p72"/>
          <p:cNvGrpSpPr/>
          <p:nvPr/>
        </p:nvGrpSpPr>
        <p:grpSpPr>
          <a:xfrm flipH="1" rot="5400000">
            <a:off x="7613820" y="3611830"/>
            <a:ext cx="877851" cy="2209091"/>
            <a:chOff x="-26858" y="-227337"/>
            <a:chExt cx="1093215" cy="2757917"/>
          </a:xfrm>
        </p:grpSpPr>
        <p:sp>
          <p:nvSpPr>
            <p:cNvPr id="2401" name="Google Shape;2401;p7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7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72"/>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72"/>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72"/>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72"/>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7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7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7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72"/>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72"/>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7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72"/>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72"/>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72"/>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72"/>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72"/>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72"/>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72"/>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7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7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72"/>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2423" name="Shape 2423"/>
        <p:cNvGrpSpPr/>
        <p:nvPr/>
      </p:nvGrpSpPr>
      <p:grpSpPr>
        <a:xfrm>
          <a:off x="0" y="0"/>
          <a:ext cx="0" cy="0"/>
          <a:chOff x="0" y="0"/>
          <a:chExt cx="0" cy="0"/>
        </a:xfrm>
      </p:grpSpPr>
      <p:sp>
        <p:nvSpPr>
          <p:cNvPr id="2424" name="Google Shape;2424;p73"/>
          <p:cNvSpPr txBox="1"/>
          <p:nvPr>
            <p:ph type="ctrTitle"/>
          </p:nvPr>
        </p:nvSpPr>
        <p:spPr>
          <a:xfrm>
            <a:off x="4155425" y="1966900"/>
            <a:ext cx="42753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425" name="Google Shape;2425;p73"/>
          <p:cNvSpPr txBox="1"/>
          <p:nvPr>
            <p:ph hasCustomPrompt="1" idx="2" type="title"/>
          </p:nvPr>
        </p:nvSpPr>
        <p:spPr>
          <a:xfrm>
            <a:off x="2319727" y="196688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426" name="Google Shape;2426;p73"/>
          <p:cNvSpPr txBox="1"/>
          <p:nvPr>
            <p:ph idx="3" type="ctrTitle"/>
          </p:nvPr>
        </p:nvSpPr>
        <p:spPr>
          <a:xfrm>
            <a:off x="4155425" y="2632150"/>
            <a:ext cx="42753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427" name="Google Shape;2427;p73"/>
          <p:cNvSpPr txBox="1"/>
          <p:nvPr>
            <p:ph hasCustomPrompt="1" idx="4" type="title"/>
          </p:nvPr>
        </p:nvSpPr>
        <p:spPr>
          <a:xfrm>
            <a:off x="2319727" y="263213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428" name="Google Shape;2428;p73"/>
          <p:cNvSpPr txBox="1"/>
          <p:nvPr>
            <p:ph idx="5" type="ctrTitle"/>
          </p:nvPr>
        </p:nvSpPr>
        <p:spPr>
          <a:xfrm>
            <a:off x="4155425" y="3297400"/>
            <a:ext cx="42753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429" name="Google Shape;2429;p73"/>
          <p:cNvSpPr txBox="1"/>
          <p:nvPr>
            <p:ph hasCustomPrompt="1" idx="6" type="title"/>
          </p:nvPr>
        </p:nvSpPr>
        <p:spPr>
          <a:xfrm>
            <a:off x="2319727" y="329738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430" name="Google Shape;2430;p73"/>
          <p:cNvSpPr txBox="1"/>
          <p:nvPr>
            <p:ph idx="7" type="ctrTitle"/>
          </p:nvPr>
        </p:nvSpPr>
        <p:spPr>
          <a:xfrm>
            <a:off x="4155425" y="3962650"/>
            <a:ext cx="42753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431" name="Google Shape;2431;p73"/>
          <p:cNvSpPr txBox="1"/>
          <p:nvPr>
            <p:ph hasCustomPrompt="1" idx="8" type="title"/>
          </p:nvPr>
        </p:nvSpPr>
        <p:spPr>
          <a:xfrm>
            <a:off x="2319727" y="396263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432" name="Google Shape;2432;p73"/>
          <p:cNvSpPr txBox="1"/>
          <p:nvPr>
            <p:ph idx="9" type="ctrTitle"/>
          </p:nvPr>
        </p:nvSpPr>
        <p:spPr>
          <a:xfrm>
            <a:off x="4155425" y="1184800"/>
            <a:ext cx="38886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4"/>
              </a:buClr>
              <a:buSzPts val="3600"/>
              <a:buFont typeface="Barlow Condensed"/>
              <a:buNone/>
              <a:defRPr sz="3600">
                <a:solidFill>
                  <a:schemeClr val="accent4"/>
                </a:solidFill>
              </a:defRPr>
            </a:lvl1pPr>
            <a:lvl2pPr lvl="1" rtl="0" algn="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grpSp>
        <p:nvGrpSpPr>
          <p:cNvPr id="2433" name="Google Shape;2433;p73"/>
          <p:cNvGrpSpPr/>
          <p:nvPr/>
        </p:nvGrpSpPr>
        <p:grpSpPr>
          <a:xfrm rot="-5400000">
            <a:off x="286059" y="3659330"/>
            <a:ext cx="1209907" cy="1782035"/>
            <a:chOff x="700771" y="-227337"/>
            <a:chExt cx="1458774" cy="2138784"/>
          </a:xfrm>
        </p:grpSpPr>
        <p:sp>
          <p:nvSpPr>
            <p:cNvPr id="2434" name="Google Shape;2434;p73"/>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73"/>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73"/>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73"/>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73"/>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73"/>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73"/>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73"/>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73"/>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73"/>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73"/>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73"/>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73"/>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73"/>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73"/>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73"/>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73"/>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73"/>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73"/>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3" name="Google Shape;2453;p73"/>
          <p:cNvGrpSpPr/>
          <p:nvPr/>
        </p:nvGrpSpPr>
        <p:grpSpPr>
          <a:xfrm rot="5400000">
            <a:off x="7613820" y="-692278"/>
            <a:ext cx="877851" cy="2209091"/>
            <a:chOff x="-26858" y="-227337"/>
            <a:chExt cx="1093215" cy="2757917"/>
          </a:xfrm>
        </p:grpSpPr>
        <p:sp>
          <p:nvSpPr>
            <p:cNvPr id="2454" name="Google Shape;2454;p7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7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73"/>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73"/>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73"/>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73"/>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7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7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7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73"/>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73"/>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7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73"/>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73"/>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73"/>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73"/>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73"/>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73"/>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73"/>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7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7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73"/>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_1">
    <p:spTree>
      <p:nvGrpSpPr>
        <p:cNvPr id="2476" name="Shape 2476"/>
        <p:cNvGrpSpPr/>
        <p:nvPr/>
      </p:nvGrpSpPr>
      <p:grpSpPr>
        <a:xfrm>
          <a:off x="0" y="0"/>
          <a:ext cx="0" cy="0"/>
          <a:chOff x="0" y="0"/>
          <a:chExt cx="0" cy="0"/>
        </a:xfrm>
      </p:grpSpPr>
      <p:sp>
        <p:nvSpPr>
          <p:cNvPr id="2477" name="Google Shape;2477;p74"/>
          <p:cNvSpPr txBox="1"/>
          <p:nvPr>
            <p:ph type="ctrTitle"/>
          </p:nvPr>
        </p:nvSpPr>
        <p:spPr>
          <a:xfrm>
            <a:off x="721720" y="2637450"/>
            <a:ext cx="18378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600">
                <a:latin typeface="Barlow Condensed Medium"/>
                <a:ea typeface="Barlow Condensed Medium"/>
                <a:cs typeface="Barlow Condensed Medium"/>
                <a:sym typeface="Barlow Condensed Medium"/>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2478" name="Google Shape;2478;p74"/>
          <p:cNvSpPr txBox="1"/>
          <p:nvPr>
            <p:ph hasCustomPrompt="1" idx="2" type="title"/>
          </p:nvPr>
        </p:nvSpPr>
        <p:spPr>
          <a:xfrm>
            <a:off x="721720" y="1692675"/>
            <a:ext cx="1837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479" name="Google Shape;2479;p74"/>
          <p:cNvSpPr txBox="1"/>
          <p:nvPr>
            <p:ph idx="3" type="ctrTitle"/>
          </p:nvPr>
        </p:nvSpPr>
        <p:spPr>
          <a:xfrm>
            <a:off x="2675306" y="2637450"/>
            <a:ext cx="18378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600">
                <a:latin typeface="Barlow Condensed Medium"/>
                <a:ea typeface="Barlow Condensed Medium"/>
                <a:cs typeface="Barlow Condensed Medium"/>
                <a:sym typeface="Barlow Condensed Medium"/>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2480" name="Google Shape;2480;p74"/>
          <p:cNvSpPr txBox="1"/>
          <p:nvPr>
            <p:ph hasCustomPrompt="1" idx="4" type="title"/>
          </p:nvPr>
        </p:nvSpPr>
        <p:spPr>
          <a:xfrm>
            <a:off x="2675970" y="1692675"/>
            <a:ext cx="1837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481" name="Google Shape;2481;p74"/>
          <p:cNvSpPr txBox="1"/>
          <p:nvPr>
            <p:ph idx="5" type="ctrTitle"/>
          </p:nvPr>
        </p:nvSpPr>
        <p:spPr>
          <a:xfrm>
            <a:off x="4632122" y="2637450"/>
            <a:ext cx="18378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600">
                <a:latin typeface="Barlow Condensed Medium"/>
                <a:ea typeface="Barlow Condensed Medium"/>
                <a:cs typeface="Barlow Condensed Medium"/>
                <a:sym typeface="Barlow Condensed Medium"/>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2482" name="Google Shape;2482;p74"/>
          <p:cNvSpPr txBox="1"/>
          <p:nvPr>
            <p:ph hasCustomPrompt="1" idx="6" type="title"/>
          </p:nvPr>
        </p:nvSpPr>
        <p:spPr>
          <a:xfrm>
            <a:off x="4630220" y="1692675"/>
            <a:ext cx="1837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483" name="Google Shape;2483;p74"/>
          <p:cNvSpPr txBox="1"/>
          <p:nvPr>
            <p:ph idx="7" type="ctrTitle"/>
          </p:nvPr>
        </p:nvSpPr>
        <p:spPr>
          <a:xfrm>
            <a:off x="6584480" y="2637450"/>
            <a:ext cx="18378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600">
                <a:latin typeface="Barlow Condensed Medium"/>
                <a:ea typeface="Barlow Condensed Medium"/>
                <a:cs typeface="Barlow Condensed Medium"/>
                <a:sym typeface="Barlow Condensed Medium"/>
              </a:defRPr>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2484" name="Google Shape;2484;p74"/>
          <p:cNvSpPr txBox="1"/>
          <p:nvPr>
            <p:ph hasCustomPrompt="1" idx="8" type="title"/>
          </p:nvPr>
        </p:nvSpPr>
        <p:spPr>
          <a:xfrm>
            <a:off x="6584470" y="1692675"/>
            <a:ext cx="1837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485" name="Google Shape;2485;p74"/>
          <p:cNvSpPr txBox="1"/>
          <p:nvPr>
            <p:ph idx="1" type="subTitle"/>
          </p:nvPr>
        </p:nvSpPr>
        <p:spPr>
          <a:xfrm>
            <a:off x="723670" y="3082235"/>
            <a:ext cx="1833900" cy="52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86" name="Google Shape;2486;p74"/>
          <p:cNvSpPr txBox="1"/>
          <p:nvPr>
            <p:ph idx="9" type="subTitle"/>
          </p:nvPr>
        </p:nvSpPr>
        <p:spPr>
          <a:xfrm>
            <a:off x="6586420" y="3082235"/>
            <a:ext cx="1833900" cy="52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87" name="Google Shape;2487;p74"/>
          <p:cNvSpPr txBox="1"/>
          <p:nvPr>
            <p:ph idx="13" type="subTitle"/>
          </p:nvPr>
        </p:nvSpPr>
        <p:spPr>
          <a:xfrm>
            <a:off x="4634726" y="3082235"/>
            <a:ext cx="1833900" cy="52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88" name="Google Shape;2488;p74"/>
          <p:cNvSpPr txBox="1"/>
          <p:nvPr>
            <p:ph idx="14" type="subTitle"/>
          </p:nvPr>
        </p:nvSpPr>
        <p:spPr>
          <a:xfrm>
            <a:off x="2678591" y="3082235"/>
            <a:ext cx="1833900" cy="52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489" name="Google Shape;2489;p74"/>
          <p:cNvGrpSpPr/>
          <p:nvPr/>
        </p:nvGrpSpPr>
        <p:grpSpPr>
          <a:xfrm rot="-5400000">
            <a:off x="286059" y="3659330"/>
            <a:ext cx="1209907" cy="1782035"/>
            <a:chOff x="700771" y="-227337"/>
            <a:chExt cx="1458774" cy="2138784"/>
          </a:xfrm>
        </p:grpSpPr>
        <p:sp>
          <p:nvSpPr>
            <p:cNvPr id="2490" name="Google Shape;2490;p74"/>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74"/>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74"/>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74"/>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74"/>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74"/>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74"/>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74"/>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74"/>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74"/>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74"/>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74"/>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74"/>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74"/>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74"/>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74"/>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74"/>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74"/>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74"/>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9" name="Google Shape;2509;p74"/>
          <p:cNvGrpSpPr/>
          <p:nvPr/>
        </p:nvGrpSpPr>
        <p:grpSpPr>
          <a:xfrm rot="5400000">
            <a:off x="7613820" y="-692278"/>
            <a:ext cx="877851" cy="2209091"/>
            <a:chOff x="-26858" y="-227337"/>
            <a:chExt cx="1093215" cy="2757917"/>
          </a:xfrm>
        </p:grpSpPr>
        <p:sp>
          <p:nvSpPr>
            <p:cNvPr id="2510" name="Google Shape;2510;p7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7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74"/>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74"/>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74"/>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74"/>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7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7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7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74"/>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74"/>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7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74"/>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74"/>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74"/>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74"/>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74"/>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74"/>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74"/>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7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7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74"/>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CUSTOM_1_1_1">
    <p:spTree>
      <p:nvGrpSpPr>
        <p:cNvPr id="2532" name="Shape 2532"/>
        <p:cNvGrpSpPr/>
        <p:nvPr/>
      </p:nvGrpSpPr>
      <p:grpSpPr>
        <a:xfrm>
          <a:off x="0" y="0"/>
          <a:ext cx="0" cy="0"/>
          <a:chOff x="0" y="0"/>
          <a:chExt cx="0" cy="0"/>
        </a:xfrm>
      </p:grpSpPr>
      <p:sp>
        <p:nvSpPr>
          <p:cNvPr id="2533" name="Google Shape;2533;p75"/>
          <p:cNvSpPr txBox="1"/>
          <p:nvPr>
            <p:ph type="ctrTitle"/>
          </p:nvPr>
        </p:nvSpPr>
        <p:spPr>
          <a:xfrm>
            <a:off x="2139858" y="1377824"/>
            <a:ext cx="18378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400"/>
            </a:lvl1pPr>
            <a:lvl2pPr lvl="1"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2pPr>
            <a:lvl3pPr lvl="2"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3pPr>
            <a:lvl4pPr lvl="3"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4pPr>
            <a:lvl5pPr lvl="4"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5pPr>
            <a:lvl6pPr lvl="5"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6pPr>
            <a:lvl7pPr lvl="6"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7pPr>
            <a:lvl8pPr lvl="7"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8pPr>
            <a:lvl9pPr lvl="8"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9pPr>
          </a:lstStyle>
          <a:p/>
        </p:txBody>
      </p:sp>
      <p:sp>
        <p:nvSpPr>
          <p:cNvPr id="2534" name="Google Shape;2534;p75"/>
          <p:cNvSpPr txBox="1"/>
          <p:nvPr>
            <p:ph hasCustomPrompt="1" idx="2" type="title"/>
          </p:nvPr>
        </p:nvSpPr>
        <p:spPr>
          <a:xfrm>
            <a:off x="813900" y="1424244"/>
            <a:ext cx="1161300" cy="941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8000"/>
              <a:buNone/>
              <a:defRPr sz="8000">
                <a:solidFill>
                  <a:schemeClr val="accent5"/>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2535" name="Google Shape;2535;p75"/>
          <p:cNvSpPr txBox="1"/>
          <p:nvPr>
            <p:ph idx="1" type="subTitle"/>
          </p:nvPr>
        </p:nvSpPr>
        <p:spPr>
          <a:xfrm>
            <a:off x="2139858" y="1729862"/>
            <a:ext cx="2331600" cy="630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36" name="Google Shape;2536;p75"/>
          <p:cNvSpPr txBox="1"/>
          <p:nvPr>
            <p:ph idx="3" type="ctrTitle"/>
          </p:nvPr>
        </p:nvSpPr>
        <p:spPr>
          <a:xfrm>
            <a:off x="4572000" y="468450"/>
            <a:ext cx="3790200" cy="577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4"/>
              </a:buClr>
              <a:buSzPts val="3000"/>
              <a:buNone/>
              <a:defRPr sz="3000">
                <a:solidFill>
                  <a:schemeClr val="accent4"/>
                </a:solidFill>
              </a:defRPr>
            </a:lvl1pPr>
            <a:lvl2pPr lvl="1" rtl="0" algn="r">
              <a:spcBef>
                <a:spcPts val="0"/>
              </a:spcBef>
              <a:spcAft>
                <a:spcPts val="0"/>
              </a:spcAft>
              <a:buClr>
                <a:schemeClr val="accent4"/>
              </a:buClr>
              <a:buSzPts val="1600"/>
              <a:buNone/>
              <a:defRPr sz="1600">
                <a:solidFill>
                  <a:schemeClr val="accent4"/>
                </a:solidFill>
              </a:defRPr>
            </a:lvl2pPr>
            <a:lvl3pPr lvl="2" rtl="0" algn="r">
              <a:spcBef>
                <a:spcPts val="0"/>
              </a:spcBef>
              <a:spcAft>
                <a:spcPts val="0"/>
              </a:spcAft>
              <a:buClr>
                <a:schemeClr val="accent4"/>
              </a:buClr>
              <a:buSzPts val="1600"/>
              <a:buNone/>
              <a:defRPr sz="1600">
                <a:solidFill>
                  <a:schemeClr val="accent4"/>
                </a:solidFill>
              </a:defRPr>
            </a:lvl3pPr>
            <a:lvl4pPr lvl="3" rtl="0" algn="r">
              <a:spcBef>
                <a:spcPts val="0"/>
              </a:spcBef>
              <a:spcAft>
                <a:spcPts val="0"/>
              </a:spcAft>
              <a:buClr>
                <a:schemeClr val="accent4"/>
              </a:buClr>
              <a:buSzPts val="1600"/>
              <a:buNone/>
              <a:defRPr sz="1600">
                <a:solidFill>
                  <a:schemeClr val="accent4"/>
                </a:solidFill>
              </a:defRPr>
            </a:lvl4pPr>
            <a:lvl5pPr lvl="4" rtl="0" algn="r">
              <a:spcBef>
                <a:spcPts val="0"/>
              </a:spcBef>
              <a:spcAft>
                <a:spcPts val="0"/>
              </a:spcAft>
              <a:buClr>
                <a:schemeClr val="accent4"/>
              </a:buClr>
              <a:buSzPts val="1600"/>
              <a:buNone/>
              <a:defRPr sz="1600">
                <a:solidFill>
                  <a:schemeClr val="accent4"/>
                </a:solidFill>
              </a:defRPr>
            </a:lvl5pPr>
            <a:lvl6pPr lvl="5" rtl="0" algn="r">
              <a:spcBef>
                <a:spcPts val="0"/>
              </a:spcBef>
              <a:spcAft>
                <a:spcPts val="0"/>
              </a:spcAft>
              <a:buClr>
                <a:schemeClr val="accent4"/>
              </a:buClr>
              <a:buSzPts val="1600"/>
              <a:buNone/>
              <a:defRPr sz="1600">
                <a:solidFill>
                  <a:schemeClr val="accent4"/>
                </a:solidFill>
              </a:defRPr>
            </a:lvl6pPr>
            <a:lvl7pPr lvl="6" rtl="0" algn="r">
              <a:spcBef>
                <a:spcPts val="0"/>
              </a:spcBef>
              <a:spcAft>
                <a:spcPts val="0"/>
              </a:spcAft>
              <a:buClr>
                <a:schemeClr val="accent4"/>
              </a:buClr>
              <a:buSzPts val="1600"/>
              <a:buNone/>
              <a:defRPr sz="1600">
                <a:solidFill>
                  <a:schemeClr val="accent4"/>
                </a:solidFill>
              </a:defRPr>
            </a:lvl7pPr>
            <a:lvl8pPr lvl="7" rtl="0" algn="r">
              <a:spcBef>
                <a:spcPts val="0"/>
              </a:spcBef>
              <a:spcAft>
                <a:spcPts val="0"/>
              </a:spcAft>
              <a:buClr>
                <a:schemeClr val="accent4"/>
              </a:buClr>
              <a:buSzPts val="1600"/>
              <a:buNone/>
              <a:defRPr sz="1600">
                <a:solidFill>
                  <a:schemeClr val="accent4"/>
                </a:solidFill>
              </a:defRPr>
            </a:lvl8pPr>
            <a:lvl9pPr lvl="8" rtl="0" algn="r">
              <a:spcBef>
                <a:spcPts val="0"/>
              </a:spcBef>
              <a:spcAft>
                <a:spcPts val="0"/>
              </a:spcAft>
              <a:buClr>
                <a:schemeClr val="accent4"/>
              </a:buClr>
              <a:buSzPts val="1600"/>
              <a:buNone/>
              <a:defRPr sz="1600">
                <a:solidFill>
                  <a:schemeClr val="accent4"/>
                </a:solidFill>
              </a:defRPr>
            </a:lvl9pPr>
          </a:lstStyle>
          <a:p/>
        </p:txBody>
      </p:sp>
      <p:cxnSp>
        <p:nvCxnSpPr>
          <p:cNvPr id="2537" name="Google Shape;2537;p75"/>
          <p:cNvCxnSpPr/>
          <p:nvPr/>
        </p:nvCxnSpPr>
        <p:spPr>
          <a:xfrm>
            <a:off x="8634675" y="-1279600"/>
            <a:ext cx="0" cy="2280000"/>
          </a:xfrm>
          <a:prstGeom prst="straightConnector1">
            <a:avLst/>
          </a:prstGeom>
          <a:noFill/>
          <a:ln cap="flat" cmpd="sng" w="28575">
            <a:solidFill>
              <a:schemeClr val="accent4"/>
            </a:solidFill>
            <a:prstDash val="solid"/>
            <a:round/>
            <a:headEnd len="med" w="med" type="none"/>
            <a:tailEnd len="med" w="med" type="none"/>
          </a:ln>
        </p:spPr>
      </p:cxnSp>
      <p:grpSp>
        <p:nvGrpSpPr>
          <p:cNvPr id="2538" name="Google Shape;2538;p75"/>
          <p:cNvGrpSpPr/>
          <p:nvPr/>
        </p:nvGrpSpPr>
        <p:grpSpPr>
          <a:xfrm rot="-5400000">
            <a:off x="665620" y="3611830"/>
            <a:ext cx="877851" cy="2209091"/>
            <a:chOff x="-26858" y="-227337"/>
            <a:chExt cx="1093215" cy="2757917"/>
          </a:xfrm>
        </p:grpSpPr>
        <p:sp>
          <p:nvSpPr>
            <p:cNvPr id="2539" name="Google Shape;2539;p7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7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75"/>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75"/>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75"/>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75"/>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7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7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7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75"/>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75"/>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7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75"/>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75"/>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75"/>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75"/>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75"/>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75"/>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75"/>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7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7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75"/>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1" name="Google Shape;2561;p75"/>
          <p:cNvSpPr txBox="1"/>
          <p:nvPr>
            <p:ph idx="4" type="ctrTitle"/>
          </p:nvPr>
        </p:nvSpPr>
        <p:spPr>
          <a:xfrm>
            <a:off x="5998758" y="1377824"/>
            <a:ext cx="18378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400"/>
            </a:lvl1pPr>
            <a:lvl2pPr lvl="1"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2pPr>
            <a:lvl3pPr lvl="2"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3pPr>
            <a:lvl4pPr lvl="3"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4pPr>
            <a:lvl5pPr lvl="4"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5pPr>
            <a:lvl6pPr lvl="5"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6pPr>
            <a:lvl7pPr lvl="6"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7pPr>
            <a:lvl8pPr lvl="7"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8pPr>
            <a:lvl9pPr lvl="8"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9pPr>
          </a:lstStyle>
          <a:p/>
        </p:txBody>
      </p:sp>
      <p:sp>
        <p:nvSpPr>
          <p:cNvPr id="2562" name="Google Shape;2562;p75"/>
          <p:cNvSpPr txBox="1"/>
          <p:nvPr>
            <p:ph hasCustomPrompt="1" idx="5" type="title"/>
          </p:nvPr>
        </p:nvSpPr>
        <p:spPr>
          <a:xfrm>
            <a:off x="4672800" y="1424244"/>
            <a:ext cx="1161300" cy="941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8000"/>
              <a:buNone/>
              <a:defRPr sz="8000">
                <a:solidFill>
                  <a:schemeClr val="accent3"/>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2563" name="Google Shape;2563;p75"/>
          <p:cNvSpPr txBox="1"/>
          <p:nvPr>
            <p:ph idx="6" type="subTitle"/>
          </p:nvPr>
        </p:nvSpPr>
        <p:spPr>
          <a:xfrm>
            <a:off x="5998758" y="1729862"/>
            <a:ext cx="2331600" cy="630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64" name="Google Shape;2564;p75"/>
          <p:cNvSpPr txBox="1"/>
          <p:nvPr>
            <p:ph idx="7" type="ctrTitle"/>
          </p:nvPr>
        </p:nvSpPr>
        <p:spPr>
          <a:xfrm>
            <a:off x="2139858" y="3122063"/>
            <a:ext cx="18378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400"/>
            </a:lvl1pPr>
            <a:lvl2pPr lvl="1"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2pPr>
            <a:lvl3pPr lvl="2"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3pPr>
            <a:lvl4pPr lvl="3"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4pPr>
            <a:lvl5pPr lvl="4"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5pPr>
            <a:lvl6pPr lvl="5"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6pPr>
            <a:lvl7pPr lvl="6"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7pPr>
            <a:lvl8pPr lvl="7"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8pPr>
            <a:lvl9pPr lvl="8"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9pPr>
          </a:lstStyle>
          <a:p/>
        </p:txBody>
      </p:sp>
      <p:sp>
        <p:nvSpPr>
          <p:cNvPr id="2565" name="Google Shape;2565;p75"/>
          <p:cNvSpPr txBox="1"/>
          <p:nvPr>
            <p:ph hasCustomPrompt="1" idx="8" type="title"/>
          </p:nvPr>
        </p:nvSpPr>
        <p:spPr>
          <a:xfrm>
            <a:off x="813900" y="3168483"/>
            <a:ext cx="1161300" cy="941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8000"/>
              <a:buNone/>
              <a:defRPr sz="8000">
                <a:solidFill>
                  <a:schemeClr val="accent2"/>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2566" name="Google Shape;2566;p75"/>
          <p:cNvSpPr txBox="1"/>
          <p:nvPr>
            <p:ph idx="9" type="subTitle"/>
          </p:nvPr>
        </p:nvSpPr>
        <p:spPr>
          <a:xfrm>
            <a:off x="2139858" y="3474101"/>
            <a:ext cx="2331600" cy="630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67" name="Google Shape;2567;p75"/>
          <p:cNvSpPr txBox="1"/>
          <p:nvPr>
            <p:ph idx="13" type="ctrTitle"/>
          </p:nvPr>
        </p:nvSpPr>
        <p:spPr>
          <a:xfrm>
            <a:off x="5998758" y="3122063"/>
            <a:ext cx="18378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None/>
              <a:defRPr sz="2400"/>
            </a:lvl1pPr>
            <a:lvl2pPr lvl="1"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2pPr>
            <a:lvl3pPr lvl="2"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3pPr>
            <a:lvl4pPr lvl="3"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4pPr>
            <a:lvl5pPr lvl="4"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5pPr>
            <a:lvl6pPr lvl="5"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6pPr>
            <a:lvl7pPr lvl="6"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7pPr>
            <a:lvl8pPr lvl="7"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8pPr>
            <a:lvl9pPr lvl="8"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9pPr>
          </a:lstStyle>
          <a:p/>
        </p:txBody>
      </p:sp>
      <p:sp>
        <p:nvSpPr>
          <p:cNvPr id="2568" name="Google Shape;2568;p75"/>
          <p:cNvSpPr txBox="1"/>
          <p:nvPr>
            <p:ph hasCustomPrompt="1" idx="14" type="title"/>
          </p:nvPr>
        </p:nvSpPr>
        <p:spPr>
          <a:xfrm>
            <a:off x="4672800" y="3168483"/>
            <a:ext cx="1161300" cy="941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8000"/>
              <a:buNone/>
              <a:defRPr sz="8000">
                <a:solidFill>
                  <a:schemeClr val="accent4"/>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2569" name="Google Shape;2569;p75"/>
          <p:cNvSpPr txBox="1"/>
          <p:nvPr>
            <p:ph idx="15" type="subTitle"/>
          </p:nvPr>
        </p:nvSpPr>
        <p:spPr>
          <a:xfrm>
            <a:off x="5998758" y="3474101"/>
            <a:ext cx="2331600" cy="630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3">
  <p:cSld name="CUSTOM_1_1_1_1">
    <p:spTree>
      <p:nvGrpSpPr>
        <p:cNvPr id="2570" name="Shape 2570"/>
        <p:cNvGrpSpPr/>
        <p:nvPr/>
      </p:nvGrpSpPr>
      <p:grpSpPr>
        <a:xfrm>
          <a:off x="0" y="0"/>
          <a:ext cx="0" cy="0"/>
          <a:chOff x="0" y="0"/>
          <a:chExt cx="0" cy="0"/>
        </a:xfrm>
      </p:grpSpPr>
      <p:sp>
        <p:nvSpPr>
          <p:cNvPr id="2571" name="Google Shape;2571;p76"/>
          <p:cNvSpPr txBox="1"/>
          <p:nvPr>
            <p:ph type="ctrTitle"/>
          </p:nvPr>
        </p:nvSpPr>
        <p:spPr>
          <a:xfrm>
            <a:off x="893040" y="1354325"/>
            <a:ext cx="2349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400"/>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2572" name="Google Shape;2572;p76"/>
          <p:cNvSpPr txBox="1"/>
          <p:nvPr>
            <p:ph hasCustomPrompt="1" idx="2" type="title"/>
          </p:nvPr>
        </p:nvSpPr>
        <p:spPr>
          <a:xfrm>
            <a:off x="893104" y="771353"/>
            <a:ext cx="23496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accent6"/>
                </a:solidFill>
              </a:defRPr>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573" name="Google Shape;2573;p76"/>
          <p:cNvSpPr txBox="1"/>
          <p:nvPr>
            <p:ph idx="3" type="ctrTitle"/>
          </p:nvPr>
        </p:nvSpPr>
        <p:spPr>
          <a:xfrm>
            <a:off x="3398867" y="1354325"/>
            <a:ext cx="2349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400"/>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2574" name="Google Shape;2574;p76"/>
          <p:cNvSpPr txBox="1"/>
          <p:nvPr>
            <p:ph hasCustomPrompt="1" idx="4" type="title"/>
          </p:nvPr>
        </p:nvSpPr>
        <p:spPr>
          <a:xfrm>
            <a:off x="3398905" y="771353"/>
            <a:ext cx="23496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accent5"/>
                </a:solidFill>
              </a:defRPr>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575" name="Google Shape;2575;p76"/>
          <p:cNvSpPr txBox="1"/>
          <p:nvPr>
            <p:ph idx="5" type="ctrTitle"/>
          </p:nvPr>
        </p:nvSpPr>
        <p:spPr>
          <a:xfrm>
            <a:off x="889725" y="3337175"/>
            <a:ext cx="2349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400"/>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2576" name="Google Shape;2576;p76"/>
          <p:cNvSpPr txBox="1"/>
          <p:nvPr>
            <p:ph hasCustomPrompt="1" idx="6" type="title"/>
          </p:nvPr>
        </p:nvSpPr>
        <p:spPr>
          <a:xfrm>
            <a:off x="889737" y="2754203"/>
            <a:ext cx="23496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accent2"/>
                </a:solidFill>
              </a:defRPr>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577" name="Google Shape;2577;p76"/>
          <p:cNvSpPr txBox="1"/>
          <p:nvPr>
            <p:ph idx="7" type="ctrTitle"/>
          </p:nvPr>
        </p:nvSpPr>
        <p:spPr>
          <a:xfrm>
            <a:off x="3395552" y="3337175"/>
            <a:ext cx="2349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400"/>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2578" name="Google Shape;2578;p76"/>
          <p:cNvSpPr txBox="1"/>
          <p:nvPr>
            <p:ph hasCustomPrompt="1" idx="8" type="title"/>
          </p:nvPr>
        </p:nvSpPr>
        <p:spPr>
          <a:xfrm>
            <a:off x="3395538" y="2754203"/>
            <a:ext cx="23496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2"/>
                </a:solidFill>
              </a:defRPr>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579" name="Google Shape;2579;p76"/>
          <p:cNvSpPr txBox="1"/>
          <p:nvPr>
            <p:ph idx="1" type="subTitle"/>
          </p:nvPr>
        </p:nvSpPr>
        <p:spPr>
          <a:xfrm>
            <a:off x="898154" y="1758075"/>
            <a:ext cx="2344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80" name="Google Shape;2580;p76"/>
          <p:cNvSpPr txBox="1"/>
          <p:nvPr>
            <p:ph idx="9" type="subTitle"/>
          </p:nvPr>
        </p:nvSpPr>
        <p:spPr>
          <a:xfrm>
            <a:off x="3398031" y="3740925"/>
            <a:ext cx="2344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81" name="Google Shape;2581;p76"/>
          <p:cNvSpPr txBox="1"/>
          <p:nvPr>
            <p:ph idx="13" type="subTitle"/>
          </p:nvPr>
        </p:nvSpPr>
        <p:spPr>
          <a:xfrm>
            <a:off x="893055" y="3740925"/>
            <a:ext cx="2344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82" name="Google Shape;2582;p76"/>
          <p:cNvSpPr txBox="1"/>
          <p:nvPr>
            <p:ph idx="14" type="subTitle"/>
          </p:nvPr>
        </p:nvSpPr>
        <p:spPr>
          <a:xfrm>
            <a:off x="3403067" y="1758075"/>
            <a:ext cx="2344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83" name="Google Shape;2583;p76"/>
          <p:cNvSpPr txBox="1"/>
          <p:nvPr>
            <p:ph idx="15" type="ctrTitle"/>
          </p:nvPr>
        </p:nvSpPr>
        <p:spPr>
          <a:xfrm>
            <a:off x="5904593" y="1354325"/>
            <a:ext cx="2349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400"/>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2584" name="Google Shape;2584;p76"/>
          <p:cNvSpPr txBox="1"/>
          <p:nvPr>
            <p:ph hasCustomPrompt="1" idx="16" type="title"/>
          </p:nvPr>
        </p:nvSpPr>
        <p:spPr>
          <a:xfrm>
            <a:off x="5904631" y="771353"/>
            <a:ext cx="23496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accent4"/>
                </a:solidFill>
              </a:defRPr>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585" name="Google Shape;2585;p76"/>
          <p:cNvSpPr txBox="1"/>
          <p:nvPr>
            <p:ph idx="17" type="ctrTitle"/>
          </p:nvPr>
        </p:nvSpPr>
        <p:spPr>
          <a:xfrm>
            <a:off x="5901278" y="3337175"/>
            <a:ext cx="2349600" cy="57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Font typeface="Barlow Condensed"/>
              <a:buNone/>
              <a:defRPr sz="2400"/>
            </a:lvl1pPr>
            <a:lvl2pPr lvl="1" rtl="0" algn="ctr">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rtl="0" algn="ctr">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rtl="0" algn="ctr">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rtl="0" algn="ctr">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rtl="0" algn="ctr">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rtl="0" algn="ctr">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rtl="0" algn="ctr">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rtl="0" algn="ctr">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p:txBody>
      </p:sp>
      <p:sp>
        <p:nvSpPr>
          <p:cNvPr id="2586" name="Google Shape;2586;p76"/>
          <p:cNvSpPr txBox="1"/>
          <p:nvPr>
            <p:ph hasCustomPrompt="1" idx="18" type="title"/>
          </p:nvPr>
        </p:nvSpPr>
        <p:spPr>
          <a:xfrm>
            <a:off x="5901265" y="2754203"/>
            <a:ext cx="23496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accent3"/>
                </a:solidFill>
              </a:defRPr>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587" name="Google Shape;2587;p76"/>
          <p:cNvSpPr txBox="1"/>
          <p:nvPr>
            <p:ph idx="19" type="subTitle"/>
          </p:nvPr>
        </p:nvSpPr>
        <p:spPr>
          <a:xfrm>
            <a:off x="5903758" y="3740925"/>
            <a:ext cx="2344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88" name="Google Shape;2588;p76"/>
          <p:cNvSpPr txBox="1"/>
          <p:nvPr>
            <p:ph idx="20" type="subTitle"/>
          </p:nvPr>
        </p:nvSpPr>
        <p:spPr>
          <a:xfrm>
            <a:off x="5908793" y="1758075"/>
            <a:ext cx="2344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589" name="Google Shape;2589;p76"/>
          <p:cNvGrpSpPr/>
          <p:nvPr/>
        </p:nvGrpSpPr>
        <p:grpSpPr>
          <a:xfrm flipH="1" rot="5400000">
            <a:off x="7600520" y="3611830"/>
            <a:ext cx="877851" cy="2209091"/>
            <a:chOff x="-26858" y="-227337"/>
            <a:chExt cx="1093215" cy="2757917"/>
          </a:xfrm>
        </p:grpSpPr>
        <p:sp>
          <p:nvSpPr>
            <p:cNvPr id="2590" name="Google Shape;2590;p7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7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76"/>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76"/>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76"/>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76"/>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7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7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7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76"/>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76"/>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7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76"/>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76"/>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76"/>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76"/>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76"/>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76"/>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76"/>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7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7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76"/>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612" name="Shape 2612"/>
        <p:cNvGrpSpPr/>
        <p:nvPr/>
      </p:nvGrpSpPr>
      <p:grpSpPr>
        <a:xfrm>
          <a:off x="0" y="0"/>
          <a:ext cx="0" cy="0"/>
          <a:chOff x="0" y="0"/>
          <a:chExt cx="0" cy="0"/>
        </a:xfrm>
      </p:grpSpPr>
      <p:sp>
        <p:nvSpPr>
          <p:cNvPr id="2613" name="Google Shape;2613;p77"/>
          <p:cNvSpPr txBox="1"/>
          <p:nvPr>
            <p:ph idx="1" type="subTitle"/>
          </p:nvPr>
        </p:nvSpPr>
        <p:spPr>
          <a:xfrm>
            <a:off x="1357575" y="2398275"/>
            <a:ext cx="2568300" cy="57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14" name="Google Shape;2614;p77"/>
          <p:cNvSpPr txBox="1"/>
          <p:nvPr>
            <p:ph idx="2" type="subTitle"/>
          </p:nvPr>
        </p:nvSpPr>
        <p:spPr>
          <a:xfrm>
            <a:off x="1132425" y="3320025"/>
            <a:ext cx="3018600" cy="829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1100"/>
              <a:buChar char="●"/>
              <a:defRPr>
                <a:solidFill>
                  <a:schemeClr val="dk1"/>
                </a:solidFill>
              </a:defRPr>
            </a:lvl1pPr>
            <a:lvl2pPr lvl="1" rtl="0" algn="ctr">
              <a:spcBef>
                <a:spcPts val="0"/>
              </a:spcBef>
              <a:spcAft>
                <a:spcPts val="0"/>
              </a:spcAft>
              <a:buSzPts val="1100"/>
              <a:buChar char="○"/>
              <a:defRPr sz="1100"/>
            </a:lvl2pPr>
            <a:lvl3pPr lvl="2" rtl="0" algn="ctr">
              <a:spcBef>
                <a:spcPts val="1600"/>
              </a:spcBef>
              <a:spcAft>
                <a:spcPts val="0"/>
              </a:spcAft>
              <a:buSzPts val="1100"/>
              <a:buChar char="■"/>
              <a:defRPr sz="1100"/>
            </a:lvl3pPr>
            <a:lvl4pPr lvl="3" rtl="0" algn="ctr">
              <a:spcBef>
                <a:spcPts val="1600"/>
              </a:spcBef>
              <a:spcAft>
                <a:spcPts val="0"/>
              </a:spcAft>
              <a:buSzPts val="1100"/>
              <a:buChar char="●"/>
              <a:defRPr sz="1100"/>
            </a:lvl4pPr>
            <a:lvl5pPr lvl="4" rtl="0" algn="ctr">
              <a:spcBef>
                <a:spcPts val="1600"/>
              </a:spcBef>
              <a:spcAft>
                <a:spcPts val="0"/>
              </a:spcAft>
              <a:buSzPts val="1100"/>
              <a:buChar char="○"/>
              <a:defRPr sz="1100"/>
            </a:lvl5pPr>
            <a:lvl6pPr lvl="5" rtl="0" algn="ctr">
              <a:spcBef>
                <a:spcPts val="1600"/>
              </a:spcBef>
              <a:spcAft>
                <a:spcPts val="0"/>
              </a:spcAft>
              <a:buSzPts val="1100"/>
              <a:buChar char="■"/>
              <a:defRPr sz="1100"/>
            </a:lvl6pPr>
            <a:lvl7pPr lvl="6" rtl="0" algn="ctr">
              <a:spcBef>
                <a:spcPts val="1600"/>
              </a:spcBef>
              <a:spcAft>
                <a:spcPts val="0"/>
              </a:spcAft>
              <a:buSzPts val="1100"/>
              <a:buChar char="●"/>
              <a:defRPr sz="1100"/>
            </a:lvl7pPr>
            <a:lvl8pPr lvl="7" rtl="0" algn="ctr">
              <a:spcBef>
                <a:spcPts val="1600"/>
              </a:spcBef>
              <a:spcAft>
                <a:spcPts val="0"/>
              </a:spcAft>
              <a:buSzPts val="1100"/>
              <a:buChar char="○"/>
              <a:defRPr sz="1100"/>
            </a:lvl8pPr>
            <a:lvl9pPr lvl="8" rtl="0" algn="ctr">
              <a:spcBef>
                <a:spcPts val="1600"/>
              </a:spcBef>
              <a:spcAft>
                <a:spcPts val="1600"/>
              </a:spcAft>
              <a:buSzPts val="1100"/>
              <a:buChar char="■"/>
              <a:defRPr sz="1100"/>
            </a:lvl9pPr>
          </a:lstStyle>
          <a:p/>
        </p:txBody>
      </p:sp>
      <p:sp>
        <p:nvSpPr>
          <p:cNvPr id="2615" name="Google Shape;2615;p77"/>
          <p:cNvSpPr txBox="1"/>
          <p:nvPr>
            <p:ph hasCustomPrompt="1" type="title"/>
          </p:nvPr>
        </p:nvSpPr>
        <p:spPr>
          <a:xfrm>
            <a:off x="1676475" y="984050"/>
            <a:ext cx="1930500" cy="57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0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2616" name="Google Shape;2616;p77"/>
          <p:cNvSpPr txBox="1"/>
          <p:nvPr>
            <p:ph idx="3" type="subTitle"/>
          </p:nvPr>
        </p:nvSpPr>
        <p:spPr>
          <a:xfrm>
            <a:off x="1700175" y="2912675"/>
            <a:ext cx="18831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Barlow Condensed Medium"/>
              <a:buNone/>
              <a:defRPr sz="1600">
                <a:latin typeface="Barlow Condensed Medium"/>
                <a:ea typeface="Barlow Condensed Medium"/>
                <a:cs typeface="Barlow Condensed Medium"/>
                <a:sym typeface="Barlow Condensed Medium"/>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617" name="Google Shape;2617;p77"/>
          <p:cNvSpPr txBox="1"/>
          <p:nvPr>
            <p:ph idx="4" type="subTitle"/>
          </p:nvPr>
        </p:nvSpPr>
        <p:spPr>
          <a:xfrm>
            <a:off x="5235388" y="2398275"/>
            <a:ext cx="2569500" cy="57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618" name="Google Shape;2618;p77"/>
          <p:cNvSpPr txBox="1"/>
          <p:nvPr>
            <p:ph idx="5" type="subTitle"/>
          </p:nvPr>
        </p:nvSpPr>
        <p:spPr>
          <a:xfrm>
            <a:off x="5011450" y="3320025"/>
            <a:ext cx="3017400" cy="829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2"/>
              </a:buClr>
              <a:buSzPts val="1100"/>
              <a:buChar char="●"/>
              <a:defRPr>
                <a:solidFill>
                  <a:schemeClr val="dk1"/>
                </a:solidFill>
              </a:defRPr>
            </a:lvl1pPr>
            <a:lvl2pPr lvl="1" rtl="0" algn="ctr">
              <a:spcBef>
                <a:spcPts val="0"/>
              </a:spcBef>
              <a:spcAft>
                <a:spcPts val="0"/>
              </a:spcAft>
              <a:buSzPts val="1100"/>
              <a:buChar char="○"/>
              <a:defRPr sz="1100"/>
            </a:lvl2pPr>
            <a:lvl3pPr lvl="2" rtl="0" algn="ctr">
              <a:spcBef>
                <a:spcPts val="1600"/>
              </a:spcBef>
              <a:spcAft>
                <a:spcPts val="0"/>
              </a:spcAft>
              <a:buSzPts val="1100"/>
              <a:buChar char="■"/>
              <a:defRPr sz="1100"/>
            </a:lvl3pPr>
            <a:lvl4pPr lvl="3" rtl="0" algn="ctr">
              <a:spcBef>
                <a:spcPts val="1600"/>
              </a:spcBef>
              <a:spcAft>
                <a:spcPts val="0"/>
              </a:spcAft>
              <a:buSzPts val="1100"/>
              <a:buChar char="●"/>
              <a:defRPr sz="1100"/>
            </a:lvl4pPr>
            <a:lvl5pPr lvl="4" rtl="0" algn="ctr">
              <a:spcBef>
                <a:spcPts val="1600"/>
              </a:spcBef>
              <a:spcAft>
                <a:spcPts val="0"/>
              </a:spcAft>
              <a:buSzPts val="1100"/>
              <a:buChar char="○"/>
              <a:defRPr sz="1100"/>
            </a:lvl5pPr>
            <a:lvl6pPr lvl="5" rtl="0" algn="ctr">
              <a:spcBef>
                <a:spcPts val="1600"/>
              </a:spcBef>
              <a:spcAft>
                <a:spcPts val="0"/>
              </a:spcAft>
              <a:buSzPts val="1100"/>
              <a:buChar char="■"/>
              <a:defRPr sz="1100"/>
            </a:lvl6pPr>
            <a:lvl7pPr lvl="6" rtl="0" algn="ctr">
              <a:spcBef>
                <a:spcPts val="1600"/>
              </a:spcBef>
              <a:spcAft>
                <a:spcPts val="0"/>
              </a:spcAft>
              <a:buSzPts val="1100"/>
              <a:buChar char="●"/>
              <a:defRPr sz="1100"/>
            </a:lvl7pPr>
            <a:lvl8pPr lvl="7" rtl="0" algn="ctr">
              <a:spcBef>
                <a:spcPts val="1600"/>
              </a:spcBef>
              <a:spcAft>
                <a:spcPts val="0"/>
              </a:spcAft>
              <a:buSzPts val="1100"/>
              <a:buChar char="○"/>
              <a:defRPr sz="1100"/>
            </a:lvl8pPr>
            <a:lvl9pPr lvl="8" rtl="0" algn="ctr">
              <a:spcBef>
                <a:spcPts val="1600"/>
              </a:spcBef>
              <a:spcAft>
                <a:spcPts val="1600"/>
              </a:spcAft>
              <a:buSzPts val="1100"/>
              <a:buChar char="■"/>
              <a:defRPr sz="1100"/>
            </a:lvl9pPr>
          </a:lstStyle>
          <a:p/>
        </p:txBody>
      </p:sp>
      <p:sp>
        <p:nvSpPr>
          <p:cNvPr id="2619" name="Google Shape;2619;p77"/>
          <p:cNvSpPr txBox="1"/>
          <p:nvPr>
            <p:ph hasCustomPrompt="1" idx="6" type="title"/>
          </p:nvPr>
        </p:nvSpPr>
        <p:spPr>
          <a:xfrm>
            <a:off x="5554900" y="984050"/>
            <a:ext cx="1930500" cy="57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620" name="Google Shape;2620;p77"/>
          <p:cNvSpPr txBox="1"/>
          <p:nvPr>
            <p:ph idx="7" type="subTitle"/>
          </p:nvPr>
        </p:nvSpPr>
        <p:spPr>
          <a:xfrm>
            <a:off x="5554825" y="2912675"/>
            <a:ext cx="1930500" cy="36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Barlow Condensed Medium"/>
              <a:buNone/>
              <a:defRPr sz="1600">
                <a:latin typeface="Barlow Condensed Medium"/>
                <a:ea typeface="Barlow Condensed Medium"/>
                <a:cs typeface="Barlow Condensed Medium"/>
                <a:sym typeface="Barlow Condensed Medium"/>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2621" name="Google Shape;2621;p77"/>
          <p:cNvSpPr txBox="1"/>
          <p:nvPr>
            <p:ph idx="8" type="ctrTitle"/>
          </p:nvPr>
        </p:nvSpPr>
        <p:spPr>
          <a:xfrm>
            <a:off x="266501" y="468450"/>
            <a:ext cx="80955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2622" name="Google Shape;2622;p77"/>
          <p:cNvCxnSpPr/>
          <p:nvPr/>
        </p:nvCxnSpPr>
        <p:spPr>
          <a:xfrm>
            <a:off x="8634675" y="-1604650"/>
            <a:ext cx="0" cy="2664900"/>
          </a:xfrm>
          <a:prstGeom prst="straightConnector1">
            <a:avLst/>
          </a:prstGeom>
          <a:noFill/>
          <a:ln cap="flat" cmpd="sng" w="28575">
            <a:solidFill>
              <a:schemeClr val="accent4"/>
            </a:solidFill>
            <a:prstDash val="solid"/>
            <a:round/>
            <a:headEnd len="med" w="med" type="none"/>
            <a:tailEnd len="med" w="med" type="none"/>
          </a:ln>
        </p:spPr>
      </p:cxnSp>
      <p:grpSp>
        <p:nvGrpSpPr>
          <p:cNvPr id="2623" name="Google Shape;2623;p77"/>
          <p:cNvGrpSpPr/>
          <p:nvPr/>
        </p:nvGrpSpPr>
        <p:grpSpPr>
          <a:xfrm rot="-5400000">
            <a:off x="665620" y="3611830"/>
            <a:ext cx="877851" cy="2209091"/>
            <a:chOff x="-26858" y="-227337"/>
            <a:chExt cx="1093215" cy="2757917"/>
          </a:xfrm>
        </p:grpSpPr>
        <p:sp>
          <p:nvSpPr>
            <p:cNvPr id="2624" name="Google Shape;2624;p7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7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77"/>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77"/>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77"/>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77"/>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7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7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7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77"/>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77"/>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7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77"/>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77"/>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77"/>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77"/>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77"/>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77"/>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77"/>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7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7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77"/>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
    <p:spTree>
      <p:nvGrpSpPr>
        <p:cNvPr id="2646" name="Shape 2646"/>
        <p:cNvGrpSpPr/>
        <p:nvPr/>
      </p:nvGrpSpPr>
      <p:grpSpPr>
        <a:xfrm>
          <a:off x="0" y="0"/>
          <a:ext cx="0" cy="0"/>
          <a:chOff x="0" y="0"/>
          <a:chExt cx="0" cy="0"/>
        </a:xfrm>
      </p:grpSpPr>
      <p:sp>
        <p:nvSpPr>
          <p:cNvPr id="2647" name="Google Shape;2647;p78"/>
          <p:cNvSpPr txBox="1"/>
          <p:nvPr>
            <p:ph type="ctrTitle"/>
          </p:nvPr>
        </p:nvSpPr>
        <p:spPr>
          <a:xfrm>
            <a:off x="2769125" y="539500"/>
            <a:ext cx="3605700" cy="83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2648" name="Google Shape;2648;p78"/>
          <p:cNvSpPr txBox="1"/>
          <p:nvPr>
            <p:ph idx="1" type="subTitle"/>
          </p:nvPr>
        </p:nvSpPr>
        <p:spPr>
          <a:xfrm>
            <a:off x="2725300" y="1609975"/>
            <a:ext cx="3693300" cy="102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649" name="Google Shape;2649;p78"/>
          <p:cNvSpPr txBox="1"/>
          <p:nvPr/>
        </p:nvSpPr>
        <p:spPr>
          <a:xfrm>
            <a:off x="3023550" y="3354600"/>
            <a:ext cx="3096900" cy="898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Arvo"/>
                <a:ea typeface="Arvo"/>
                <a:cs typeface="Arvo"/>
                <a:sym typeface="Arvo"/>
              </a:rPr>
              <a:t>CREDITS: This presentation template was created by </a:t>
            </a:r>
            <a:r>
              <a:rPr b="1" lang="en" sz="1000">
                <a:solidFill>
                  <a:schemeClr val="dk1"/>
                </a:solidFill>
                <a:uFill>
                  <a:noFill/>
                </a:uFill>
                <a:latin typeface="Arvo"/>
                <a:ea typeface="Arvo"/>
                <a:cs typeface="Arvo"/>
                <a:sym typeface="Arvo"/>
                <a:hlinkClick r:id="rId2">
                  <a:extLst>
                    <a:ext uri="{A12FA001-AC4F-418D-AE19-62706E023703}">
                      <ahyp:hlinkClr val="tx"/>
                    </a:ext>
                  </a:extLst>
                </a:hlinkClick>
              </a:rPr>
              <a:t>Slidesgo</a:t>
            </a:r>
            <a:r>
              <a:rPr lang="en" sz="1000">
                <a:solidFill>
                  <a:schemeClr val="dk1"/>
                </a:solidFill>
                <a:latin typeface="Arvo"/>
                <a:ea typeface="Arvo"/>
                <a:cs typeface="Arvo"/>
                <a:sym typeface="Arvo"/>
              </a:rPr>
              <a:t>, including icons by </a:t>
            </a:r>
            <a:r>
              <a:rPr b="1" lang="en" sz="1000">
                <a:solidFill>
                  <a:schemeClr val="dk1"/>
                </a:solidFill>
                <a:uFill>
                  <a:noFill/>
                </a:uFill>
                <a:latin typeface="Arvo"/>
                <a:ea typeface="Arvo"/>
                <a:cs typeface="Arvo"/>
                <a:sym typeface="Arvo"/>
                <a:hlinkClick r:id="rId3">
                  <a:extLst>
                    <a:ext uri="{A12FA001-AC4F-418D-AE19-62706E023703}">
                      <ahyp:hlinkClr val="tx"/>
                    </a:ext>
                  </a:extLst>
                </a:hlinkClick>
              </a:rPr>
              <a:t>Flaticon</a:t>
            </a:r>
            <a:r>
              <a:rPr lang="en" sz="1000">
                <a:solidFill>
                  <a:schemeClr val="dk1"/>
                </a:solidFill>
                <a:latin typeface="Arvo"/>
                <a:ea typeface="Arvo"/>
                <a:cs typeface="Arvo"/>
                <a:sym typeface="Arvo"/>
              </a:rPr>
              <a:t>, infographics &amp; images by </a:t>
            </a:r>
            <a:r>
              <a:rPr b="1" lang="en" sz="1000">
                <a:solidFill>
                  <a:schemeClr val="dk1"/>
                </a:solidFill>
                <a:uFill>
                  <a:noFill/>
                </a:uFill>
                <a:latin typeface="Arvo"/>
                <a:ea typeface="Arvo"/>
                <a:cs typeface="Arvo"/>
                <a:sym typeface="Arvo"/>
                <a:hlinkClick r:id="rId4">
                  <a:extLst>
                    <a:ext uri="{A12FA001-AC4F-418D-AE19-62706E023703}">
                      <ahyp:hlinkClr val="tx"/>
                    </a:ext>
                  </a:extLst>
                </a:hlinkClick>
              </a:rPr>
              <a:t>Freepik</a:t>
            </a:r>
            <a:endParaRPr b="1" sz="1000">
              <a:solidFill>
                <a:schemeClr val="dk1"/>
              </a:solidFill>
              <a:latin typeface="Arvo"/>
              <a:ea typeface="Arvo"/>
              <a:cs typeface="Arvo"/>
              <a:sym typeface="Arvo"/>
            </a:endParaRPr>
          </a:p>
        </p:txBody>
      </p:sp>
      <p:grpSp>
        <p:nvGrpSpPr>
          <p:cNvPr id="2650" name="Google Shape;2650;p78"/>
          <p:cNvGrpSpPr/>
          <p:nvPr/>
        </p:nvGrpSpPr>
        <p:grpSpPr>
          <a:xfrm flipH="1">
            <a:off x="0" y="2933725"/>
            <a:ext cx="2044793" cy="2209776"/>
            <a:chOff x="1384075" y="241450"/>
            <a:chExt cx="4822625" cy="5215425"/>
          </a:xfrm>
        </p:grpSpPr>
        <p:sp>
          <p:nvSpPr>
            <p:cNvPr id="2651" name="Google Shape;2651;p78"/>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78"/>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78"/>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78"/>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78"/>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78"/>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78"/>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78"/>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78"/>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78"/>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78"/>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78"/>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78"/>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78"/>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78"/>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78"/>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78"/>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78"/>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78"/>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78"/>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78"/>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78"/>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78"/>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78"/>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78"/>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78"/>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78"/>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78"/>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78"/>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78"/>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78"/>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78"/>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78"/>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78"/>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78"/>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78"/>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78"/>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78"/>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78"/>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78"/>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78"/>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78"/>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78"/>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78"/>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5" name="Google Shape;2695;p78"/>
          <p:cNvGrpSpPr/>
          <p:nvPr/>
        </p:nvGrpSpPr>
        <p:grpSpPr>
          <a:xfrm flipH="1">
            <a:off x="6934090" y="-76200"/>
            <a:ext cx="2286103" cy="2895537"/>
            <a:chOff x="-26858" y="-227337"/>
            <a:chExt cx="2186403" cy="2757917"/>
          </a:xfrm>
        </p:grpSpPr>
        <p:sp>
          <p:nvSpPr>
            <p:cNvPr id="2696" name="Google Shape;2696;p7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7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78"/>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78"/>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78"/>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78"/>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7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7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7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78"/>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78"/>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7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78"/>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78"/>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78"/>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78"/>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78"/>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78"/>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78"/>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78"/>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78"/>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78"/>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7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7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78"/>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78"/>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78"/>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78"/>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78"/>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78"/>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78"/>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78"/>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78"/>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78"/>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78"/>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78"/>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78"/>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78"/>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78"/>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78"/>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spTree>
      <p:nvGrpSpPr>
        <p:cNvPr id="2736" name="Shape 2736"/>
        <p:cNvGrpSpPr/>
        <p:nvPr/>
      </p:nvGrpSpPr>
      <p:grpSpPr>
        <a:xfrm>
          <a:off x="0" y="0"/>
          <a:ext cx="0" cy="0"/>
          <a:chOff x="0" y="0"/>
          <a:chExt cx="0" cy="0"/>
        </a:xfrm>
      </p:grpSpPr>
      <p:sp>
        <p:nvSpPr>
          <p:cNvPr id="2737" name="Google Shape;2737;p79"/>
          <p:cNvSpPr txBox="1"/>
          <p:nvPr>
            <p:ph type="title"/>
          </p:nvPr>
        </p:nvSpPr>
        <p:spPr>
          <a:xfrm>
            <a:off x="3576150" y="1906435"/>
            <a:ext cx="5405100" cy="2024700"/>
          </a:xfrm>
          <a:prstGeom prst="rect">
            <a:avLst/>
          </a:prstGeom>
        </p:spPr>
        <p:txBody>
          <a:bodyPr anchorCtr="0" anchor="ctr" bIns="91425" lIns="91425" spcFirstLastPara="1" rIns="91425" wrap="square" tIns="91425">
            <a:noAutofit/>
          </a:bodyPr>
          <a:lstStyle>
            <a:lvl1pPr lvl="0" rtl="0">
              <a:spcBef>
                <a:spcPts val="0"/>
              </a:spcBef>
              <a:spcAft>
                <a:spcPts val="0"/>
              </a:spcAft>
              <a:buSzPts val="72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2738" name="Google Shape;2738;p79"/>
          <p:cNvGrpSpPr/>
          <p:nvPr/>
        </p:nvGrpSpPr>
        <p:grpSpPr>
          <a:xfrm>
            <a:off x="-26847" y="-280618"/>
            <a:ext cx="2865062" cy="3613974"/>
            <a:chOff x="-26858" y="-227337"/>
            <a:chExt cx="2186403" cy="2757917"/>
          </a:xfrm>
        </p:grpSpPr>
        <p:sp>
          <p:nvSpPr>
            <p:cNvPr id="2739" name="Google Shape;2739;p7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7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79"/>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79"/>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79"/>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79"/>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7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7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7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79"/>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79"/>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7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79"/>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79"/>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79"/>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79"/>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79"/>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79"/>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79"/>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79"/>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79"/>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79"/>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7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7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79"/>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79"/>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79"/>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79"/>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79"/>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79"/>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79"/>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79"/>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79"/>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79"/>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79"/>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79"/>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79"/>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79"/>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79"/>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79"/>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52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9" name="Google Shape;2779;p79"/>
          <p:cNvGrpSpPr/>
          <p:nvPr/>
        </p:nvGrpSpPr>
        <p:grpSpPr>
          <a:xfrm flipH="1" rot="5400000">
            <a:off x="7613820" y="3611830"/>
            <a:ext cx="877851" cy="2209091"/>
            <a:chOff x="-26858" y="-227337"/>
            <a:chExt cx="1093215" cy="2757917"/>
          </a:xfrm>
        </p:grpSpPr>
        <p:sp>
          <p:nvSpPr>
            <p:cNvPr id="2780" name="Google Shape;2780;p7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7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79"/>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79"/>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79"/>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79"/>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7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7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7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79"/>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79"/>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7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79"/>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79"/>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79"/>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79"/>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79"/>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79"/>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79"/>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7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7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79"/>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2">
    <p:spTree>
      <p:nvGrpSpPr>
        <p:cNvPr id="2802" name="Shape 2802"/>
        <p:cNvGrpSpPr/>
        <p:nvPr/>
      </p:nvGrpSpPr>
      <p:grpSpPr>
        <a:xfrm>
          <a:off x="0" y="0"/>
          <a:ext cx="0" cy="0"/>
          <a:chOff x="0" y="0"/>
          <a:chExt cx="0" cy="0"/>
        </a:xfrm>
      </p:grpSpPr>
      <p:sp>
        <p:nvSpPr>
          <p:cNvPr id="2803" name="Google Shape;2803;p80"/>
          <p:cNvSpPr txBox="1"/>
          <p:nvPr>
            <p:ph hasCustomPrompt="1" type="title"/>
          </p:nvPr>
        </p:nvSpPr>
        <p:spPr>
          <a:xfrm>
            <a:off x="3126225" y="1370175"/>
            <a:ext cx="2891400" cy="184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804" name="Google Shape;2804;p80"/>
          <p:cNvSpPr txBox="1"/>
          <p:nvPr>
            <p:ph idx="1" type="subTitle"/>
          </p:nvPr>
        </p:nvSpPr>
        <p:spPr>
          <a:xfrm>
            <a:off x="2033525" y="3073100"/>
            <a:ext cx="5076900" cy="32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05" name="Google Shape;2805;p80"/>
          <p:cNvSpPr/>
          <p:nvPr/>
        </p:nvSpPr>
        <p:spPr>
          <a:xfrm flipH="1" rot="-5400000">
            <a:off x="3915139" y="-129225"/>
            <a:ext cx="1313715" cy="1522366"/>
          </a:xfrm>
          <a:custGeom>
            <a:rect b="b" l="l" r="r" t="t"/>
            <a:pathLst>
              <a:path extrusionOk="0" h="31857" w="27521">
                <a:moveTo>
                  <a:pt x="1" y="0"/>
                </a:moveTo>
                <a:lnTo>
                  <a:pt x="1" y="31857"/>
                </a:lnTo>
                <a:lnTo>
                  <a:pt x="27520" y="15845"/>
                </a:lnTo>
                <a:lnTo>
                  <a:pt x="1"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80"/>
          <p:cNvSpPr/>
          <p:nvPr/>
        </p:nvSpPr>
        <p:spPr>
          <a:xfrm flipH="1" rot="5400000">
            <a:off x="3915139" y="3746750"/>
            <a:ext cx="1313715" cy="1522366"/>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80"/>
          <p:cNvSpPr/>
          <p:nvPr/>
        </p:nvSpPr>
        <p:spPr>
          <a:xfrm rot="-5400000">
            <a:off x="4846692" y="771370"/>
            <a:ext cx="301768" cy="350541"/>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80"/>
          <p:cNvSpPr/>
          <p:nvPr/>
        </p:nvSpPr>
        <p:spPr>
          <a:xfrm rot="5400000">
            <a:off x="3995542" y="4059545"/>
            <a:ext cx="301768" cy="350541"/>
          </a:xfrm>
          <a:custGeom>
            <a:rect b="b" l="l" r="r" t="t"/>
            <a:pathLst>
              <a:path extrusionOk="0" h="31824" w="27521">
                <a:moveTo>
                  <a:pt x="1" y="1"/>
                </a:moveTo>
                <a:lnTo>
                  <a:pt x="1" y="31823"/>
                </a:lnTo>
                <a:lnTo>
                  <a:pt x="27520" y="15979"/>
                </a:lnTo>
                <a:lnTo>
                  <a:pt x="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BIG_NUMBER_3_1">
    <p:spTree>
      <p:nvGrpSpPr>
        <p:cNvPr id="2809" name="Shape 2809"/>
        <p:cNvGrpSpPr/>
        <p:nvPr/>
      </p:nvGrpSpPr>
      <p:grpSpPr>
        <a:xfrm>
          <a:off x="0" y="0"/>
          <a:ext cx="0" cy="0"/>
          <a:chOff x="0" y="0"/>
          <a:chExt cx="0" cy="0"/>
        </a:xfrm>
      </p:grpSpPr>
      <p:sp>
        <p:nvSpPr>
          <p:cNvPr id="2810" name="Google Shape;2810;p81"/>
          <p:cNvSpPr txBox="1"/>
          <p:nvPr>
            <p:ph hasCustomPrompt="1" type="title"/>
          </p:nvPr>
        </p:nvSpPr>
        <p:spPr>
          <a:xfrm>
            <a:off x="3350875" y="1756725"/>
            <a:ext cx="2442300" cy="91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2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811" name="Google Shape;2811;p81"/>
          <p:cNvSpPr txBox="1"/>
          <p:nvPr>
            <p:ph idx="1" type="subTitle"/>
          </p:nvPr>
        </p:nvSpPr>
        <p:spPr>
          <a:xfrm>
            <a:off x="3350825" y="2600900"/>
            <a:ext cx="2442300" cy="583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812" name="Google Shape;2812;p81"/>
          <p:cNvGrpSpPr/>
          <p:nvPr/>
        </p:nvGrpSpPr>
        <p:grpSpPr>
          <a:xfrm flipH="1" rot="-5400000">
            <a:off x="286059" y="-312722"/>
            <a:ext cx="1209907" cy="1782035"/>
            <a:chOff x="700771" y="-227337"/>
            <a:chExt cx="1458774" cy="2138784"/>
          </a:xfrm>
        </p:grpSpPr>
        <p:sp>
          <p:nvSpPr>
            <p:cNvPr id="2813" name="Google Shape;2813;p81"/>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81"/>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81"/>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81"/>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81"/>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81"/>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81"/>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81"/>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81"/>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81"/>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81"/>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81"/>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81"/>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81"/>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81"/>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81"/>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81"/>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81"/>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81"/>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2" name="Google Shape;2832;p81"/>
          <p:cNvGrpSpPr/>
          <p:nvPr/>
        </p:nvGrpSpPr>
        <p:grpSpPr>
          <a:xfrm flipH="1" rot="5400000">
            <a:off x="7613820" y="3611830"/>
            <a:ext cx="877851" cy="2209091"/>
            <a:chOff x="-26858" y="-227337"/>
            <a:chExt cx="1093215" cy="2757917"/>
          </a:xfrm>
        </p:grpSpPr>
        <p:sp>
          <p:nvSpPr>
            <p:cNvPr id="2833" name="Google Shape;2833;p8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8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81"/>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81"/>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81"/>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81"/>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8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8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8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81"/>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81"/>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8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81"/>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81"/>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81"/>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81"/>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81"/>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81"/>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81"/>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8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8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81"/>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IG_NUMBER_1">
    <p:spTree>
      <p:nvGrpSpPr>
        <p:cNvPr id="2855" name="Shape 2855"/>
        <p:cNvGrpSpPr/>
        <p:nvPr/>
      </p:nvGrpSpPr>
      <p:grpSpPr>
        <a:xfrm>
          <a:off x="0" y="0"/>
          <a:ext cx="0" cy="0"/>
          <a:chOff x="0" y="0"/>
          <a:chExt cx="0" cy="0"/>
        </a:xfrm>
      </p:grpSpPr>
      <p:sp>
        <p:nvSpPr>
          <p:cNvPr id="2856" name="Google Shape;2856;p82"/>
          <p:cNvSpPr txBox="1"/>
          <p:nvPr>
            <p:ph hasCustomPrompt="1" type="title"/>
          </p:nvPr>
        </p:nvSpPr>
        <p:spPr>
          <a:xfrm>
            <a:off x="2345175" y="2091050"/>
            <a:ext cx="4453800" cy="91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6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857" name="Google Shape;2857;p82"/>
          <p:cNvSpPr txBox="1"/>
          <p:nvPr>
            <p:ph idx="1" type="subTitle"/>
          </p:nvPr>
        </p:nvSpPr>
        <p:spPr>
          <a:xfrm>
            <a:off x="2345175" y="2782825"/>
            <a:ext cx="4453500" cy="27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58" name="Google Shape;2858;p82"/>
          <p:cNvSpPr txBox="1"/>
          <p:nvPr>
            <p:ph hasCustomPrompt="1" idx="2" type="title"/>
          </p:nvPr>
        </p:nvSpPr>
        <p:spPr>
          <a:xfrm>
            <a:off x="2345175" y="3642600"/>
            <a:ext cx="4453800" cy="91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6000">
                <a:solidFill>
                  <a:schemeClr val="accent5"/>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859" name="Google Shape;2859;p82"/>
          <p:cNvSpPr txBox="1"/>
          <p:nvPr>
            <p:ph idx="3" type="subTitle"/>
          </p:nvPr>
        </p:nvSpPr>
        <p:spPr>
          <a:xfrm>
            <a:off x="2345175" y="4334375"/>
            <a:ext cx="4453500" cy="27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60" name="Google Shape;2860;p82"/>
          <p:cNvSpPr txBox="1"/>
          <p:nvPr>
            <p:ph hasCustomPrompt="1" idx="4" type="title"/>
          </p:nvPr>
        </p:nvSpPr>
        <p:spPr>
          <a:xfrm>
            <a:off x="2345175" y="539500"/>
            <a:ext cx="4453800" cy="91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6000">
                <a:solidFill>
                  <a:schemeClr val="accent4"/>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861" name="Google Shape;2861;p82"/>
          <p:cNvSpPr txBox="1"/>
          <p:nvPr>
            <p:ph idx="5" type="subTitle"/>
          </p:nvPr>
        </p:nvSpPr>
        <p:spPr>
          <a:xfrm>
            <a:off x="2345175" y="1231275"/>
            <a:ext cx="4453500" cy="27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862" name="Google Shape;2862;p82"/>
          <p:cNvGrpSpPr/>
          <p:nvPr/>
        </p:nvGrpSpPr>
        <p:grpSpPr>
          <a:xfrm rot="-5400000">
            <a:off x="286059" y="3717553"/>
            <a:ext cx="1209907" cy="1782035"/>
            <a:chOff x="700771" y="-227337"/>
            <a:chExt cx="1458774" cy="2138784"/>
          </a:xfrm>
        </p:grpSpPr>
        <p:sp>
          <p:nvSpPr>
            <p:cNvPr id="2863" name="Google Shape;2863;p82"/>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8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82"/>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82"/>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82"/>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82"/>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82"/>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8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82"/>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82"/>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82"/>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82"/>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82"/>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82"/>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82"/>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82"/>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82"/>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82"/>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82"/>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2" name="Google Shape;2882;p82"/>
          <p:cNvGrpSpPr/>
          <p:nvPr/>
        </p:nvGrpSpPr>
        <p:grpSpPr>
          <a:xfrm rot="5400000">
            <a:off x="7613820" y="-665620"/>
            <a:ext cx="877851" cy="2209091"/>
            <a:chOff x="-26858" y="-227337"/>
            <a:chExt cx="1093215" cy="2757917"/>
          </a:xfrm>
        </p:grpSpPr>
        <p:sp>
          <p:nvSpPr>
            <p:cNvPr id="2883" name="Google Shape;2883;p8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8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82"/>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82"/>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82"/>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82"/>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8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8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8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82"/>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82"/>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8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82"/>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82"/>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82"/>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82"/>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82"/>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82"/>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82"/>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8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8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82"/>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IG_NUMBER_3_2">
    <p:spTree>
      <p:nvGrpSpPr>
        <p:cNvPr id="2905" name="Shape 2905"/>
        <p:cNvGrpSpPr/>
        <p:nvPr/>
      </p:nvGrpSpPr>
      <p:grpSpPr>
        <a:xfrm>
          <a:off x="0" y="0"/>
          <a:ext cx="0" cy="0"/>
          <a:chOff x="0" y="0"/>
          <a:chExt cx="0" cy="0"/>
        </a:xfrm>
      </p:grpSpPr>
      <p:sp>
        <p:nvSpPr>
          <p:cNvPr id="2906" name="Google Shape;2906;p83"/>
          <p:cNvSpPr txBox="1"/>
          <p:nvPr>
            <p:ph hasCustomPrompt="1" type="title"/>
          </p:nvPr>
        </p:nvSpPr>
        <p:spPr>
          <a:xfrm>
            <a:off x="3350875" y="1857825"/>
            <a:ext cx="2442300" cy="91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07" name="Google Shape;2907;p83"/>
          <p:cNvSpPr txBox="1"/>
          <p:nvPr>
            <p:ph idx="1" type="subTitle"/>
          </p:nvPr>
        </p:nvSpPr>
        <p:spPr>
          <a:xfrm>
            <a:off x="3350825" y="2702000"/>
            <a:ext cx="2442300" cy="583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08" name="Google Shape;2908;p83"/>
          <p:cNvSpPr txBox="1"/>
          <p:nvPr>
            <p:ph hasCustomPrompt="1" idx="2" type="title"/>
          </p:nvPr>
        </p:nvSpPr>
        <p:spPr>
          <a:xfrm>
            <a:off x="846400" y="2818825"/>
            <a:ext cx="1416000" cy="73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4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09" name="Google Shape;2909;p83"/>
          <p:cNvSpPr txBox="1"/>
          <p:nvPr>
            <p:ph idx="3" type="subTitle"/>
          </p:nvPr>
        </p:nvSpPr>
        <p:spPr>
          <a:xfrm>
            <a:off x="846400" y="3364175"/>
            <a:ext cx="1416300" cy="583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10" name="Google Shape;2910;p83"/>
          <p:cNvSpPr txBox="1"/>
          <p:nvPr>
            <p:ph hasCustomPrompt="1" idx="4" type="title"/>
          </p:nvPr>
        </p:nvSpPr>
        <p:spPr>
          <a:xfrm>
            <a:off x="6878425" y="1110850"/>
            <a:ext cx="1417200" cy="73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11" name="Google Shape;2911;p83"/>
          <p:cNvSpPr txBox="1"/>
          <p:nvPr>
            <p:ph idx="5" type="subTitle"/>
          </p:nvPr>
        </p:nvSpPr>
        <p:spPr>
          <a:xfrm>
            <a:off x="6878428" y="1646460"/>
            <a:ext cx="1417200" cy="585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912" name="Google Shape;2912;p83"/>
          <p:cNvGrpSpPr/>
          <p:nvPr/>
        </p:nvGrpSpPr>
        <p:grpSpPr>
          <a:xfrm flipH="1" rot="5400000">
            <a:off x="7613820" y="3611830"/>
            <a:ext cx="877851" cy="2209091"/>
            <a:chOff x="-26858" y="-227337"/>
            <a:chExt cx="1093215" cy="2757917"/>
          </a:xfrm>
        </p:grpSpPr>
        <p:sp>
          <p:nvSpPr>
            <p:cNvPr id="2913" name="Google Shape;2913;p8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8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83"/>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83"/>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83"/>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83"/>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8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8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8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83"/>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83"/>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8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83"/>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83"/>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83"/>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83"/>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83"/>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83"/>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83"/>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8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8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83"/>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5" name="Google Shape;2935;p83"/>
          <p:cNvGrpSpPr/>
          <p:nvPr/>
        </p:nvGrpSpPr>
        <p:grpSpPr>
          <a:xfrm flipH="1" rot="-5400000">
            <a:off x="286059" y="-312722"/>
            <a:ext cx="1209907" cy="1782035"/>
            <a:chOff x="700771" y="-227337"/>
            <a:chExt cx="1458774" cy="2138784"/>
          </a:xfrm>
        </p:grpSpPr>
        <p:sp>
          <p:nvSpPr>
            <p:cNvPr id="2936" name="Google Shape;2936;p83"/>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83"/>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83"/>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83"/>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83"/>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83"/>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83"/>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83"/>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83"/>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83"/>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83"/>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83"/>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83"/>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83"/>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83"/>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83"/>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83"/>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83"/>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83"/>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BIG_NUMBER_1_1">
    <p:spTree>
      <p:nvGrpSpPr>
        <p:cNvPr id="2955" name="Shape 2955"/>
        <p:cNvGrpSpPr/>
        <p:nvPr/>
      </p:nvGrpSpPr>
      <p:grpSpPr>
        <a:xfrm>
          <a:off x="0" y="0"/>
          <a:ext cx="0" cy="0"/>
          <a:chOff x="0" y="0"/>
          <a:chExt cx="0" cy="0"/>
        </a:xfrm>
      </p:grpSpPr>
      <p:sp>
        <p:nvSpPr>
          <p:cNvPr id="2956" name="Google Shape;2956;p84"/>
          <p:cNvSpPr txBox="1"/>
          <p:nvPr>
            <p:ph hasCustomPrompt="1" type="title"/>
          </p:nvPr>
        </p:nvSpPr>
        <p:spPr>
          <a:xfrm>
            <a:off x="713225" y="2947500"/>
            <a:ext cx="3858300" cy="9129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57" name="Google Shape;2957;p84"/>
          <p:cNvSpPr txBox="1"/>
          <p:nvPr>
            <p:ph idx="1" type="subTitle"/>
          </p:nvPr>
        </p:nvSpPr>
        <p:spPr>
          <a:xfrm>
            <a:off x="713225" y="3712464"/>
            <a:ext cx="3858000" cy="27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58" name="Google Shape;2958;p84"/>
          <p:cNvSpPr txBox="1"/>
          <p:nvPr>
            <p:ph hasCustomPrompt="1" idx="2" type="title"/>
          </p:nvPr>
        </p:nvSpPr>
        <p:spPr>
          <a:xfrm>
            <a:off x="4572175" y="1389175"/>
            <a:ext cx="3858600" cy="912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60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2959" name="Google Shape;2959;p84"/>
          <p:cNvSpPr txBox="1"/>
          <p:nvPr>
            <p:ph idx="3" type="subTitle"/>
          </p:nvPr>
        </p:nvSpPr>
        <p:spPr>
          <a:xfrm>
            <a:off x="4572000" y="2157175"/>
            <a:ext cx="3858600" cy="274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2960" name="Google Shape;2960;p84"/>
          <p:cNvSpPr txBox="1"/>
          <p:nvPr>
            <p:ph hasCustomPrompt="1" idx="4" type="title"/>
          </p:nvPr>
        </p:nvSpPr>
        <p:spPr>
          <a:xfrm>
            <a:off x="713225" y="1389200"/>
            <a:ext cx="3858600" cy="9129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61" name="Google Shape;2961;p84"/>
          <p:cNvSpPr txBox="1"/>
          <p:nvPr>
            <p:ph idx="5" type="subTitle"/>
          </p:nvPr>
        </p:nvSpPr>
        <p:spPr>
          <a:xfrm>
            <a:off x="713225" y="2157175"/>
            <a:ext cx="3858300" cy="27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62" name="Google Shape;2962;p84"/>
          <p:cNvSpPr txBox="1"/>
          <p:nvPr>
            <p:ph hasCustomPrompt="1" idx="6" type="title"/>
          </p:nvPr>
        </p:nvSpPr>
        <p:spPr>
          <a:xfrm>
            <a:off x="4572175" y="2945200"/>
            <a:ext cx="3858600" cy="912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60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2963" name="Google Shape;2963;p84"/>
          <p:cNvSpPr txBox="1"/>
          <p:nvPr>
            <p:ph idx="7" type="subTitle"/>
          </p:nvPr>
        </p:nvSpPr>
        <p:spPr>
          <a:xfrm>
            <a:off x="4572175" y="3713200"/>
            <a:ext cx="3858300" cy="274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grpSp>
        <p:nvGrpSpPr>
          <p:cNvPr id="2964" name="Google Shape;2964;p84"/>
          <p:cNvGrpSpPr/>
          <p:nvPr/>
        </p:nvGrpSpPr>
        <p:grpSpPr>
          <a:xfrm flipH="1" rot="5400000">
            <a:off x="7613820" y="3611830"/>
            <a:ext cx="877851" cy="2209091"/>
            <a:chOff x="-26858" y="-227337"/>
            <a:chExt cx="1093215" cy="2757917"/>
          </a:xfrm>
        </p:grpSpPr>
        <p:sp>
          <p:nvSpPr>
            <p:cNvPr id="2965" name="Google Shape;2965;p8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8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84"/>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84"/>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84"/>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84"/>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8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8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8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84"/>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84"/>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8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84"/>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84"/>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84"/>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84"/>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84"/>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84"/>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84"/>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8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8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84"/>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2987" name="Shape 2987"/>
        <p:cNvGrpSpPr/>
        <p:nvPr/>
      </p:nvGrpSpPr>
      <p:grpSpPr>
        <a:xfrm>
          <a:off x="0" y="0"/>
          <a:ext cx="0" cy="0"/>
          <a:chOff x="0" y="0"/>
          <a:chExt cx="0" cy="0"/>
        </a:xfrm>
      </p:grpSpPr>
      <p:sp>
        <p:nvSpPr>
          <p:cNvPr id="2988" name="Google Shape;2988;p85"/>
          <p:cNvSpPr txBox="1"/>
          <p:nvPr>
            <p:ph type="title"/>
          </p:nvPr>
        </p:nvSpPr>
        <p:spPr>
          <a:xfrm flipH="1">
            <a:off x="1342550" y="1770450"/>
            <a:ext cx="2944500" cy="617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989" name="Google Shape;2989;p85"/>
          <p:cNvSpPr txBox="1"/>
          <p:nvPr>
            <p:ph idx="1" type="subTitle"/>
          </p:nvPr>
        </p:nvSpPr>
        <p:spPr>
          <a:xfrm flipH="1">
            <a:off x="1342550" y="2387550"/>
            <a:ext cx="2944500" cy="98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990" name="Google Shape;2990;p85"/>
          <p:cNvGrpSpPr/>
          <p:nvPr/>
        </p:nvGrpSpPr>
        <p:grpSpPr>
          <a:xfrm rot="5400000">
            <a:off x="7613820" y="-665620"/>
            <a:ext cx="877851" cy="2209091"/>
            <a:chOff x="-26858" y="-227337"/>
            <a:chExt cx="1093215" cy="2757917"/>
          </a:xfrm>
        </p:grpSpPr>
        <p:sp>
          <p:nvSpPr>
            <p:cNvPr id="2991" name="Google Shape;2991;p8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8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85"/>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85"/>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85"/>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85"/>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8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8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8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85"/>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85"/>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8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85"/>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85"/>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85"/>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85"/>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85"/>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85"/>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85"/>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8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8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85"/>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2">
    <p:spTree>
      <p:nvGrpSpPr>
        <p:cNvPr id="3013" name="Shape 3013"/>
        <p:cNvGrpSpPr/>
        <p:nvPr/>
      </p:nvGrpSpPr>
      <p:grpSpPr>
        <a:xfrm>
          <a:off x="0" y="0"/>
          <a:ext cx="0" cy="0"/>
          <a:chOff x="0" y="0"/>
          <a:chExt cx="0" cy="0"/>
        </a:xfrm>
      </p:grpSpPr>
      <p:sp>
        <p:nvSpPr>
          <p:cNvPr id="3014" name="Google Shape;3014;p86"/>
          <p:cNvSpPr txBox="1"/>
          <p:nvPr>
            <p:ph type="title"/>
          </p:nvPr>
        </p:nvSpPr>
        <p:spPr>
          <a:xfrm flipH="1">
            <a:off x="1859026" y="1441125"/>
            <a:ext cx="2944500" cy="986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3015" name="Google Shape;3015;p86"/>
          <p:cNvSpPr txBox="1"/>
          <p:nvPr>
            <p:ph idx="1" type="subTitle"/>
          </p:nvPr>
        </p:nvSpPr>
        <p:spPr>
          <a:xfrm flipH="1">
            <a:off x="1859026" y="2577675"/>
            <a:ext cx="2944500" cy="1124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cxnSp>
        <p:nvCxnSpPr>
          <p:cNvPr id="3016" name="Google Shape;3016;p86"/>
          <p:cNvCxnSpPr/>
          <p:nvPr/>
        </p:nvCxnSpPr>
        <p:spPr>
          <a:xfrm rot="10800000">
            <a:off x="125" y="2502600"/>
            <a:ext cx="4867800" cy="0"/>
          </a:xfrm>
          <a:prstGeom prst="straightConnector1">
            <a:avLst/>
          </a:prstGeom>
          <a:noFill/>
          <a:ln cap="flat" cmpd="sng" w="28575">
            <a:solidFill>
              <a:schemeClr val="accent4"/>
            </a:solidFill>
            <a:prstDash val="solid"/>
            <a:round/>
            <a:headEnd len="med" w="med" type="none"/>
            <a:tailEnd len="med" w="med" type="none"/>
          </a:ln>
        </p:spPr>
      </p:cxnSp>
      <p:grpSp>
        <p:nvGrpSpPr>
          <p:cNvPr id="3017" name="Google Shape;3017;p86"/>
          <p:cNvGrpSpPr/>
          <p:nvPr/>
        </p:nvGrpSpPr>
        <p:grpSpPr>
          <a:xfrm rot="-5400000">
            <a:off x="665615" y="3611830"/>
            <a:ext cx="877851" cy="2209091"/>
            <a:chOff x="-26858" y="-227337"/>
            <a:chExt cx="1093215" cy="2757917"/>
          </a:xfrm>
        </p:grpSpPr>
        <p:sp>
          <p:nvSpPr>
            <p:cNvPr id="3018" name="Google Shape;3018;p8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8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86"/>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86"/>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86"/>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86"/>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8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8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8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86"/>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86"/>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8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86"/>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86"/>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86"/>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86"/>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86"/>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86"/>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86"/>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8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8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86"/>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3040" name="Shape 3040"/>
        <p:cNvGrpSpPr/>
        <p:nvPr/>
      </p:nvGrpSpPr>
      <p:grpSpPr>
        <a:xfrm>
          <a:off x="0" y="0"/>
          <a:ext cx="0" cy="0"/>
          <a:chOff x="0" y="0"/>
          <a:chExt cx="0" cy="0"/>
        </a:xfrm>
      </p:grpSpPr>
      <p:sp>
        <p:nvSpPr>
          <p:cNvPr id="3041" name="Google Shape;3041;p87"/>
          <p:cNvSpPr txBox="1"/>
          <p:nvPr>
            <p:ph type="title"/>
          </p:nvPr>
        </p:nvSpPr>
        <p:spPr>
          <a:xfrm>
            <a:off x="713225" y="3236075"/>
            <a:ext cx="3576000" cy="13725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accent1"/>
              </a:buClr>
              <a:buSzPts val="3000"/>
              <a:buNone/>
              <a:defRPr sz="3600">
                <a:solidFill>
                  <a:schemeClr val="accent1"/>
                </a:solidFill>
              </a:defRPr>
            </a:lvl1pPr>
            <a:lvl2pPr lvl="1" rtl="0" algn="ctr">
              <a:spcBef>
                <a:spcPts val="0"/>
              </a:spcBef>
              <a:spcAft>
                <a:spcPts val="0"/>
              </a:spcAft>
              <a:buSzPts val="4300"/>
              <a:buNone/>
              <a:defRPr sz="4300"/>
            </a:lvl2pPr>
            <a:lvl3pPr lvl="2" rtl="0" algn="ctr">
              <a:spcBef>
                <a:spcPts val="0"/>
              </a:spcBef>
              <a:spcAft>
                <a:spcPts val="0"/>
              </a:spcAft>
              <a:buSzPts val="4300"/>
              <a:buNone/>
              <a:defRPr sz="4300"/>
            </a:lvl3pPr>
            <a:lvl4pPr lvl="3" rtl="0" algn="ctr">
              <a:spcBef>
                <a:spcPts val="0"/>
              </a:spcBef>
              <a:spcAft>
                <a:spcPts val="0"/>
              </a:spcAft>
              <a:buSzPts val="4300"/>
              <a:buNone/>
              <a:defRPr sz="4300"/>
            </a:lvl4pPr>
            <a:lvl5pPr lvl="4" rtl="0" algn="ctr">
              <a:spcBef>
                <a:spcPts val="0"/>
              </a:spcBef>
              <a:spcAft>
                <a:spcPts val="0"/>
              </a:spcAft>
              <a:buSzPts val="4300"/>
              <a:buNone/>
              <a:defRPr sz="4300"/>
            </a:lvl5pPr>
            <a:lvl6pPr lvl="5" rtl="0" algn="ctr">
              <a:spcBef>
                <a:spcPts val="0"/>
              </a:spcBef>
              <a:spcAft>
                <a:spcPts val="0"/>
              </a:spcAft>
              <a:buSzPts val="4300"/>
              <a:buNone/>
              <a:defRPr sz="4300"/>
            </a:lvl6pPr>
            <a:lvl7pPr lvl="6" rtl="0" algn="ctr">
              <a:spcBef>
                <a:spcPts val="0"/>
              </a:spcBef>
              <a:spcAft>
                <a:spcPts val="0"/>
              </a:spcAft>
              <a:buSzPts val="4300"/>
              <a:buNone/>
              <a:defRPr sz="4300"/>
            </a:lvl7pPr>
            <a:lvl8pPr lvl="7" rtl="0" algn="ctr">
              <a:spcBef>
                <a:spcPts val="0"/>
              </a:spcBef>
              <a:spcAft>
                <a:spcPts val="0"/>
              </a:spcAft>
              <a:buSzPts val="4300"/>
              <a:buNone/>
              <a:defRPr sz="4300"/>
            </a:lvl8pPr>
            <a:lvl9pPr lvl="8" rtl="0" algn="ctr">
              <a:spcBef>
                <a:spcPts val="0"/>
              </a:spcBef>
              <a:spcAft>
                <a:spcPts val="0"/>
              </a:spcAft>
              <a:buSzPts val="4300"/>
              <a:buNone/>
              <a:defRPr sz="4300"/>
            </a:lvl9pPr>
          </a:lstStyle>
          <a:p/>
        </p:txBody>
      </p:sp>
      <p:grpSp>
        <p:nvGrpSpPr>
          <p:cNvPr id="3042" name="Google Shape;3042;p87"/>
          <p:cNvGrpSpPr/>
          <p:nvPr/>
        </p:nvGrpSpPr>
        <p:grpSpPr>
          <a:xfrm flipH="1" rot="5400000">
            <a:off x="7613820" y="3611830"/>
            <a:ext cx="877851" cy="2209091"/>
            <a:chOff x="-26858" y="-227337"/>
            <a:chExt cx="1093215" cy="2757917"/>
          </a:xfrm>
        </p:grpSpPr>
        <p:sp>
          <p:nvSpPr>
            <p:cNvPr id="3043" name="Google Shape;3043;p8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8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87"/>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87"/>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87"/>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87"/>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8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8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8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87"/>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87"/>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8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87"/>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87"/>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87"/>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87"/>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87"/>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87"/>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87"/>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8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8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87"/>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5" name="Google Shape;3065;p87"/>
          <p:cNvGrpSpPr/>
          <p:nvPr/>
        </p:nvGrpSpPr>
        <p:grpSpPr>
          <a:xfrm>
            <a:off x="-76200" y="-76200"/>
            <a:ext cx="2286103" cy="2895537"/>
            <a:chOff x="-26858" y="-227337"/>
            <a:chExt cx="2186403" cy="2757917"/>
          </a:xfrm>
        </p:grpSpPr>
        <p:sp>
          <p:nvSpPr>
            <p:cNvPr id="3066" name="Google Shape;3066;p8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8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87"/>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87"/>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87"/>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87"/>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8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8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8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87"/>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87"/>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8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87"/>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87"/>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87"/>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87"/>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87"/>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87"/>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87"/>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87"/>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87"/>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87"/>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8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8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87"/>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87"/>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87"/>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87"/>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87"/>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87"/>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87"/>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87"/>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87"/>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87"/>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87"/>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87"/>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87"/>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87"/>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87"/>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87"/>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2">
    <p:spTree>
      <p:nvGrpSpPr>
        <p:cNvPr id="3106" name="Shape 3106"/>
        <p:cNvGrpSpPr/>
        <p:nvPr/>
      </p:nvGrpSpPr>
      <p:grpSpPr>
        <a:xfrm>
          <a:off x="0" y="0"/>
          <a:ext cx="0" cy="0"/>
          <a:chOff x="0" y="0"/>
          <a:chExt cx="0" cy="0"/>
        </a:xfrm>
      </p:grpSpPr>
      <p:sp>
        <p:nvSpPr>
          <p:cNvPr id="3107" name="Google Shape;3107;p88"/>
          <p:cNvSpPr txBox="1"/>
          <p:nvPr>
            <p:ph type="title"/>
          </p:nvPr>
        </p:nvSpPr>
        <p:spPr>
          <a:xfrm>
            <a:off x="4306824" y="2036701"/>
            <a:ext cx="3291900" cy="572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p:txBody>
      </p:sp>
      <p:sp>
        <p:nvSpPr>
          <p:cNvPr id="3108" name="Google Shape;3108;p88"/>
          <p:cNvSpPr txBox="1"/>
          <p:nvPr>
            <p:ph idx="1" type="subTitle"/>
          </p:nvPr>
        </p:nvSpPr>
        <p:spPr>
          <a:xfrm>
            <a:off x="1865375" y="2706625"/>
            <a:ext cx="4023300" cy="142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3109" name="Google Shape;3109;p88"/>
          <p:cNvGrpSpPr/>
          <p:nvPr/>
        </p:nvGrpSpPr>
        <p:grpSpPr>
          <a:xfrm flipH="1" rot="-5400000">
            <a:off x="286059" y="-312722"/>
            <a:ext cx="1209907" cy="1782035"/>
            <a:chOff x="700771" y="-227337"/>
            <a:chExt cx="1458774" cy="2138784"/>
          </a:xfrm>
        </p:grpSpPr>
        <p:sp>
          <p:nvSpPr>
            <p:cNvPr id="3110" name="Google Shape;3110;p88"/>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88"/>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88"/>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88"/>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88"/>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88"/>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88"/>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88"/>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88"/>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88"/>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88"/>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88"/>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88"/>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88"/>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88"/>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88"/>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88"/>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88"/>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88"/>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9" name="Google Shape;3129;p88"/>
          <p:cNvGrpSpPr/>
          <p:nvPr/>
        </p:nvGrpSpPr>
        <p:grpSpPr>
          <a:xfrm flipH="1" rot="5400000">
            <a:off x="7613820" y="3611830"/>
            <a:ext cx="877851" cy="2209091"/>
            <a:chOff x="-26858" y="-227337"/>
            <a:chExt cx="1093215" cy="2757917"/>
          </a:xfrm>
        </p:grpSpPr>
        <p:sp>
          <p:nvSpPr>
            <p:cNvPr id="3130" name="Google Shape;3130;p8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8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88"/>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88"/>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88"/>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88"/>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8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8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8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88"/>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88"/>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8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88"/>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88"/>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88"/>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88"/>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88"/>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88"/>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88"/>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8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8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88"/>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spTree>
      <p:nvGrpSpPr>
        <p:cNvPr id="3152" name="Shape 3152"/>
        <p:cNvGrpSpPr/>
        <p:nvPr/>
      </p:nvGrpSpPr>
      <p:grpSpPr>
        <a:xfrm>
          <a:off x="0" y="0"/>
          <a:ext cx="0" cy="0"/>
          <a:chOff x="0" y="0"/>
          <a:chExt cx="0" cy="0"/>
        </a:xfrm>
      </p:grpSpPr>
      <p:sp>
        <p:nvSpPr>
          <p:cNvPr id="3153" name="Google Shape;3153;p89"/>
          <p:cNvSpPr txBox="1"/>
          <p:nvPr>
            <p:ph type="title"/>
          </p:nvPr>
        </p:nvSpPr>
        <p:spPr>
          <a:xfrm>
            <a:off x="1675800" y="1891935"/>
            <a:ext cx="2562300" cy="164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71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p:txBody>
      </p:sp>
      <p:sp>
        <p:nvSpPr>
          <p:cNvPr id="3154" name="Google Shape;3154;p89"/>
          <p:cNvSpPr txBox="1"/>
          <p:nvPr>
            <p:ph idx="1" type="subTitle"/>
          </p:nvPr>
        </p:nvSpPr>
        <p:spPr>
          <a:xfrm>
            <a:off x="4904575" y="1939924"/>
            <a:ext cx="3526200" cy="164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cxnSp>
        <p:nvCxnSpPr>
          <p:cNvPr id="3155" name="Google Shape;3155;p89"/>
          <p:cNvCxnSpPr/>
          <p:nvPr/>
        </p:nvCxnSpPr>
        <p:spPr>
          <a:xfrm>
            <a:off x="4572000" y="-121800"/>
            <a:ext cx="0" cy="3760500"/>
          </a:xfrm>
          <a:prstGeom prst="straightConnector1">
            <a:avLst/>
          </a:prstGeom>
          <a:noFill/>
          <a:ln cap="flat" cmpd="sng" w="28575">
            <a:solidFill>
              <a:schemeClr val="accent4"/>
            </a:solidFill>
            <a:prstDash val="solid"/>
            <a:round/>
            <a:headEnd len="med" w="med" type="none"/>
            <a:tailEnd len="med" w="med" type="none"/>
          </a:ln>
        </p:spPr>
      </p:cxnSp>
      <p:grpSp>
        <p:nvGrpSpPr>
          <p:cNvPr id="3156" name="Google Shape;3156;p89"/>
          <p:cNvGrpSpPr/>
          <p:nvPr/>
        </p:nvGrpSpPr>
        <p:grpSpPr>
          <a:xfrm rot="5400000">
            <a:off x="7613820" y="-665620"/>
            <a:ext cx="877851" cy="2209091"/>
            <a:chOff x="-26858" y="-227337"/>
            <a:chExt cx="1093215" cy="2757917"/>
          </a:xfrm>
        </p:grpSpPr>
        <p:sp>
          <p:nvSpPr>
            <p:cNvPr id="3157" name="Google Shape;3157;p8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8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89"/>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89"/>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89"/>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89"/>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8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8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8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89"/>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89"/>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8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89"/>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89"/>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89"/>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89"/>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89"/>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89"/>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89"/>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8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8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89"/>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9" name="Google Shape;3179;p89"/>
          <p:cNvGrpSpPr/>
          <p:nvPr/>
        </p:nvGrpSpPr>
        <p:grpSpPr>
          <a:xfrm rot="-5400000">
            <a:off x="286059" y="3659330"/>
            <a:ext cx="1209907" cy="1782035"/>
            <a:chOff x="700771" y="-227337"/>
            <a:chExt cx="1458774" cy="2138784"/>
          </a:xfrm>
        </p:grpSpPr>
        <p:sp>
          <p:nvSpPr>
            <p:cNvPr id="3180" name="Google Shape;3180;p89"/>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89"/>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89"/>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89"/>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89"/>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89"/>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89"/>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89"/>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89"/>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89"/>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89"/>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89"/>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89"/>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89"/>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89"/>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89"/>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89"/>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89"/>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89"/>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1_1">
    <p:spTree>
      <p:nvGrpSpPr>
        <p:cNvPr id="3199" name="Shape 3199"/>
        <p:cNvGrpSpPr/>
        <p:nvPr/>
      </p:nvGrpSpPr>
      <p:grpSpPr>
        <a:xfrm>
          <a:off x="0" y="0"/>
          <a:ext cx="0" cy="0"/>
          <a:chOff x="0" y="0"/>
          <a:chExt cx="0" cy="0"/>
        </a:xfrm>
      </p:grpSpPr>
      <p:sp>
        <p:nvSpPr>
          <p:cNvPr id="3200" name="Google Shape;3200;p90"/>
          <p:cNvSpPr txBox="1"/>
          <p:nvPr>
            <p:ph type="title"/>
          </p:nvPr>
        </p:nvSpPr>
        <p:spPr>
          <a:xfrm>
            <a:off x="2968788" y="2765075"/>
            <a:ext cx="32064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3201" name="Google Shape;3201;p90"/>
          <p:cNvSpPr txBox="1"/>
          <p:nvPr>
            <p:ph idx="1" type="subTitle"/>
          </p:nvPr>
        </p:nvSpPr>
        <p:spPr>
          <a:xfrm>
            <a:off x="2557200" y="3501225"/>
            <a:ext cx="4029600" cy="11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3202" name="Google Shape;3202;p90"/>
          <p:cNvGrpSpPr/>
          <p:nvPr/>
        </p:nvGrpSpPr>
        <p:grpSpPr>
          <a:xfrm rot="5400000">
            <a:off x="7613820" y="-665620"/>
            <a:ext cx="877851" cy="2209091"/>
            <a:chOff x="-26858" y="-227337"/>
            <a:chExt cx="1093215" cy="2757917"/>
          </a:xfrm>
        </p:grpSpPr>
        <p:sp>
          <p:nvSpPr>
            <p:cNvPr id="3203" name="Google Shape;3203;p9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9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90"/>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90"/>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90"/>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90"/>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9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9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9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90"/>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90"/>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9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90"/>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90"/>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90"/>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90"/>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90"/>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90"/>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90"/>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9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9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90"/>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5" name="Google Shape;3225;p90"/>
          <p:cNvGrpSpPr/>
          <p:nvPr/>
        </p:nvGrpSpPr>
        <p:grpSpPr>
          <a:xfrm rot="-5400000">
            <a:off x="286059" y="3659330"/>
            <a:ext cx="1209907" cy="1782035"/>
            <a:chOff x="700771" y="-227337"/>
            <a:chExt cx="1458774" cy="2138784"/>
          </a:xfrm>
        </p:grpSpPr>
        <p:sp>
          <p:nvSpPr>
            <p:cNvPr id="3226" name="Google Shape;3226;p90"/>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90"/>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90"/>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90"/>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90"/>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90"/>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90"/>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90"/>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90"/>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90"/>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90"/>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90"/>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90"/>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90"/>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90"/>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90"/>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90"/>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90"/>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90"/>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SECTION_TITLE_AND_DESCRIPTION_1">
    <p:spTree>
      <p:nvGrpSpPr>
        <p:cNvPr id="3245" name="Shape 3245"/>
        <p:cNvGrpSpPr/>
        <p:nvPr/>
      </p:nvGrpSpPr>
      <p:grpSpPr>
        <a:xfrm>
          <a:off x="0" y="0"/>
          <a:ext cx="0" cy="0"/>
          <a:chOff x="0" y="0"/>
          <a:chExt cx="0" cy="0"/>
        </a:xfrm>
      </p:grpSpPr>
      <p:sp>
        <p:nvSpPr>
          <p:cNvPr id="3246" name="Google Shape;3246;p91"/>
          <p:cNvSpPr txBox="1"/>
          <p:nvPr>
            <p:ph type="title"/>
          </p:nvPr>
        </p:nvSpPr>
        <p:spPr>
          <a:xfrm>
            <a:off x="4655050" y="445100"/>
            <a:ext cx="3775500" cy="2240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3247" name="Google Shape;3247;p91"/>
          <p:cNvSpPr txBox="1"/>
          <p:nvPr>
            <p:ph idx="1" type="subTitle"/>
          </p:nvPr>
        </p:nvSpPr>
        <p:spPr>
          <a:xfrm>
            <a:off x="5344075" y="2622950"/>
            <a:ext cx="3086700" cy="880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3248" name="Shape 3248"/>
        <p:cNvGrpSpPr/>
        <p:nvPr/>
      </p:nvGrpSpPr>
      <p:grpSpPr>
        <a:xfrm>
          <a:off x="0" y="0"/>
          <a:ext cx="0" cy="0"/>
          <a:chOff x="0" y="0"/>
          <a:chExt cx="0" cy="0"/>
        </a:xfrm>
      </p:grpSpPr>
      <p:sp>
        <p:nvSpPr>
          <p:cNvPr id="3249" name="Google Shape;3249;p92"/>
          <p:cNvSpPr txBox="1"/>
          <p:nvPr>
            <p:ph type="title"/>
          </p:nvPr>
        </p:nvSpPr>
        <p:spPr>
          <a:xfrm>
            <a:off x="2879587" y="2251830"/>
            <a:ext cx="3527100" cy="13341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5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50" name="Google Shape;3250;p92"/>
          <p:cNvSpPr txBox="1"/>
          <p:nvPr>
            <p:ph hasCustomPrompt="1" idx="2" type="title"/>
          </p:nvPr>
        </p:nvSpPr>
        <p:spPr>
          <a:xfrm>
            <a:off x="2879575" y="992730"/>
            <a:ext cx="1566600" cy="1080300"/>
          </a:xfrm>
          <a:prstGeom prst="rect">
            <a:avLst/>
          </a:prstGeom>
        </p:spPr>
        <p:txBody>
          <a:bodyPr anchorCtr="0" anchor="b" bIns="91425" lIns="91425" spcFirstLastPara="1" rIns="91425" wrap="square" tIns="91425">
            <a:noAutofit/>
          </a:bodyPr>
          <a:lstStyle>
            <a:lvl1pPr lvl="0" rtl="0">
              <a:spcBef>
                <a:spcPts val="0"/>
              </a:spcBef>
              <a:spcAft>
                <a:spcPts val="0"/>
              </a:spcAft>
              <a:buSzPts val="9600"/>
              <a:buNone/>
              <a:defRPr sz="7200"/>
            </a:lvl1pPr>
            <a:lvl2pPr lvl="1" rtl="0">
              <a:spcBef>
                <a:spcPts val="0"/>
              </a:spcBef>
              <a:spcAft>
                <a:spcPts val="0"/>
              </a:spcAft>
              <a:buSzPts val="12000"/>
              <a:buFont typeface="Montserrat Light"/>
              <a:buNone/>
              <a:defRPr sz="12000">
                <a:latin typeface="Montserrat Light"/>
                <a:ea typeface="Montserrat Light"/>
                <a:cs typeface="Montserrat Light"/>
                <a:sym typeface="Montserrat Light"/>
              </a:defRPr>
            </a:lvl2pPr>
            <a:lvl3pPr lvl="2" rtl="0">
              <a:spcBef>
                <a:spcPts val="0"/>
              </a:spcBef>
              <a:spcAft>
                <a:spcPts val="0"/>
              </a:spcAft>
              <a:buSzPts val="12000"/>
              <a:buFont typeface="Montserrat Light"/>
              <a:buNone/>
              <a:defRPr sz="12000">
                <a:latin typeface="Montserrat Light"/>
                <a:ea typeface="Montserrat Light"/>
                <a:cs typeface="Montserrat Light"/>
                <a:sym typeface="Montserrat Light"/>
              </a:defRPr>
            </a:lvl3pPr>
            <a:lvl4pPr lvl="3" rtl="0">
              <a:spcBef>
                <a:spcPts val="0"/>
              </a:spcBef>
              <a:spcAft>
                <a:spcPts val="0"/>
              </a:spcAft>
              <a:buSzPts val="12000"/>
              <a:buFont typeface="Montserrat Light"/>
              <a:buNone/>
              <a:defRPr sz="12000">
                <a:latin typeface="Montserrat Light"/>
                <a:ea typeface="Montserrat Light"/>
                <a:cs typeface="Montserrat Light"/>
                <a:sym typeface="Montserrat Light"/>
              </a:defRPr>
            </a:lvl4pPr>
            <a:lvl5pPr lvl="4" rtl="0">
              <a:spcBef>
                <a:spcPts val="0"/>
              </a:spcBef>
              <a:spcAft>
                <a:spcPts val="0"/>
              </a:spcAft>
              <a:buSzPts val="12000"/>
              <a:buFont typeface="Montserrat Light"/>
              <a:buNone/>
              <a:defRPr sz="12000">
                <a:latin typeface="Montserrat Light"/>
                <a:ea typeface="Montserrat Light"/>
                <a:cs typeface="Montserrat Light"/>
                <a:sym typeface="Montserrat Light"/>
              </a:defRPr>
            </a:lvl5pPr>
            <a:lvl6pPr lvl="5" rtl="0">
              <a:spcBef>
                <a:spcPts val="0"/>
              </a:spcBef>
              <a:spcAft>
                <a:spcPts val="0"/>
              </a:spcAft>
              <a:buSzPts val="12000"/>
              <a:buFont typeface="Montserrat Light"/>
              <a:buNone/>
              <a:defRPr sz="12000">
                <a:latin typeface="Montserrat Light"/>
                <a:ea typeface="Montserrat Light"/>
                <a:cs typeface="Montserrat Light"/>
                <a:sym typeface="Montserrat Light"/>
              </a:defRPr>
            </a:lvl6pPr>
            <a:lvl7pPr lvl="6" rtl="0">
              <a:spcBef>
                <a:spcPts val="0"/>
              </a:spcBef>
              <a:spcAft>
                <a:spcPts val="0"/>
              </a:spcAft>
              <a:buSzPts val="12000"/>
              <a:buFont typeface="Montserrat Light"/>
              <a:buNone/>
              <a:defRPr sz="12000">
                <a:latin typeface="Montserrat Light"/>
                <a:ea typeface="Montserrat Light"/>
                <a:cs typeface="Montserrat Light"/>
                <a:sym typeface="Montserrat Light"/>
              </a:defRPr>
            </a:lvl7pPr>
            <a:lvl8pPr lvl="7" rtl="0">
              <a:spcBef>
                <a:spcPts val="0"/>
              </a:spcBef>
              <a:spcAft>
                <a:spcPts val="0"/>
              </a:spcAft>
              <a:buSzPts val="12000"/>
              <a:buFont typeface="Montserrat Light"/>
              <a:buNone/>
              <a:defRPr sz="12000">
                <a:latin typeface="Montserrat Light"/>
                <a:ea typeface="Montserrat Light"/>
                <a:cs typeface="Montserrat Light"/>
                <a:sym typeface="Montserrat Light"/>
              </a:defRPr>
            </a:lvl8pPr>
            <a:lvl9pPr lvl="8" rtl="0">
              <a:spcBef>
                <a:spcPts val="0"/>
              </a:spcBef>
              <a:spcAft>
                <a:spcPts val="0"/>
              </a:spcAft>
              <a:buSzPts val="12000"/>
              <a:buFont typeface="Montserrat Light"/>
              <a:buNone/>
              <a:defRPr sz="12000">
                <a:latin typeface="Montserrat Light"/>
                <a:ea typeface="Montserrat Light"/>
                <a:cs typeface="Montserrat Light"/>
                <a:sym typeface="Montserrat Light"/>
              </a:defRPr>
            </a:lvl9pPr>
          </a:lstStyle>
          <a:p>
            <a:r>
              <a:t>xx%</a:t>
            </a:r>
          </a:p>
        </p:txBody>
      </p:sp>
      <p:sp>
        <p:nvSpPr>
          <p:cNvPr id="3251" name="Google Shape;3251;p92"/>
          <p:cNvSpPr txBox="1"/>
          <p:nvPr>
            <p:ph idx="1" type="subTitle"/>
          </p:nvPr>
        </p:nvSpPr>
        <p:spPr>
          <a:xfrm>
            <a:off x="2879587" y="3764723"/>
            <a:ext cx="2389200" cy="58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000"/>
              <a:buNone/>
              <a:defRPr>
                <a:solidFill>
                  <a:schemeClr val="dk1"/>
                </a:solidFill>
              </a:defRPr>
            </a:lvl1pPr>
            <a:lvl2pPr lvl="1"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9pPr>
          </a:lstStyle>
          <a:p/>
        </p:txBody>
      </p:sp>
      <p:cxnSp>
        <p:nvCxnSpPr>
          <p:cNvPr id="3252" name="Google Shape;3252;p92"/>
          <p:cNvCxnSpPr/>
          <p:nvPr/>
        </p:nvCxnSpPr>
        <p:spPr>
          <a:xfrm rot="10800000">
            <a:off x="2978388" y="2115488"/>
            <a:ext cx="6165600" cy="0"/>
          </a:xfrm>
          <a:prstGeom prst="straightConnector1">
            <a:avLst/>
          </a:prstGeom>
          <a:noFill/>
          <a:ln cap="flat" cmpd="sng" w="28575">
            <a:solidFill>
              <a:schemeClr val="accent4"/>
            </a:solidFill>
            <a:prstDash val="solid"/>
            <a:round/>
            <a:headEnd len="med" w="med" type="none"/>
            <a:tailEnd len="med" w="med" type="none"/>
          </a:ln>
        </p:spPr>
      </p:cxnSp>
      <p:grpSp>
        <p:nvGrpSpPr>
          <p:cNvPr id="3253" name="Google Shape;3253;p92"/>
          <p:cNvGrpSpPr/>
          <p:nvPr/>
        </p:nvGrpSpPr>
        <p:grpSpPr>
          <a:xfrm>
            <a:off x="7099200" y="2933725"/>
            <a:ext cx="2044793" cy="2209776"/>
            <a:chOff x="1384075" y="241450"/>
            <a:chExt cx="4822625" cy="5215425"/>
          </a:xfrm>
        </p:grpSpPr>
        <p:sp>
          <p:nvSpPr>
            <p:cNvPr id="3254" name="Google Shape;3254;p92"/>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92"/>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9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92"/>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92"/>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92"/>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92"/>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92"/>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92"/>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92"/>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92"/>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92"/>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9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92"/>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92"/>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9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92"/>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92"/>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92"/>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92"/>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92"/>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92"/>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92"/>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92"/>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92"/>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92"/>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92"/>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9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92"/>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92"/>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92"/>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92"/>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92"/>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92"/>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92"/>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92"/>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92"/>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92"/>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92"/>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92"/>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92"/>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92"/>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92"/>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92"/>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8" name="Google Shape;3298;p92"/>
          <p:cNvGrpSpPr/>
          <p:nvPr/>
        </p:nvGrpSpPr>
        <p:grpSpPr>
          <a:xfrm>
            <a:off x="-76200" y="-76200"/>
            <a:ext cx="2286103" cy="2895537"/>
            <a:chOff x="-26858" y="-227337"/>
            <a:chExt cx="2186403" cy="2757917"/>
          </a:xfrm>
        </p:grpSpPr>
        <p:sp>
          <p:nvSpPr>
            <p:cNvPr id="3299" name="Google Shape;3299;p9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9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92"/>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92"/>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92"/>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92"/>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9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9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9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92"/>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92"/>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9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92"/>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9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92"/>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92"/>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92"/>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92"/>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92"/>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92"/>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92"/>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92"/>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9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9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92"/>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92"/>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92"/>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92"/>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9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92"/>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92"/>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92"/>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92"/>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92"/>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92"/>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92"/>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92"/>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92"/>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92"/>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92"/>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3339" name="Shape 3339"/>
        <p:cNvGrpSpPr/>
        <p:nvPr/>
      </p:nvGrpSpPr>
      <p:grpSpPr>
        <a:xfrm>
          <a:off x="0" y="0"/>
          <a:ext cx="0" cy="0"/>
          <a:chOff x="0" y="0"/>
          <a:chExt cx="0" cy="0"/>
        </a:xfrm>
      </p:grpSpPr>
      <p:sp>
        <p:nvSpPr>
          <p:cNvPr id="3340" name="Google Shape;3340;p93"/>
          <p:cNvSpPr txBox="1"/>
          <p:nvPr>
            <p:ph type="title"/>
          </p:nvPr>
        </p:nvSpPr>
        <p:spPr>
          <a:xfrm>
            <a:off x="2382850" y="2635150"/>
            <a:ext cx="4378500" cy="71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341" name="Google Shape;3341;p93"/>
          <p:cNvSpPr txBox="1"/>
          <p:nvPr>
            <p:ph hasCustomPrompt="1" idx="2" type="title"/>
          </p:nvPr>
        </p:nvSpPr>
        <p:spPr>
          <a:xfrm>
            <a:off x="3788700" y="1136050"/>
            <a:ext cx="1566600" cy="143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10800">
                <a:solidFill>
                  <a:schemeClr val="accent4"/>
                </a:solidFill>
              </a:defRPr>
            </a:lvl1pPr>
            <a:lvl2pPr lvl="1" rtl="0" algn="ctr">
              <a:spcBef>
                <a:spcPts val="0"/>
              </a:spcBef>
              <a:spcAft>
                <a:spcPts val="0"/>
              </a:spcAft>
              <a:buSzPts val="12000"/>
              <a:buFont typeface="Montserrat Light"/>
              <a:buNone/>
              <a:defRPr sz="12000">
                <a:latin typeface="Montserrat Light"/>
                <a:ea typeface="Montserrat Light"/>
                <a:cs typeface="Montserrat Light"/>
                <a:sym typeface="Montserrat Light"/>
              </a:defRPr>
            </a:lvl2pPr>
            <a:lvl3pPr lvl="2" rtl="0" algn="ctr">
              <a:spcBef>
                <a:spcPts val="0"/>
              </a:spcBef>
              <a:spcAft>
                <a:spcPts val="0"/>
              </a:spcAft>
              <a:buSzPts val="12000"/>
              <a:buFont typeface="Montserrat Light"/>
              <a:buNone/>
              <a:defRPr sz="12000">
                <a:latin typeface="Montserrat Light"/>
                <a:ea typeface="Montserrat Light"/>
                <a:cs typeface="Montserrat Light"/>
                <a:sym typeface="Montserrat Light"/>
              </a:defRPr>
            </a:lvl3pPr>
            <a:lvl4pPr lvl="3" rtl="0" algn="ctr">
              <a:spcBef>
                <a:spcPts val="0"/>
              </a:spcBef>
              <a:spcAft>
                <a:spcPts val="0"/>
              </a:spcAft>
              <a:buSzPts val="12000"/>
              <a:buFont typeface="Montserrat Light"/>
              <a:buNone/>
              <a:defRPr sz="12000">
                <a:latin typeface="Montserrat Light"/>
                <a:ea typeface="Montserrat Light"/>
                <a:cs typeface="Montserrat Light"/>
                <a:sym typeface="Montserrat Light"/>
              </a:defRPr>
            </a:lvl4pPr>
            <a:lvl5pPr lvl="4" rtl="0" algn="ctr">
              <a:spcBef>
                <a:spcPts val="0"/>
              </a:spcBef>
              <a:spcAft>
                <a:spcPts val="0"/>
              </a:spcAft>
              <a:buSzPts val="12000"/>
              <a:buFont typeface="Montserrat Light"/>
              <a:buNone/>
              <a:defRPr sz="12000">
                <a:latin typeface="Montserrat Light"/>
                <a:ea typeface="Montserrat Light"/>
                <a:cs typeface="Montserrat Light"/>
                <a:sym typeface="Montserrat Light"/>
              </a:defRPr>
            </a:lvl5pPr>
            <a:lvl6pPr lvl="5" rtl="0" algn="ctr">
              <a:spcBef>
                <a:spcPts val="0"/>
              </a:spcBef>
              <a:spcAft>
                <a:spcPts val="0"/>
              </a:spcAft>
              <a:buSzPts val="12000"/>
              <a:buFont typeface="Montserrat Light"/>
              <a:buNone/>
              <a:defRPr sz="12000">
                <a:latin typeface="Montserrat Light"/>
                <a:ea typeface="Montserrat Light"/>
                <a:cs typeface="Montserrat Light"/>
                <a:sym typeface="Montserrat Light"/>
              </a:defRPr>
            </a:lvl6pPr>
            <a:lvl7pPr lvl="6" rtl="0" algn="ctr">
              <a:spcBef>
                <a:spcPts val="0"/>
              </a:spcBef>
              <a:spcAft>
                <a:spcPts val="0"/>
              </a:spcAft>
              <a:buSzPts val="12000"/>
              <a:buFont typeface="Montserrat Light"/>
              <a:buNone/>
              <a:defRPr sz="12000">
                <a:latin typeface="Montserrat Light"/>
                <a:ea typeface="Montserrat Light"/>
                <a:cs typeface="Montserrat Light"/>
                <a:sym typeface="Montserrat Light"/>
              </a:defRPr>
            </a:lvl7pPr>
            <a:lvl8pPr lvl="7" rtl="0" algn="ctr">
              <a:spcBef>
                <a:spcPts val="0"/>
              </a:spcBef>
              <a:spcAft>
                <a:spcPts val="0"/>
              </a:spcAft>
              <a:buSzPts val="12000"/>
              <a:buFont typeface="Montserrat Light"/>
              <a:buNone/>
              <a:defRPr sz="12000">
                <a:latin typeface="Montserrat Light"/>
                <a:ea typeface="Montserrat Light"/>
                <a:cs typeface="Montserrat Light"/>
                <a:sym typeface="Montserrat Light"/>
              </a:defRPr>
            </a:lvl8pPr>
            <a:lvl9pPr lvl="8" rtl="0" algn="ctr">
              <a:spcBef>
                <a:spcPts val="0"/>
              </a:spcBef>
              <a:spcAft>
                <a:spcPts val="0"/>
              </a:spcAft>
              <a:buSzPts val="12000"/>
              <a:buFont typeface="Montserrat Light"/>
              <a:buNone/>
              <a:defRPr sz="12000">
                <a:latin typeface="Montserrat Light"/>
                <a:ea typeface="Montserrat Light"/>
                <a:cs typeface="Montserrat Light"/>
                <a:sym typeface="Montserrat Light"/>
              </a:defRPr>
            </a:lvl9pPr>
          </a:lstStyle>
          <a:p>
            <a:r>
              <a:t>xx%</a:t>
            </a:r>
          </a:p>
        </p:txBody>
      </p:sp>
      <p:sp>
        <p:nvSpPr>
          <p:cNvPr id="3342" name="Google Shape;3342;p93"/>
          <p:cNvSpPr txBox="1"/>
          <p:nvPr>
            <p:ph idx="1" type="subTitle"/>
          </p:nvPr>
        </p:nvSpPr>
        <p:spPr>
          <a:xfrm>
            <a:off x="3377400" y="3527548"/>
            <a:ext cx="2389200" cy="582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000"/>
              <a:buNone/>
              <a:defRPr>
                <a:solidFill>
                  <a:schemeClr val="dk1"/>
                </a:solidFill>
              </a:defRPr>
            </a:lvl1pPr>
            <a:lvl2pPr lvl="1" rtl="0" algn="ctr">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9pPr>
          </a:lstStyle>
          <a:p/>
        </p:txBody>
      </p:sp>
      <p:grpSp>
        <p:nvGrpSpPr>
          <p:cNvPr id="3343" name="Google Shape;3343;p93"/>
          <p:cNvGrpSpPr/>
          <p:nvPr/>
        </p:nvGrpSpPr>
        <p:grpSpPr>
          <a:xfrm flipH="1">
            <a:off x="0" y="2933725"/>
            <a:ext cx="2044793" cy="2209776"/>
            <a:chOff x="1384075" y="241450"/>
            <a:chExt cx="4822625" cy="5215425"/>
          </a:xfrm>
        </p:grpSpPr>
        <p:sp>
          <p:nvSpPr>
            <p:cNvPr id="3344" name="Google Shape;3344;p93"/>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93"/>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9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93"/>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93"/>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93"/>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93"/>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93"/>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93"/>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93"/>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93"/>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93"/>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9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93"/>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93"/>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9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93"/>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93"/>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93"/>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93"/>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93"/>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93"/>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93"/>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93"/>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93"/>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93"/>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93"/>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9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93"/>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93"/>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93"/>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93"/>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93"/>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93"/>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93"/>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93"/>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93"/>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93"/>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93"/>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93"/>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93"/>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93"/>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93"/>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93"/>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88" name="Google Shape;3388;p93"/>
          <p:cNvGrpSpPr/>
          <p:nvPr/>
        </p:nvGrpSpPr>
        <p:grpSpPr>
          <a:xfrm flipH="1">
            <a:off x="6934090" y="-76200"/>
            <a:ext cx="2286103" cy="2895537"/>
            <a:chOff x="-26858" y="-227337"/>
            <a:chExt cx="2186403" cy="2757917"/>
          </a:xfrm>
        </p:grpSpPr>
        <p:sp>
          <p:nvSpPr>
            <p:cNvPr id="3389" name="Google Shape;3389;p9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9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93"/>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93"/>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93"/>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93"/>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9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9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9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93"/>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93"/>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9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93"/>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93"/>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93"/>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93"/>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93"/>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93"/>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93"/>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93"/>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93"/>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93"/>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9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9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93"/>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93"/>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93"/>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93"/>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93"/>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93"/>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93"/>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93"/>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93"/>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93"/>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93"/>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93"/>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93"/>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93"/>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93"/>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93"/>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_1">
    <p:spTree>
      <p:nvGrpSpPr>
        <p:cNvPr id="3429" name="Shape 3429"/>
        <p:cNvGrpSpPr/>
        <p:nvPr/>
      </p:nvGrpSpPr>
      <p:grpSpPr>
        <a:xfrm>
          <a:off x="0" y="0"/>
          <a:ext cx="0" cy="0"/>
          <a:chOff x="0" y="0"/>
          <a:chExt cx="0" cy="0"/>
        </a:xfrm>
      </p:grpSpPr>
      <p:sp>
        <p:nvSpPr>
          <p:cNvPr id="3430" name="Google Shape;3430;p94"/>
          <p:cNvSpPr txBox="1"/>
          <p:nvPr>
            <p:ph type="ctrTitle"/>
          </p:nvPr>
        </p:nvSpPr>
        <p:spPr>
          <a:xfrm>
            <a:off x="713225" y="2999825"/>
            <a:ext cx="2599200" cy="6624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431" name="Google Shape;3431;p94"/>
          <p:cNvSpPr txBox="1"/>
          <p:nvPr>
            <p:ph idx="1" type="subTitle"/>
          </p:nvPr>
        </p:nvSpPr>
        <p:spPr>
          <a:xfrm>
            <a:off x="713225" y="1712800"/>
            <a:ext cx="6379200" cy="1148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3432" name="Google Shape;3432;p94"/>
          <p:cNvSpPr/>
          <p:nvPr/>
        </p:nvSpPr>
        <p:spPr>
          <a:xfrm flipH="1" rot="-5400000">
            <a:off x="4073565" y="-78536"/>
            <a:ext cx="996879" cy="1153940"/>
          </a:xfrm>
          <a:custGeom>
            <a:rect b="b" l="l" r="r" t="t"/>
            <a:pathLst>
              <a:path extrusionOk="0" h="31857" w="27521">
                <a:moveTo>
                  <a:pt x="1" y="0"/>
                </a:moveTo>
                <a:lnTo>
                  <a:pt x="1" y="31857"/>
                </a:lnTo>
                <a:lnTo>
                  <a:pt x="27520" y="15845"/>
                </a:lnTo>
                <a:lnTo>
                  <a:pt x="1" y="0"/>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3" name="Google Shape;3433;p94"/>
          <p:cNvGrpSpPr/>
          <p:nvPr/>
        </p:nvGrpSpPr>
        <p:grpSpPr>
          <a:xfrm flipH="1" rot="5400000">
            <a:off x="7613820" y="3611830"/>
            <a:ext cx="877851" cy="2209091"/>
            <a:chOff x="-26858" y="-227337"/>
            <a:chExt cx="1093215" cy="2757917"/>
          </a:xfrm>
        </p:grpSpPr>
        <p:sp>
          <p:nvSpPr>
            <p:cNvPr id="3434" name="Google Shape;3434;p9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9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94"/>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94"/>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94"/>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94"/>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9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94"/>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9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94"/>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94"/>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9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94"/>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94"/>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94"/>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94"/>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94"/>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94"/>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94"/>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94"/>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94"/>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94"/>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6" name="Google Shape;3456;p94"/>
          <p:cNvGrpSpPr/>
          <p:nvPr/>
        </p:nvGrpSpPr>
        <p:grpSpPr>
          <a:xfrm rot="-5400000">
            <a:off x="286059" y="3659330"/>
            <a:ext cx="1209907" cy="1782035"/>
            <a:chOff x="700771" y="-227337"/>
            <a:chExt cx="1458774" cy="2138784"/>
          </a:xfrm>
        </p:grpSpPr>
        <p:sp>
          <p:nvSpPr>
            <p:cNvPr id="3457" name="Google Shape;3457;p94"/>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94"/>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94"/>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94"/>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94"/>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94"/>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94"/>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94"/>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94"/>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94"/>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94"/>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94"/>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94"/>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94"/>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94"/>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94"/>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94"/>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94"/>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94"/>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TITLE_1_1_1_1">
    <p:spTree>
      <p:nvGrpSpPr>
        <p:cNvPr id="3476" name="Shape 3476"/>
        <p:cNvGrpSpPr/>
        <p:nvPr/>
      </p:nvGrpSpPr>
      <p:grpSpPr>
        <a:xfrm>
          <a:off x="0" y="0"/>
          <a:ext cx="0" cy="0"/>
          <a:chOff x="0" y="0"/>
          <a:chExt cx="0" cy="0"/>
        </a:xfrm>
      </p:grpSpPr>
      <p:sp>
        <p:nvSpPr>
          <p:cNvPr id="3477" name="Google Shape;3477;p95"/>
          <p:cNvSpPr txBox="1"/>
          <p:nvPr>
            <p:ph idx="1" type="subTitle"/>
          </p:nvPr>
        </p:nvSpPr>
        <p:spPr>
          <a:xfrm>
            <a:off x="1924300" y="1704900"/>
            <a:ext cx="5295300" cy="173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000"/>
            </a:lvl1pPr>
            <a:lvl2pPr lvl="1" rtl="0">
              <a:lnSpc>
                <a:spcPct val="100000"/>
              </a:lnSpc>
              <a:spcBef>
                <a:spcPts val="0"/>
              </a:spcBef>
              <a:spcAft>
                <a:spcPts val="0"/>
              </a:spcAft>
              <a:buSzPts val="3600"/>
              <a:buNone/>
              <a:defRPr sz="3600"/>
            </a:lvl2pPr>
            <a:lvl3pPr lvl="2" rtl="0">
              <a:lnSpc>
                <a:spcPct val="100000"/>
              </a:lnSpc>
              <a:spcBef>
                <a:spcPts val="0"/>
              </a:spcBef>
              <a:spcAft>
                <a:spcPts val="0"/>
              </a:spcAft>
              <a:buSzPts val="3600"/>
              <a:buNone/>
              <a:defRPr sz="3600"/>
            </a:lvl3pPr>
            <a:lvl4pPr lvl="3" rtl="0">
              <a:lnSpc>
                <a:spcPct val="100000"/>
              </a:lnSpc>
              <a:spcBef>
                <a:spcPts val="0"/>
              </a:spcBef>
              <a:spcAft>
                <a:spcPts val="0"/>
              </a:spcAft>
              <a:buSzPts val="3600"/>
              <a:buNone/>
              <a:defRPr sz="3600"/>
            </a:lvl4pPr>
            <a:lvl5pPr lvl="4" rtl="0">
              <a:lnSpc>
                <a:spcPct val="100000"/>
              </a:lnSpc>
              <a:spcBef>
                <a:spcPts val="0"/>
              </a:spcBef>
              <a:spcAft>
                <a:spcPts val="0"/>
              </a:spcAft>
              <a:buSzPts val="3600"/>
              <a:buNone/>
              <a:defRPr sz="3600"/>
            </a:lvl5pPr>
            <a:lvl6pPr lvl="5" rtl="0">
              <a:lnSpc>
                <a:spcPct val="100000"/>
              </a:lnSpc>
              <a:spcBef>
                <a:spcPts val="0"/>
              </a:spcBef>
              <a:spcAft>
                <a:spcPts val="0"/>
              </a:spcAft>
              <a:buSzPts val="3600"/>
              <a:buNone/>
              <a:defRPr sz="3600"/>
            </a:lvl6pPr>
            <a:lvl7pPr lvl="6" rtl="0">
              <a:lnSpc>
                <a:spcPct val="100000"/>
              </a:lnSpc>
              <a:spcBef>
                <a:spcPts val="0"/>
              </a:spcBef>
              <a:spcAft>
                <a:spcPts val="0"/>
              </a:spcAft>
              <a:buSzPts val="3600"/>
              <a:buNone/>
              <a:defRPr sz="3600"/>
            </a:lvl7pPr>
            <a:lvl8pPr lvl="7" rtl="0">
              <a:lnSpc>
                <a:spcPct val="100000"/>
              </a:lnSpc>
              <a:spcBef>
                <a:spcPts val="0"/>
              </a:spcBef>
              <a:spcAft>
                <a:spcPts val="0"/>
              </a:spcAft>
              <a:buSzPts val="3600"/>
              <a:buNone/>
              <a:defRPr sz="3600"/>
            </a:lvl8pPr>
            <a:lvl9pPr lvl="8" rtl="0">
              <a:lnSpc>
                <a:spcPct val="100000"/>
              </a:lnSpc>
              <a:spcBef>
                <a:spcPts val="0"/>
              </a:spcBef>
              <a:spcAft>
                <a:spcPts val="0"/>
              </a:spcAft>
              <a:buSzPts val="3600"/>
              <a:buNone/>
              <a:defRPr sz="3600"/>
            </a:lvl9pPr>
          </a:lstStyle>
          <a:p/>
        </p:txBody>
      </p:sp>
      <p:sp>
        <p:nvSpPr>
          <p:cNvPr id="3478" name="Google Shape;3478;p95"/>
          <p:cNvSpPr txBox="1"/>
          <p:nvPr>
            <p:ph type="ctrTitle"/>
          </p:nvPr>
        </p:nvSpPr>
        <p:spPr>
          <a:xfrm>
            <a:off x="3272413" y="3663875"/>
            <a:ext cx="2599200" cy="66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2000">
                <a:solidFill>
                  <a:schemeClr val="accent4"/>
                </a:solidFill>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grpSp>
        <p:nvGrpSpPr>
          <p:cNvPr id="3479" name="Google Shape;3479;p95"/>
          <p:cNvGrpSpPr/>
          <p:nvPr/>
        </p:nvGrpSpPr>
        <p:grpSpPr>
          <a:xfrm flipH="1" rot="5400000">
            <a:off x="7613820" y="3611830"/>
            <a:ext cx="877851" cy="2209091"/>
            <a:chOff x="-26858" y="-227337"/>
            <a:chExt cx="1093215" cy="2757917"/>
          </a:xfrm>
        </p:grpSpPr>
        <p:sp>
          <p:nvSpPr>
            <p:cNvPr id="3480" name="Google Shape;3480;p9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9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95"/>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95"/>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95"/>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95"/>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9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95"/>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9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95"/>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95"/>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9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95"/>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95"/>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95"/>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95"/>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95"/>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95"/>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95"/>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95"/>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95"/>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95"/>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2" name="Google Shape;3502;p95"/>
          <p:cNvGrpSpPr/>
          <p:nvPr/>
        </p:nvGrpSpPr>
        <p:grpSpPr>
          <a:xfrm flipH="1" rot="-5400000">
            <a:off x="286059" y="-312722"/>
            <a:ext cx="1209907" cy="1782035"/>
            <a:chOff x="700771" y="-227337"/>
            <a:chExt cx="1458774" cy="2138784"/>
          </a:xfrm>
        </p:grpSpPr>
        <p:sp>
          <p:nvSpPr>
            <p:cNvPr id="3503" name="Google Shape;3503;p95"/>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95"/>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95"/>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95"/>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95"/>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95"/>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95"/>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95"/>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95"/>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95"/>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95"/>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95"/>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95"/>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95"/>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95"/>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95"/>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95"/>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95"/>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95"/>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_1">
    <p:spTree>
      <p:nvGrpSpPr>
        <p:cNvPr id="3522" name="Shape 3522"/>
        <p:cNvGrpSpPr/>
        <p:nvPr/>
      </p:nvGrpSpPr>
      <p:grpSpPr>
        <a:xfrm>
          <a:off x="0" y="0"/>
          <a:ext cx="0" cy="0"/>
          <a:chOff x="0" y="0"/>
          <a:chExt cx="0" cy="0"/>
        </a:xfrm>
      </p:grpSpPr>
      <p:sp>
        <p:nvSpPr>
          <p:cNvPr id="3523" name="Google Shape;3523;p96"/>
          <p:cNvSpPr txBox="1"/>
          <p:nvPr>
            <p:ph idx="1" type="subTitle"/>
          </p:nvPr>
        </p:nvSpPr>
        <p:spPr>
          <a:xfrm>
            <a:off x="1042416" y="2331720"/>
            <a:ext cx="1929300" cy="57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24" name="Google Shape;3524;p96"/>
          <p:cNvSpPr txBox="1"/>
          <p:nvPr>
            <p:ph hasCustomPrompt="1" type="title"/>
          </p:nvPr>
        </p:nvSpPr>
        <p:spPr>
          <a:xfrm>
            <a:off x="1041825" y="2843784"/>
            <a:ext cx="1930500" cy="36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1pPr>
            <a:lvl2pPr lvl="1"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2pPr>
            <a:lvl3pPr lvl="2"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3pPr>
            <a:lvl4pPr lvl="3"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4pPr>
            <a:lvl5pPr lvl="4"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5pPr>
            <a:lvl6pPr lvl="5"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6pPr>
            <a:lvl7pPr lvl="6"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7pPr>
            <a:lvl8pPr lvl="7"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8pPr>
            <a:lvl9pPr lvl="8"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9pPr>
          </a:lstStyle>
          <a:p>
            <a:r>
              <a:t>xx%</a:t>
            </a:r>
          </a:p>
        </p:txBody>
      </p:sp>
      <p:sp>
        <p:nvSpPr>
          <p:cNvPr id="3525" name="Google Shape;3525;p96"/>
          <p:cNvSpPr txBox="1"/>
          <p:nvPr>
            <p:ph idx="2" type="subTitle"/>
          </p:nvPr>
        </p:nvSpPr>
        <p:spPr>
          <a:xfrm>
            <a:off x="1042425" y="3255264"/>
            <a:ext cx="1929300" cy="83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26" name="Google Shape;3526;p96"/>
          <p:cNvSpPr txBox="1"/>
          <p:nvPr>
            <p:ph idx="3" type="subTitle"/>
          </p:nvPr>
        </p:nvSpPr>
        <p:spPr>
          <a:xfrm>
            <a:off x="3607341" y="2331720"/>
            <a:ext cx="1929300" cy="57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27" name="Google Shape;3527;p96"/>
          <p:cNvSpPr txBox="1"/>
          <p:nvPr>
            <p:ph hasCustomPrompt="1" idx="4" type="title"/>
          </p:nvPr>
        </p:nvSpPr>
        <p:spPr>
          <a:xfrm>
            <a:off x="3606750" y="2843784"/>
            <a:ext cx="1930500" cy="36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1pPr>
            <a:lvl2pPr lvl="1"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2pPr>
            <a:lvl3pPr lvl="2"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3pPr>
            <a:lvl4pPr lvl="3"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4pPr>
            <a:lvl5pPr lvl="4"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5pPr>
            <a:lvl6pPr lvl="5"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6pPr>
            <a:lvl7pPr lvl="6"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7pPr>
            <a:lvl8pPr lvl="7"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8pPr>
            <a:lvl9pPr lvl="8"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9pPr>
          </a:lstStyle>
          <a:p>
            <a:r>
              <a:t>xx%</a:t>
            </a:r>
          </a:p>
        </p:txBody>
      </p:sp>
      <p:sp>
        <p:nvSpPr>
          <p:cNvPr id="3528" name="Google Shape;3528;p96"/>
          <p:cNvSpPr txBox="1"/>
          <p:nvPr>
            <p:ph idx="5" type="subTitle"/>
          </p:nvPr>
        </p:nvSpPr>
        <p:spPr>
          <a:xfrm>
            <a:off x="3607350" y="3255264"/>
            <a:ext cx="1929300" cy="83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29" name="Google Shape;3529;p96"/>
          <p:cNvSpPr txBox="1"/>
          <p:nvPr>
            <p:ph idx="6" type="subTitle"/>
          </p:nvPr>
        </p:nvSpPr>
        <p:spPr>
          <a:xfrm>
            <a:off x="6172266" y="2331720"/>
            <a:ext cx="1929300" cy="576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30" name="Google Shape;3530;p96"/>
          <p:cNvSpPr txBox="1"/>
          <p:nvPr>
            <p:ph hasCustomPrompt="1" idx="7" type="title"/>
          </p:nvPr>
        </p:nvSpPr>
        <p:spPr>
          <a:xfrm>
            <a:off x="6171675" y="2843784"/>
            <a:ext cx="1930500" cy="36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1pPr>
            <a:lvl2pPr lvl="1"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2pPr>
            <a:lvl3pPr lvl="2"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3pPr>
            <a:lvl4pPr lvl="3"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4pPr>
            <a:lvl5pPr lvl="4"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5pPr>
            <a:lvl6pPr lvl="5"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6pPr>
            <a:lvl7pPr lvl="6"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7pPr>
            <a:lvl8pPr lvl="7"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8pPr>
            <a:lvl9pPr lvl="8" rtl="0" algn="r">
              <a:spcBef>
                <a:spcPts val="0"/>
              </a:spcBef>
              <a:spcAft>
                <a:spcPts val="0"/>
              </a:spcAft>
              <a:buSzPts val="1600"/>
              <a:buFont typeface="Barlow Condensed Medium"/>
              <a:buNone/>
              <a:defRPr sz="1600">
                <a:latin typeface="Barlow Condensed Medium"/>
                <a:ea typeface="Barlow Condensed Medium"/>
                <a:cs typeface="Barlow Condensed Medium"/>
                <a:sym typeface="Barlow Condensed Medium"/>
              </a:defRPr>
            </a:lvl9pPr>
          </a:lstStyle>
          <a:p>
            <a:r>
              <a:t>xx%</a:t>
            </a:r>
          </a:p>
        </p:txBody>
      </p:sp>
      <p:sp>
        <p:nvSpPr>
          <p:cNvPr id="3531" name="Google Shape;3531;p96"/>
          <p:cNvSpPr txBox="1"/>
          <p:nvPr>
            <p:ph idx="8" type="subTitle"/>
          </p:nvPr>
        </p:nvSpPr>
        <p:spPr>
          <a:xfrm>
            <a:off x="6172275" y="3255264"/>
            <a:ext cx="1929300" cy="83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32" name="Google Shape;3532;p96"/>
          <p:cNvSpPr txBox="1"/>
          <p:nvPr>
            <p:ph idx="9" type="ctrTitle"/>
          </p:nvPr>
        </p:nvSpPr>
        <p:spPr>
          <a:xfrm flipH="1">
            <a:off x="770700" y="468450"/>
            <a:ext cx="3801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3533" name="Google Shape;3533;p96"/>
          <p:cNvCxnSpPr/>
          <p:nvPr/>
        </p:nvCxnSpPr>
        <p:spPr>
          <a:xfrm>
            <a:off x="498025" y="-63925"/>
            <a:ext cx="0" cy="1124100"/>
          </a:xfrm>
          <a:prstGeom prst="straightConnector1">
            <a:avLst/>
          </a:prstGeom>
          <a:noFill/>
          <a:ln cap="flat" cmpd="sng" w="28575">
            <a:solidFill>
              <a:schemeClr val="lt2"/>
            </a:solidFill>
            <a:prstDash val="solid"/>
            <a:round/>
            <a:headEnd len="med" w="med" type="none"/>
            <a:tailEnd len="med" w="med" type="none"/>
          </a:ln>
        </p:spPr>
      </p:cxnSp>
      <p:grpSp>
        <p:nvGrpSpPr>
          <p:cNvPr id="3534" name="Google Shape;3534;p96"/>
          <p:cNvGrpSpPr/>
          <p:nvPr/>
        </p:nvGrpSpPr>
        <p:grpSpPr>
          <a:xfrm flipH="1" rot="5400000">
            <a:off x="7613820" y="3611830"/>
            <a:ext cx="877851" cy="2209091"/>
            <a:chOff x="-26858" y="-227337"/>
            <a:chExt cx="1093215" cy="2757917"/>
          </a:xfrm>
        </p:grpSpPr>
        <p:sp>
          <p:nvSpPr>
            <p:cNvPr id="3535" name="Google Shape;3535;p9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9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96"/>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96"/>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96"/>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96"/>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9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96"/>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9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96"/>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96"/>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9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96"/>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96"/>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96"/>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96"/>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96"/>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96"/>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96"/>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96"/>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96"/>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96"/>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
    <p:spTree>
      <p:nvGrpSpPr>
        <p:cNvPr id="3557" name="Shape 3557"/>
        <p:cNvGrpSpPr/>
        <p:nvPr/>
      </p:nvGrpSpPr>
      <p:grpSpPr>
        <a:xfrm>
          <a:off x="0" y="0"/>
          <a:ext cx="0" cy="0"/>
          <a:chOff x="0" y="0"/>
          <a:chExt cx="0" cy="0"/>
        </a:xfrm>
      </p:grpSpPr>
      <p:sp>
        <p:nvSpPr>
          <p:cNvPr id="3558" name="Google Shape;3558;p97"/>
          <p:cNvSpPr txBox="1"/>
          <p:nvPr>
            <p:ph type="ctrTitle"/>
          </p:nvPr>
        </p:nvSpPr>
        <p:spPr>
          <a:xfrm flipH="1">
            <a:off x="770700" y="468450"/>
            <a:ext cx="3801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3559" name="Google Shape;3559;p97"/>
          <p:cNvCxnSpPr/>
          <p:nvPr/>
        </p:nvCxnSpPr>
        <p:spPr>
          <a:xfrm>
            <a:off x="498025" y="-63925"/>
            <a:ext cx="0" cy="1124100"/>
          </a:xfrm>
          <a:prstGeom prst="straightConnector1">
            <a:avLst/>
          </a:prstGeom>
          <a:noFill/>
          <a:ln cap="flat" cmpd="sng" w="28575">
            <a:solidFill>
              <a:schemeClr val="lt2"/>
            </a:solidFill>
            <a:prstDash val="solid"/>
            <a:round/>
            <a:headEnd len="med" w="med" type="none"/>
            <a:tailEnd len="med" w="med" type="none"/>
          </a:ln>
        </p:spPr>
      </p:cxnSp>
      <p:grpSp>
        <p:nvGrpSpPr>
          <p:cNvPr id="3560" name="Google Shape;3560;p97"/>
          <p:cNvGrpSpPr/>
          <p:nvPr/>
        </p:nvGrpSpPr>
        <p:grpSpPr>
          <a:xfrm flipH="1" rot="5400000">
            <a:off x="7613820" y="3611830"/>
            <a:ext cx="877851" cy="2209091"/>
            <a:chOff x="-26858" y="-227337"/>
            <a:chExt cx="1093215" cy="2757917"/>
          </a:xfrm>
        </p:grpSpPr>
        <p:sp>
          <p:nvSpPr>
            <p:cNvPr id="3561" name="Google Shape;3561;p9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9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97"/>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97"/>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97"/>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97"/>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9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97"/>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9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97"/>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97"/>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9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97"/>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97"/>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97"/>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97"/>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97"/>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97"/>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97"/>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97"/>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97"/>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97"/>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83" name="Google Shape;3583;p97"/>
          <p:cNvSpPr txBox="1"/>
          <p:nvPr>
            <p:ph idx="1" type="subTitle"/>
          </p:nvPr>
        </p:nvSpPr>
        <p:spPr>
          <a:xfrm>
            <a:off x="2670048" y="1289304"/>
            <a:ext cx="1252800" cy="429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3584" name="Google Shape;3584;p97"/>
          <p:cNvSpPr txBox="1"/>
          <p:nvPr>
            <p:ph idx="2" type="subTitle"/>
          </p:nvPr>
        </p:nvSpPr>
        <p:spPr>
          <a:xfrm>
            <a:off x="1005840" y="1591056"/>
            <a:ext cx="2916900" cy="57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3585" name="Google Shape;3585;p97"/>
          <p:cNvSpPr txBox="1"/>
          <p:nvPr>
            <p:ph idx="3" type="subTitle"/>
          </p:nvPr>
        </p:nvSpPr>
        <p:spPr>
          <a:xfrm>
            <a:off x="2670048" y="3538728"/>
            <a:ext cx="1252800" cy="429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3586" name="Google Shape;3586;p97"/>
          <p:cNvSpPr txBox="1"/>
          <p:nvPr>
            <p:ph idx="4" type="subTitle"/>
          </p:nvPr>
        </p:nvSpPr>
        <p:spPr>
          <a:xfrm>
            <a:off x="1005840" y="3840480"/>
            <a:ext cx="2916900" cy="57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3587" name="Google Shape;3587;p97"/>
          <p:cNvSpPr txBox="1"/>
          <p:nvPr>
            <p:ph idx="5" type="subTitle"/>
          </p:nvPr>
        </p:nvSpPr>
        <p:spPr>
          <a:xfrm>
            <a:off x="2670048" y="2414016"/>
            <a:ext cx="1252800" cy="429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3588" name="Google Shape;3588;p97"/>
          <p:cNvSpPr txBox="1"/>
          <p:nvPr>
            <p:ph idx="6" type="subTitle"/>
          </p:nvPr>
        </p:nvSpPr>
        <p:spPr>
          <a:xfrm>
            <a:off x="1005840" y="2715767"/>
            <a:ext cx="2916900" cy="57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TITLE_ONLY_2_1">
    <p:spTree>
      <p:nvGrpSpPr>
        <p:cNvPr id="3589" name="Shape 3589"/>
        <p:cNvGrpSpPr/>
        <p:nvPr/>
      </p:nvGrpSpPr>
      <p:grpSpPr>
        <a:xfrm>
          <a:off x="0" y="0"/>
          <a:ext cx="0" cy="0"/>
          <a:chOff x="0" y="0"/>
          <a:chExt cx="0" cy="0"/>
        </a:xfrm>
      </p:grpSpPr>
      <p:sp>
        <p:nvSpPr>
          <p:cNvPr id="3590" name="Google Shape;3590;p98"/>
          <p:cNvSpPr txBox="1"/>
          <p:nvPr>
            <p:ph idx="1" type="subTitle"/>
          </p:nvPr>
        </p:nvSpPr>
        <p:spPr>
          <a:xfrm>
            <a:off x="924358" y="2982025"/>
            <a:ext cx="17178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91" name="Google Shape;3591;p98"/>
          <p:cNvSpPr txBox="1"/>
          <p:nvPr>
            <p:ph idx="2" type="subTitle"/>
          </p:nvPr>
        </p:nvSpPr>
        <p:spPr>
          <a:xfrm>
            <a:off x="724602" y="3335720"/>
            <a:ext cx="21174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92" name="Google Shape;3592;p98"/>
          <p:cNvSpPr txBox="1"/>
          <p:nvPr>
            <p:ph idx="3" type="subTitle"/>
          </p:nvPr>
        </p:nvSpPr>
        <p:spPr>
          <a:xfrm>
            <a:off x="3712963" y="2982025"/>
            <a:ext cx="17181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93" name="Google Shape;3593;p98"/>
          <p:cNvSpPr txBox="1"/>
          <p:nvPr>
            <p:ph idx="4" type="subTitle"/>
          </p:nvPr>
        </p:nvSpPr>
        <p:spPr>
          <a:xfrm>
            <a:off x="3513298" y="3335720"/>
            <a:ext cx="21174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94" name="Google Shape;3594;p98"/>
          <p:cNvSpPr txBox="1"/>
          <p:nvPr>
            <p:ph idx="5" type="subTitle"/>
          </p:nvPr>
        </p:nvSpPr>
        <p:spPr>
          <a:xfrm>
            <a:off x="6501707" y="2982025"/>
            <a:ext cx="17181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95" name="Google Shape;3595;p98"/>
          <p:cNvSpPr txBox="1"/>
          <p:nvPr>
            <p:ph idx="6" type="subTitle"/>
          </p:nvPr>
        </p:nvSpPr>
        <p:spPr>
          <a:xfrm>
            <a:off x="6302000" y="3335720"/>
            <a:ext cx="21174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96" name="Google Shape;3596;p98"/>
          <p:cNvSpPr txBox="1"/>
          <p:nvPr>
            <p:ph type="ctrTitle"/>
          </p:nvPr>
        </p:nvSpPr>
        <p:spPr>
          <a:xfrm flipH="1">
            <a:off x="770700" y="468450"/>
            <a:ext cx="3801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3597" name="Google Shape;3597;p98"/>
          <p:cNvCxnSpPr/>
          <p:nvPr/>
        </p:nvCxnSpPr>
        <p:spPr>
          <a:xfrm>
            <a:off x="498025" y="-63925"/>
            <a:ext cx="0" cy="1124100"/>
          </a:xfrm>
          <a:prstGeom prst="straightConnector1">
            <a:avLst/>
          </a:prstGeom>
          <a:noFill/>
          <a:ln cap="flat" cmpd="sng" w="28575">
            <a:solidFill>
              <a:schemeClr val="lt2"/>
            </a:solidFill>
            <a:prstDash val="solid"/>
            <a:round/>
            <a:headEnd len="med" w="med" type="none"/>
            <a:tailEnd len="med" w="med" type="none"/>
          </a:ln>
        </p:spPr>
      </p:cxnSp>
      <p:grpSp>
        <p:nvGrpSpPr>
          <p:cNvPr id="3598" name="Google Shape;3598;p98"/>
          <p:cNvGrpSpPr/>
          <p:nvPr/>
        </p:nvGrpSpPr>
        <p:grpSpPr>
          <a:xfrm flipH="1" rot="5400000">
            <a:off x="7613820" y="3611830"/>
            <a:ext cx="877851" cy="2209091"/>
            <a:chOff x="-26858" y="-227337"/>
            <a:chExt cx="1093215" cy="2757917"/>
          </a:xfrm>
        </p:grpSpPr>
        <p:sp>
          <p:nvSpPr>
            <p:cNvPr id="3599" name="Google Shape;3599;p9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9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98"/>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98"/>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98"/>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98"/>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9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98"/>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9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98"/>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98"/>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9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98"/>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98"/>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98"/>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98"/>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98"/>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98"/>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98"/>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98"/>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98"/>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98"/>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ONLY_1">
    <p:spTree>
      <p:nvGrpSpPr>
        <p:cNvPr id="3621" name="Shape 3621"/>
        <p:cNvGrpSpPr/>
        <p:nvPr/>
      </p:nvGrpSpPr>
      <p:grpSpPr>
        <a:xfrm>
          <a:off x="0" y="0"/>
          <a:ext cx="0" cy="0"/>
          <a:chOff x="0" y="0"/>
          <a:chExt cx="0" cy="0"/>
        </a:xfrm>
      </p:grpSpPr>
      <p:sp>
        <p:nvSpPr>
          <p:cNvPr id="3622" name="Google Shape;3622;p99"/>
          <p:cNvSpPr txBox="1"/>
          <p:nvPr>
            <p:ph type="ctrTitle"/>
          </p:nvPr>
        </p:nvSpPr>
        <p:spPr>
          <a:xfrm>
            <a:off x="4572001" y="468450"/>
            <a:ext cx="37899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3623" name="Google Shape;3623;p99"/>
          <p:cNvCxnSpPr/>
          <p:nvPr/>
        </p:nvCxnSpPr>
        <p:spPr>
          <a:xfrm>
            <a:off x="8634675" y="-1604650"/>
            <a:ext cx="0" cy="2664900"/>
          </a:xfrm>
          <a:prstGeom prst="straightConnector1">
            <a:avLst/>
          </a:prstGeom>
          <a:noFill/>
          <a:ln cap="flat" cmpd="sng" w="28575">
            <a:solidFill>
              <a:schemeClr val="accent4"/>
            </a:solidFill>
            <a:prstDash val="solid"/>
            <a:round/>
            <a:headEnd len="med" w="med" type="none"/>
            <a:tailEnd len="med" w="med" type="none"/>
          </a:ln>
        </p:spPr>
      </p:cxnSp>
      <p:grpSp>
        <p:nvGrpSpPr>
          <p:cNvPr id="3624" name="Google Shape;3624;p99"/>
          <p:cNvGrpSpPr/>
          <p:nvPr/>
        </p:nvGrpSpPr>
        <p:grpSpPr>
          <a:xfrm rot="-5400000">
            <a:off x="665620" y="3611830"/>
            <a:ext cx="877851" cy="2209091"/>
            <a:chOff x="-26858" y="-227337"/>
            <a:chExt cx="1093215" cy="2757917"/>
          </a:xfrm>
        </p:grpSpPr>
        <p:sp>
          <p:nvSpPr>
            <p:cNvPr id="3625" name="Google Shape;3625;p9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9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99"/>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99"/>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99"/>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99"/>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9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99"/>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9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99"/>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99"/>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9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99"/>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99"/>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99"/>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99"/>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99"/>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99"/>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99"/>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99"/>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99"/>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99"/>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47" name="Google Shape;3647;p99"/>
          <p:cNvSpPr txBox="1"/>
          <p:nvPr>
            <p:ph idx="1" type="subTitle"/>
          </p:nvPr>
        </p:nvSpPr>
        <p:spPr>
          <a:xfrm>
            <a:off x="1399032" y="1645362"/>
            <a:ext cx="1481400" cy="39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48" name="Google Shape;3648;p99"/>
          <p:cNvSpPr txBox="1"/>
          <p:nvPr>
            <p:ph idx="2" type="subTitle"/>
          </p:nvPr>
        </p:nvSpPr>
        <p:spPr>
          <a:xfrm>
            <a:off x="713232" y="1884838"/>
            <a:ext cx="2167200" cy="57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3649" name="Google Shape;3649;p99"/>
          <p:cNvSpPr txBox="1"/>
          <p:nvPr>
            <p:ph idx="3" type="subTitle"/>
          </p:nvPr>
        </p:nvSpPr>
        <p:spPr>
          <a:xfrm>
            <a:off x="1399032" y="3044394"/>
            <a:ext cx="1481400" cy="39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50" name="Google Shape;3650;p99"/>
          <p:cNvSpPr txBox="1"/>
          <p:nvPr>
            <p:ph idx="4" type="subTitle"/>
          </p:nvPr>
        </p:nvSpPr>
        <p:spPr>
          <a:xfrm>
            <a:off x="713232" y="3283870"/>
            <a:ext cx="2167200" cy="57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3651" name="Google Shape;3651;p99"/>
          <p:cNvSpPr txBox="1"/>
          <p:nvPr>
            <p:ph idx="5" type="subTitle"/>
          </p:nvPr>
        </p:nvSpPr>
        <p:spPr>
          <a:xfrm>
            <a:off x="6263640" y="1645362"/>
            <a:ext cx="14814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52" name="Google Shape;3652;p99"/>
          <p:cNvSpPr txBox="1"/>
          <p:nvPr>
            <p:ph idx="6" type="subTitle"/>
          </p:nvPr>
        </p:nvSpPr>
        <p:spPr>
          <a:xfrm>
            <a:off x="6263640" y="1884838"/>
            <a:ext cx="2167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53" name="Google Shape;3653;p99"/>
          <p:cNvSpPr txBox="1"/>
          <p:nvPr>
            <p:ph idx="7" type="subTitle"/>
          </p:nvPr>
        </p:nvSpPr>
        <p:spPr>
          <a:xfrm>
            <a:off x="6263640" y="3044394"/>
            <a:ext cx="14814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54" name="Google Shape;3654;p99"/>
          <p:cNvSpPr txBox="1"/>
          <p:nvPr>
            <p:ph idx="8" type="subTitle"/>
          </p:nvPr>
        </p:nvSpPr>
        <p:spPr>
          <a:xfrm>
            <a:off x="6263640" y="3283870"/>
            <a:ext cx="2167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TITLE_ONLY_1_2">
    <p:spTree>
      <p:nvGrpSpPr>
        <p:cNvPr id="3655" name="Shape 3655"/>
        <p:cNvGrpSpPr/>
        <p:nvPr/>
      </p:nvGrpSpPr>
      <p:grpSpPr>
        <a:xfrm>
          <a:off x="0" y="0"/>
          <a:ext cx="0" cy="0"/>
          <a:chOff x="0" y="0"/>
          <a:chExt cx="0" cy="0"/>
        </a:xfrm>
      </p:grpSpPr>
      <p:sp>
        <p:nvSpPr>
          <p:cNvPr id="3656" name="Google Shape;3656;p100"/>
          <p:cNvSpPr txBox="1"/>
          <p:nvPr>
            <p:ph idx="1" type="subTitle"/>
          </p:nvPr>
        </p:nvSpPr>
        <p:spPr>
          <a:xfrm>
            <a:off x="1399032" y="1521000"/>
            <a:ext cx="1481400" cy="39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57" name="Google Shape;3657;p100"/>
          <p:cNvSpPr txBox="1"/>
          <p:nvPr>
            <p:ph idx="2" type="subTitle"/>
          </p:nvPr>
        </p:nvSpPr>
        <p:spPr>
          <a:xfrm>
            <a:off x="713232" y="1792272"/>
            <a:ext cx="2167200" cy="57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3658" name="Google Shape;3658;p100"/>
          <p:cNvSpPr txBox="1"/>
          <p:nvPr>
            <p:ph idx="3" type="subTitle"/>
          </p:nvPr>
        </p:nvSpPr>
        <p:spPr>
          <a:xfrm>
            <a:off x="1399032" y="3188256"/>
            <a:ext cx="1481400" cy="39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59" name="Google Shape;3659;p100"/>
          <p:cNvSpPr txBox="1"/>
          <p:nvPr>
            <p:ph idx="4" type="subTitle"/>
          </p:nvPr>
        </p:nvSpPr>
        <p:spPr>
          <a:xfrm>
            <a:off x="713232" y="3459528"/>
            <a:ext cx="2167200" cy="57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3660" name="Google Shape;3660;p100"/>
          <p:cNvSpPr txBox="1"/>
          <p:nvPr>
            <p:ph idx="5" type="subTitle"/>
          </p:nvPr>
        </p:nvSpPr>
        <p:spPr>
          <a:xfrm>
            <a:off x="6263640" y="1521000"/>
            <a:ext cx="14814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61" name="Google Shape;3661;p100"/>
          <p:cNvSpPr txBox="1"/>
          <p:nvPr>
            <p:ph idx="6" type="subTitle"/>
          </p:nvPr>
        </p:nvSpPr>
        <p:spPr>
          <a:xfrm>
            <a:off x="6263640" y="1792272"/>
            <a:ext cx="2167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62" name="Google Shape;3662;p100"/>
          <p:cNvSpPr txBox="1"/>
          <p:nvPr>
            <p:ph idx="7" type="subTitle"/>
          </p:nvPr>
        </p:nvSpPr>
        <p:spPr>
          <a:xfrm>
            <a:off x="6263640" y="3188256"/>
            <a:ext cx="1481400" cy="3933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63" name="Google Shape;3663;p100"/>
          <p:cNvSpPr txBox="1"/>
          <p:nvPr>
            <p:ph idx="8" type="subTitle"/>
          </p:nvPr>
        </p:nvSpPr>
        <p:spPr>
          <a:xfrm>
            <a:off x="6263640" y="3459528"/>
            <a:ext cx="21672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64" name="Google Shape;3664;p100"/>
          <p:cNvSpPr txBox="1"/>
          <p:nvPr>
            <p:ph type="ctrTitle"/>
          </p:nvPr>
        </p:nvSpPr>
        <p:spPr>
          <a:xfrm flipH="1">
            <a:off x="770700" y="468450"/>
            <a:ext cx="3801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3665" name="Google Shape;3665;p100"/>
          <p:cNvCxnSpPr/>
          <p:nvPr/>
        </p:nvCxnSpPr>
        <p:spPr>
          <a:xfrm>
            <a:off x="498025" y="-63925"/>
            <a:ext cx="0" cy="1124100"/>
          </a:xfrm>
          <a:prstGeom prst="straightConnector1">
            <a:avLst/>
          </a:prstGeom>
          <a:noFill/>
          <a:ln cap="flat" cmpd="sng" w="28575">
            <a:solidFill>
              <a:schemeClr val="lt2"/>
            </a:solidFill>
            <a:prstDash val="solid"/>
            <a:round/>
            <a:headEnd len="med" w="med" type="none"/>
            <a:tailEnd len="med" w="med" type="none"/>
          </a:ln>
        </p:spPr>
      </p:cxnSp>
      <p:grpSp>
        <p:nvGrpSpPr>
          <p:cNvPr id="3666" name="Google Shape;3666;p100"/>
          <p:cNvGrpSpPr/>
          <p:nvPr/>
        </p:nvGrpSpPr>
        <p:grpSpPr>
          <a:xfrm flipH="1" rot="5400000">
            <a:off x="7613820" y="3611830"/>
            <a:ext cx="877851" cy="2209091"/>
            <a:chOff x="-26858" y="-227337"/>
            <a:chExt cx="1093215" cy="2757917"/>
          </a:xfrm>
        </p:grpSpPr>
        <p:sp>
          <p:nvSpPr>
            <p:cNvPr id="3667" name="Google Shape;3667;p10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10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100"/>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100"/>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100"/>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100"/>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10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100"/>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10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100"/>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100"/>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10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100"/>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100"/>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100"/>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100"/>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100"/>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100"/>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100"/>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100"/>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100"/>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100"/>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TITLE_ONLY_1_1">
    <p:spTree>
      <p:nvGrpSpPr>
        <p:cNvPr id="3689" name="Shape 3689"/>
        <p:cNvGrpSpPr/>
        <p:nvPr/>
      </p:nvGrpSpPr>
      <p:grpSpPr>
        <a:xfrm>
          <a:off x="0" y="0"/>
          <a:ext cx="0" cy="0"/>
          <a:chOff x="0" y="0"/>
          <a:chExt cx="0" cy="0"/>
        </a:xfrm>
      </p:grpSpPr>
      <p:sp>
        <p:nvSpPr>
          <p:cNvPr id="3690" name="Google Shape;3690;p101"/>
          <p:cNvSpPr txBox="1"/>
          <p:nvPr>
            <p:ph type="ctrTitle"/>
          </p:nvPr>
        </p:nvSpPr>
        <p:spPr>
          <a:xfrm>
            <a:off x="4572001" y="468450"/>
            <a:ext cx="37899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3691" name="Google Shape;3691;p101"/>
          <p:cNvCxnSpPr/>
          <p:nvPr/>
        </p:nvCxnSpPr>
        <p:spPr>
          <a:xfrm>
            <a:off x="8634675" y="-1604650"/>
            <a:ext cx="0" cy="2664900"/>
          </a:xfrm>
          <a:prstGeom prst="straightConnector1">
            <a:avLst/>
          </a:prstGeom>
          <a:noFill/>
          <a:ln cap="flat" cmpd="sng" w="28575">
            <a:solidFill>
              <a:schemeClr val="accent4"/>
            </a:solidFill>
            <a:prstDash val="solid"/>
            <a:round/>
            <a:headEnd len="med" w="med" type="none"/>
            <a:tailEnd len="med" w="med" type="none"/>
          </a:ln>
        </p:spPr>
      </p:cxnSp>
      <p:grpSp>
        <p:nvGrpSpPr>
          <p:cNvPr id="3692" name="Google Shape;3692;p101"/>
          <p:cNvGrpSpPr/>
          <p:nvPr/>
        </p:nvGrpSpPr>
        <p:grpSpPr>
          <a:xfrm rot="-5400000">
            <a:off x="665620" y="3611830"/>
            <a:ext cx="877851" cy="2209091"/>
            <a:chOff x="-26858" y="-227337"/>
            <a:chExt cx="1093215" cy="2757917"/>
          </a:xfrm>
        </p:grpSpPr>
        <p:sp>
          <p:nvSpPr>
            <p:cNvPr id="3693" name="Google Shape;3693;p10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10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101"/>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101"/>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101"/>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101"/>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10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101"/>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10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101"/>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101"/>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10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101"/>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101"/>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101"/>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101"/>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101"/>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101"/>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101"/>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101"/>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101"/>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101"/>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5" name="Google Shape;3715;p101"/>
          <p:cNvSpPr txBox="1"/>
          <p:nvPr>
            <p:ph idx="1" type="subTitle"/>
          </p:nvPr>
        </p:nvSpPr>
        <p:spPr>
          <a:xfrm>
            <a:off x="1892808" y="1420992"/>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16" name="Google Shape;3716;p101"/>
          <p:cNvSpPr txBox="1"/>
          <p:nvPr>
            <p:ph idx="2" type="subTitle"/>
          </p:nvPr>
        </p:nvSpPr>
        <p:spPr>
          <a:xfrm>
            <a:off x="1892808" y="1987920"/>
            <a:ext cx="2313300" cy="43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17" name="Google Shape;3717;p101"/>
          <p:cNvSpPr txBox="1"/>
          <p:nvPr>
            <p:ph idx="3" type="subTitle"/>
          </p:nvPr>
        </p:nvSpPr>
        <p:spPr>
          <a:xfrm>
            <a:off x="1892808" y="2976347"/>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18" name="Google Shape;3718;p101"/>
          <p:cNvSpPr txBox="1"/>
          <p:nvPr>
            <p:ph idx="4" type="subTitle"/>
          </p:nvPr>
        </p:nvSpPr>
        <p:spPr>
          <a:xfrm>
            <a:off x="1892808" y="3543275"/>
            <a:ext cx="2313300" cy="43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19" name="Google Shape;3719;p101"/>
          <p:cNvSpPr txBox="1"/>
          <p:nvPr>
            <p:ph idx="5" type="subTitle"/>
          </p:nvPr>
        </p:nvSpPr>
        <p:spPr>
          <a:xfrm>
            <a:off x="5980176" y="1420992"/>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20" name="Google Shape;3720;p101"/>
          <p:cNvSpPr txBox="1"/>
          <p:nvPr>
            <p:ph idx="6" type="subTitle"/>
          </p:nvPr>
        </p:nvSpPr>
        <p:spPr>
          <a:xfrm>
            <a:off x="5980176" y="1987920"/>
            <a:ext cx="2313300" cy="43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21" name="Google Shape;3721;p101"/>
          <p:cNvSpPr txBox="1"/>
          <p:nvPr>
            <p:ph idx="7" type="subTitle"/>
          </p:nvPr>
        </p:nvSpPr>
        <p:spPr>
          <a:xfrm>
            <a:off x="5980176" y="2976347"/>
            <a:ext cx="1252800" cy="4299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22" name="Google Shape;3722;p101"/>
          <p:cNvSpPr txBox="1"/>
          <p:nvPr>
            <p:ph idx="8" type="subTitle"/>
          </p:nvPr>
        </p:nvSpPr>
        <p:spPr>
          <a:xfrm>
            <a:off x="5980176" y="3543275"/>
            <a:ext cx="2313300" cy="438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TITLE_ONLY_2">
    <p:spTree>
      <p:nvGrpSpPr>
        <p:cNvPr id="3723" name="Shape 3723"/>
        <p:cNvGrpSpPr/>
        <p:nvPr/>
      </p:nvGrpSpPr>
      <p:grpSpPr>
        <a:xfrm>
          <a:off x="0" y="0"/>
          <a:ext cx="0" cy="0"/>
          <a:chOff x="0" y="0"/>
          <a:chExt cx="0" cy="0"/>
        </a:xfrm>
      </p:grpSpPr>
      <p:sp>
        <p:nvSpPr>
          <p:cNvPr id="3724" name="Google Shape;3724;p102"/>
          <p:cNvSpPr txBox="1"/>
          <p:nvPr>
            <p:ph type="ctrTitle"/>
          </p:nvPr>
        </p:nvSpPr>
        <p:spPr>
          <a:xfrm>
            <a:off x="4572001" y="468450"/>
            <a:ext cx="37899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3725" name="Google Shape;3725;p102"/>
          <p:cNvCxnSpPr/>
          <p:nvPr/>
        </p:nvCxnSpPr>
        <p:spPr>
          <a:xfrm>
            <a:off x="8634675" y="-1604650"/>
            <a:ext cx="0" cy="2664900"/>
          </a:xfrm>
          <a:prstGeom prst="straightConnector1">
            <a:avLst/>
          </a:prstGeom>
          <a:noFill/>
          <a:ln cap="flat" cmpd="sng" w="28575">
            <a:solidFill>
              <a:schemeClr val="accent4"/>
            </a:solidFill>
            <a:prstDash val="solid"/>
            <a:round/>
            <a:headEnd len="med" w="med" type="none"/>
            <a:tailEnd len="med" w="med" type="none"/>
          </a:ln>
        </p:spPr>
      </p:cxnSp>
      <p:grpSp>
        <p:nvGrpSpPr>
          <p:cNvPr id="3726" name="Google Shape;3726;p102"/>
          <p:cNvGrpSpPr/>
          <p:nvPr/>
        </p:nvGrpSpPr>
        <p:grpSpPr>
          <a:xfrm rot="-5400000">
            <a:off x="665620" y="3611830"/>
            <a:ext cx="877851" cy="2209091"/>
            <a:chOff x="-26858" y="-227337"/>
            <a:chExt cx="1093215" cy="2757917"/>
          </a:xfrm>
        </p:grpSpPr>
        <p:sp>
          <p:nvSpPr>
            <p:cNvPr id="3727" name="Google Shape;3727;p10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10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102"/>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102"/>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102"/>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102"/>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10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10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10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102"/>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102"/>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10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102"/>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102"/>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102"/>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102"/>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102"/>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102"/>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102"/>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10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10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102"/>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49" name="Google Shape;3749;p102"/>
          <p:cNvSpPr txBox="1"/>
          <p:nvPr>
            <p:ph idx="1" type="subTitle"/>
          </p:nvPr>
        </p:nvSpPr>
        <p:spPr>
          <a:xfrm>
            <a:off x="886968" y="1261872"/>
            <a:ext cx="11796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50" name="Google Shape;3750;p102"/>
          <p:cNvSpPr txBox="1"/>
          <p:nvPr>
            <p:ph idx="2" type="subTitle"/>
          </p:nvPr>
        </p:nvSpPr>
        <p:spPr>
          <a:xfrm>
            <a:off x="749808" y="3255264"/>
            <a:ext cx="14538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51" name="Google Shape;3751;p102"/>
          <p:cNvSpPr txBox="1"/>
          <p:nvPr>
            <p:ph idx="3" type="subTitle"/>
          </p:nvPr>
        </p:nvSpPr>
        <p:spPr>
          <a:xfrm>
            <a:off x="7077456" y="1261872"/>
            <a:ext cx="11796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52" name="Google Shape;3752;p102"/>
          <p:cNvSpPr txBox="1"/>
          <p:nvPr>
            <p:ph idx="4" type="subTitle"/>
          </p:nvPr>
        </p:nvSpPr>
        <p:spPr>
          <a:xfrm>
            <a:off x="6940296" y="3255264"/>
            <a:ext cx="14538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53" name="Google Shape;3753;p102"/>
          <p:cNvSpPr txBox="1"/>
          <p:nvPr>
            <p:ph idx="5" type="subTitle"/>
          </p:nvPr>
        </p:nvSpPr>
        <p:spPr>
          <a:xfrm>
            <a:off x="2950393" y="1261872"/>
            <a:ext cx="11796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54" name="Google Shape;3754;p102"/>
          <p:cNvSpPr txBox="1"/>
          <p:nvPr>
            <p:ph idx="6" type="subTitle"/>
          </p:nvPr>
        </p:nvSpPr>
        <p:spPr>
          <a:xfrm>
            <a:off x="2813304" y="3255264"/>
            <a:ext cx="14538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55" name="Google Shape;3755;p102"/>
          <p:cNvSpPr txBox="1"/>
          <p:nvPr>
            <p:ph idx="7" type="subTitle"/>
          </p:nvPr>
        </p:nvSpPr>
        <p:spPr>
          <a:xfrm>
            <a:off x="5013918" y="1261872"/>
            <a:ext cx="1179600" cy="42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756" name="Google Shape;3756;p102"/>
          <p:cNvSpPr txBox="1"/>
          <p:nvPr>
            <p:ph idx="8" type="subTitle"/>
          </p:nvPr>
        </p:nvSpPr>
        <p:spPr>
          <a:xfrm>
            <a:off x="4876800" y="3255264"/>
            <a:ext cx="14538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slideLayout" Target="../slideLayouts/slideLayout55.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46" Type="http://schemas.openxmlformats.org/officeDocument/2006/relationships/slideLayout" Target="../slideLayouts/slideLayout57.xml"/><Relationship Id="rId23" Type="http://schemas.openxmlformats.org/officeDocument/2006/relationships/slideLayout" Target="../slideLayouts/slideLayout34.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47" Type="http://schemas.openxmlformats.org/officeDocument/2006/relationships/theme" Target="../theme/theme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40" Type="http://schemas.openxmlformats.org/officeDocument/2006/relationships/slideLayout" Target="../slideLayouts/slideLayout97.xml"/><Relationship Id="rId20" Type="http://schemas.openxmlformats.org/officeDocument/2006/relationships/slideLayout" Target="../slideLayouts/slideLayout77.xml"/><Relationship Id="rId42" Type="http://schemas.openxmlformats.org/officeDocument/2006/relationships/slideLayout" Target="../slideLayouts/slideLayout99.xml"/><Relationship Id="rId41" Type="http://schemas.openxmlformats.org/officeDocument/2006/relationships/slideLayout" Target="../slideLayouts/slideLayout98.xml"/><Relationship Id="rId22" Type="http://schemas.openxmlformats.org/officeDocument/2006/relationships/slideLayout" Target="../slideLayouts/slideLayout79.xml"/><Relationship Id="rId44" Type="http://schemas.openxmlformats.org/officeDocument/2006/relationships/slideLayout" Target="../slideLayouts/slideLayout101.xml"/><Relationship Id="rId21" Type="http://schemas.openxmlformats.org/officeDocument/2006/relationships/slideLayout" Target="../slideLayouts/slideLayout78.xml"/><Relationship Id="rId43" Type="http://schemas.openxmlformats.org/officeDocument/2006/relationships/slideLayout" Target="../slideLayouts/slideLayout100.xml"/><Relationship Id="rId24" Type="http://schemas.openxmlformats.org/officeDocument/2006/relationships/slideLayout" Target="../slideLayouts/slideLayout81.xml"/><Relationship Id="rId46" Type="http://schemas.openxmlformats.org/officeDocument/2006/relationships/slideLayout" Target="../slideLayouts/slideLayout103.xml"/><Relationship Id="rId23" Type="http://schemas.openxmlformats.org/officeDocument/2006/relationships/slideLayout" Target="../slideLayouts/slideLayout80.xml"/><Relationship Id="rId45" Type="http://schemas.openxmlformats.org/officeDocument/2006/relationships/slideLayout" Target="../slideLayouts/slideLayout102.xml"/><Relationship Id="rId1" Type="http://schemas.openxmlformats.org/officeDocument/2006/relationships/slideLayout" Target="../slideLayouts/slideLayout58.xml"/><Relationship Id="rId2" Type="http://schemas.openxmlformats.org/officeDocument/2006/relationships/slideLayout" Target="../slideLayouts/slideLayout59.xml"/><Relationship Id="rId3" Type="http://schemas.openxmlformats.org/officeDocument/2006/relationships/slideLayout" Target="../slideLayouts/slideLayout60.xml"/><Relationship Id="rId4" Type="http://schemas.openxmlformats.org/officeDocument/2006/relationships/slideLayout" Target="../slideLayouts/slideLayout61.xml"/><Relationship Id="rId9" Type="http://schemas.openxmlformats.org/officeDocument/2006/relationships/slideLayout" Target="../slideLayouts/slideLayout66.xml"/><Relationship Id="rId26" Type="http://schemas.openxmlformats.org/officeDocument/2006/relationships/slideLayout" Target="../slideLayouts/slideLayout83.xml"/><Relationship Id="rId25" Type="http://schemas.openxmlformats.org/officeDocument/2006/relationships/slideLayout" Target="../slideLayouts/slideLayout82.xml"/><Relationship Id="rId47" Type="http://schemas.openxmlformats.org/officeDocument/2006/relationships/theme" Target="../theme/theme1.xml"/><Relationship Id="rId28" Type="http://schemas.openxmlformats.org/officeDocument/2006/relationships/slideLayout" Target="../slideLayouts/slideLayout85.xml"/><Relationship Id="rId27" Type="http://schemas.openxmlformats.org/officeDocument/2006/relationships/slideLayout" Target="../slideLayouts/slideLayout84.xml"/><Relationship Id="rId5" Type="http://schemas.openxmlformats.org/officeDocument/2006/relationships/slideLayout" Target="../slideLayouts/slideLayout62.xml"/><Relationship Id="rId6" Type="http://schemas.openxmlformats.org/officeDocument/2006/relationships/slideLayout" Target="../slideLayouts/slideLayout63.xml"/><Relationship Id="rId29" Type="http://schemas.openxmlformats.org/officeDocument/2006/relationships/slideLayout" Target="../slideLayouts/slideLayout86.xml"/><Relationship Id="rId7" Type="http://schemas.openxmlformats.org/officeDocument/2006/relationships/slideLayout" Target="../slideLayouts/slideLayout64.xml"/><Relationship Id="rId8" Type="http://schemas.openxmlformats.org/officeDocument/2006/relationships/slideLayout" Target="../slideLayouts/slideLayout65.xml"/><Relationship Id="rId31" Type="http://schemas.openxmlformats.org/officeDocument/2006/relationships/slideLayout" Target="../slideLayouts/slideLayout88.xml"/><Relationship Id="rId30" Type="http://schemas.openxmlformats.org/officeDocument/2006/relationships/slideLayout" Target="../slideLayouts/slideLayout87.xml"/><Relationship Id="rId11" Type="http://schemas.openxmlformats.org/officeDocument/2006/relationships/slideLayout" Target="../slideLayouts/slideLayout68.xml"/><Relationship Id="rId33" Type="http://schemas.openxmlformats.org/officeDocument/2006/relationships/slideLayout" Target="../slideLayouts/slideLayout90.xml"/><Relationship Id="rId10" Type="http://schemas.openxmlformats.org/officeDocument/2006/relationships/slideLayout" Target="../slideLayouts/slideLayout67.xml"/><Relationship Id="rId32" Type="http://schemas.openxmlformats.org/officeDocument/2006/relationships/slideLayout" Target="../slideLayouts/slideLayout89.xml"/><Relationship Id="rId13" Type="http://schemas.openxmlformats.org/officeDocument/2006/relationships/slideLayout" Target="../slideLayouts/slideLayout70.xml"/><Relationship Id="rId35" Type="http://schemas.openxmlformats.org/officeDocument/2006/relationships/slideLayout" Target="../slideLayouts/slideLayout92.xml"/><Relationship Id="rId12" Type="http://schemas.openxmlformats.org/officeDocument/2006/relationships/slideLayout" Target="../slideLayouts/slideLayout69.xml"/><Relationship Id="rId34" Type="http://schemas.openxmlformats.org/officeDocument/2006/relationships/slideLayout" Target="../slideLayouts/slideLayout91.xml"/><Relationship Id="rId15" Type="http://schemas.openxmlformats.org/officeDocument/2006/relationships/slideLayout" Target="../slideLayouts/slideLayout72.xml"/><Relationship Id="rId37" Type="http://schemas.openxmlformats.org/officeDocument/2006/relationships/slideLayout" Target="../slideLayouts/slideLayout94.xml"/><Relationship Id="rId14" Type="http://schemas.openxmlformats.org/officeDocument/2006/relationships/slideLayout" Target="../slideLayouts/slideLayout71.xml"/><Relationship Id="rId36" Type="http://schemas.openxmlformats.org/officeDocument/2006/relationships/slideLayout" Target="../slideLayouts/slideLayout93.xml"/><Relationship Id="rId17" Type="http://schemas.openxmlformats.org/officeDocument/2006/relationships/slideLayout" Target="../slideLayouts/slideLayout74.xml"/><Relationship Id="rId39" Type="http://schemas.openxmlformats.org/officeDocument/2006/relationships/slideLayout" Target="../slideLayouts/slideLayout96.xml"/><Relationship Id="rId16" Type="http://schemas.openxmlformats.org/officeDocument/2006/relationships/slideLayout" Target="../slideLayouts/slideLayout73.xml"/><Relationship Id="rId38" Type="http://schemas.openxmlformats.org/officeDocument/2006/relationships/slideLayout" Target="../slideLayouts/slideLayout95.xml"/><Relationship Id="rId19" Type="http://schemas.openxmlformats.org/officeDocument/2006/relationships/slideLayout" Target="../slideLayouts/slideLayout76.xml"/><Relationship Id="rId18" Type="http://schemas.openxmlformats.org/officeDocument/2006/relationships/slideLayout" Target="../slideLayouts/slideLayout75.xml"/></Relationships>
</file>

<file path=ppt/slideMasters/_rels/slideMaster4.xml.rels><?xml version="1.0" encoding="UTF-8" standalone="yes"?><Relationships xmlns="http://schemas.openxmlformats.org/package/2006/relationships"><Relationship Id="rId40" Type="http://schemas.openxmlformats.org/officeDocument/2006/relationships/slideLayout" Target="../slideLayouts/slideLayout143.xml"/><Relationship Id="rId20" Type="http://schemas.openxmlformats.org/officeDocument/2006/relationships/slideLayout" Target="../slideLayouts/slideLayout123.xml"/><Relationship Id="rId42" Type="http://schemas.openxmlformats.org/officeDocument/2006/relationships/slideLayout" Target="../slideLayouts/slideLayout145.xml"/><Relationship Id="rId41" Type="http://schemas.openxmlformats.org/officeDocument/2006/relationships/slideLayout" Target="../slideLayouts/slideLayout144.xml"/><Relationship Id="rId22" Type="http://schemas.openxmlformats.org/officeDocument/2006/relationships/slideLayout" Target="../slideLayouts/slideLayout125.xml"/><Relationship Id="rId44" Type="http://schemas.openxmlformats.org/officeDocument/2006/relationships/slideLayout" Target="../slideLayouts/slideLayout147.xml"/><Relationship Id="rId21" Type="http://schemas.openxmlformats.org/officeDocument/2006/relationships/slideLayout" Target="../slideLayouts/slideLayout124.xml"/><Relationship Id="rId43" Type="http://schemas.openxmlformats.org/officeDocument/2006/relationships/slideLayout" Target="../slideLayouts/slideLayout146.xml"/><Relationship Id="rId24" Type="http://schemas.openxmlformats.org/officeDocument/2006/relationships/slideLayout" Target="../slideLayouts/slideLayout127.xml"/><Relationship Id="rId46" Type="http://schemas.openxmlformats.org/officeDocument/2006/relationships/slideLayout" Target="../slideLayouts/slideLayout149.xml"/><Relationship Id="rId23" Type="http://schemas.openxmlformats.org/officeDocument/2006/relationships/slideLayout" Target="../slideLayouts/slideLayout126.xml"/><Relationship Id="rId45" Type="http://schemas.openxmlformats.org/officeDocument/2006/relationships/slideLayout" Target="../slideLayouts/slideLayout148.xml"/><Relationship Id="rId1" Type="http://schemas.openxmlformats.org/officeDocument/2006/relationships/slideLayout" Target="../slideLayouts/slideLayout104.xml"/><Relationship Id="rId2" Type="http://schemas.openxmlformats.org/officeDocument/2006/relationships/slideLayout" Target="../slideLayouts/slideLayout105.xml"/><Relationship Id="rId3" Type="http://schemas.openxmlformats.org/officeDocument/2006/relationships/slideLayout" Target="../slideLayouts/slideLayout106.xml"/><Relationship Id="rId4" Type="http://schemas.openxmlformats.org/officeDocument/2006/relationships/slideLayout" Target="../slideLayouts/slideLayout107.xml"/><Relationship Id="rId9" Type="http://schemas.openxmlformats.org/officeDocument/2006/relationships/slideLayout" Target="../slideLayouts/slideLayout112.xml"/><Relationship Id="rId26" Type="http://schemas.openxmlformats.org/officeDocument/2006/relationships/slideLayout" Target="../slideLayouts/slideLayout129.xml"/><Relationship Id="rId25" Type="http://schemas.openxmlformats.org/officeDocument/2006/relationships/slideLayout" Target="../slideLayouts/slideLayout128.xml"/><Relationship Id="rId47" Type="http://schemas.openxmlformats.org/officeDocument/2006/relationships/theme" Target="../theme/theme2.xml"/><Relationship Id="rId28" Type="http://schemas.openxmlformats.org/officeDocument/2006/relationships/slideLayout" Target="../slideLayouts/slideLayout131.xml"/><Relationship Id="rId27" Type="http://schemas.openxmlformats.org/officeDocument/2006/relationships/slideLayout" Target="../slideLayouts/slideLayout130.xml"/><Relationship Id="rId5" Type="http://schemas.openxmlformats.org/officeDocument/2006/relationships/slideLayout" Target="../slideLayouts/slideLayout108.xml"/><Relationship Id="rId6" Type="http://schemas.openxmlformats.org/officeDocument/2006/relationships/slideLayout" Target="../slideLayouts/slideLayout109.xml"/><Relationship Id="rId29" Type="http://schemas.openxmlformats.org/officeDocument/2006/relationships/slideLayout" Target="../slideLayouts/slideLayout132.xml"/><Relationship Id="rId7" Type="http://schemas.openxmlformats.org/officeDocument/2006/relationships/slideLayout" Target="../slideLayouts/slideLayout110.xml"/><Relationship Id="rId8" Type="http://schemas.openxmlformats.org/officeDocument/2006/relationships/slideLayout" Target="../slideLayouts/slideLayout111.xml"/><Relationship Id="rId31" Type="http://schemas.openxmlformats.org/officeDocument/2006/relationships/slideLayout" Target="../slideLayouts/slideLayout134.xml"/><Relationship Id="rId30" Type="http://schemas.openxmlformats.org/officeDocument/2006/relationships/slideLayout" Target="../slideLayouts/slideLayout133.xml"/><Relationship Id="rId11" Type="http://schemas.openxmlformats.org/officeDocument/2006/relationships/slideLayout" Target="../slideLayouts/slideLayout114.xml"/><Relationship Id="rId33" Type="http://schemas.openxmlformats.org/officeDocument/2006/relationships/slideLayout" Target="../slideLayouts/slideLayout136.xml"/><Relationship Id="rId10" Type="http://schemas.openxmlformats.org/officeDocument/2006/relationships/slideLayout" Target="../slideLayouts/slideLayout113.xml"/><Relationship Id="rId32" Type="http://schemas.openxmlformats.org/officeDocument/2006/relationships/slideLayout" Target="../slideLayouts/slideLayout135.xml"/><Relationship Id="rId13" Type="http://schemas.openxmlformats.org/officeDocument/2006/relationships/slideLayout" Target="../slideLayouts/slideLayout116.xml"/><Relationship Id="rId35" Type="http://schemas.openxmlformats.org/officeDocument/2006/relationships/slideLayout" Target="../slideLayouts/slideLayout138.xml"/><Relationship Id="rId12" Type="http://schemas.openxmlformats.org/officeDocument/2006/relationships/slideLayout" Target="../slideLayouts/slideLayout115.xml"/><Relationship Id="rId34" Type="http://schemas.openxmlformats.org/officeDocument/2006/relationships/slideLayout" Target="../slideLayouts/slideLayout137.xml"/><Relationship Id="rId15" Type="http://schemas.openxmlformats.org/officeDocument/2006/relationships/slideLayout" Target="../slideLayouts/slideLayout118.xml"/><Relationship Id="rId37" Type="http://schemas.openxmlformats.org/officeDocument/2006/relationships/slideLayout" Target="../slideLayouts/slideLayout140.xml"/><Relationship Id="rId14" Type="http://schemas.openxmlformats.org/officeDocument/2006/relationships/slideLayout" Target="../slideLayouts/slideLayout117.xml"/><Relationship Id="rId36" Type="http://schemas.openxmlformats.org/officeDocument/2006/relationships/slideLayout" Target="../slideLayouts/slideLayout139.xml"/><Relationship Id="rId17" Type="http://schemas.openxmlformats.org/officeDocument/2006/relationships/slideLayout" Target="../slideLayouts/slideLayout120.xml"/><Relationship Id="rId39" Type="http://schemas.openxmlformats.org/officeDocument/2006/relationships/slideLayout" Target="../slideLayouts/slideLayout142.xml"/><Relationship Id="rId16" Type="http://schemas.openxmlformats.org/officeDocument/2006/relationships/slideLayout" Target="../slideLayouts/slideLayout119.xml"/><Relationship Id="rId38" Type="http://schemas.openxmlformats.org/officeDocument/2006/relationships/slideLayout" Target="../slideLayouts/slideLayout141.xml"/><Relationship Id="rId19" Type="http://schemas.openxmlformats.org/officeDocument/2006/relationships/slideLayout" Target="../slideLayouts/slideLayout122.xml"/><Relationship Id="rId18" Type="http://schemas.openxmlformats.org/officeDocument/2006/relationships/slideLayout" Target="../slideLayouts/slideLayout121.xml"/></Relationships>
</file>

<file path=ppt/slideMasters/_rels/slideMaster5.xml.rels><?xml version="1.0" encoding="UTF-8" standalone="yes"?><Relationships xmlns="http://schemas.openxmlformats.org/package/2006/relationships"><Relationship Id="rId40" Type="http://schemas.openxmlformats.org/officeDocument/2006/relationships/slideLayout" Target="../slideLayouts/slideLayout189.xml"/><Relationship Id="rId20" Type="http://schemas.openxmlformats.org/officeDocument/2006/relationships/slideLayout" Target="../slideLayouts/slideLayout169.xml"/><Relationship Id="rId42" Type="http://schemas.openxmlformats.org/officeDocument/2006/relationships/slideLayout" Target="../slideLayouts/slideLayout191.xml"/><Relationship Id="rId41" Type="http://schemas.openxmlformats.org/officeDocument/2006/relationships/slideLayout" Target="../slideLayouts/slideLayout190.xml"/><Relationship Id="rId22" Type="http://schemas.openxmlformats.org/officeDocument/2006/relationships/slideLayout" Target="../slideLayouts/slideLayout171.xml"/><Relationship Id="rId44" Type="http://schemas.openxmlformats.org/officeDocument/2006/relationships/slideLayout" Target="../slideLayouts/slideLayout193.xml"/><Relationship Id="rId21" Type="http://schemas.openxmlformats.org/officeDocument/2006/relationships/slideLayout" Target="../slideLayouts/slideLayout170.xml"/><Relationship Id="rId43" Type="http://schemas.openxmlformats.org/officeDocument/2006/relationships/slideLayout" Target="../slideLayouts/slideLayout192.xml"/><Relationship Id="rId24" Type="http://schemas.openxmlformats.org/officeDocument/2006/relationships/slideLayout" Target="../slideLayouts/slideLayout173.xml"/><Relationship Id="rId46" Type="http://schemas.openxmlformats.org/officeDocument/2006/relationships/slideLayout" Target="../slideLayouts/slideLayout195.xml"/><Relationship Id="rId23" Type="http://schemas.openxmlformats.org/officeDocument/2006/relationships/slideLayout" Target="../slideLayouts/slideLayout172.xml"/><Relationship Id="rId45" Type="http://schemas.openxmlformats.org/officeDocument/2006/relationships/slideLayout" Target="../slideLayouts/slideLayout194.xml"/><Relationship Id="rId1" Type="http://schemas.openxmlformats.org/officeDocument/2006/relationships/slideLayout" Target="../slideLayouts/slideLayout150.xml"/><Relationship Id="rId2" Type="http://schemas.openxmlformats.org/officeDocument/2006/relationships/slideLayout" Target="../slideLayouts/slideLayout151.xml"/><Relationship Id="rId3" Type="http://schemas.openxmlformats.org/officeDocument/2006/relationships/slideLayout" Target="../slideLayouts/slideLayout152.xml"/><Relationship Id="rId4" Type="http://schemas.openxmlformats.org/officeDocument/2006/relationships/slideLayout" Target="../slideLayouts/slideLayout153.xml"/><Relationship Id="rId9" Type="http://schemas.openxmlformats.org/officeDocument/2006/relationships/slideLayout" Target="../slideLayouts/slideLayout158.xml"/><Relationship Id="rId26" Type="http://schemas.openxmlformats.org/officeDocument/2006/relationships/slideLayout" Target="../slideLayouts/slideLayout175.xml"/><Relationship Id="rId25" Type="http://schemas.openxmlformats.org/officeDocument/2006/relationships/slideLayout" Target="../slideLayouts/slideLayout174.xml"/><Relationship Id="rId47" Type="http://schemas.openxmlformats.org/officeDocument/2006/relationships/theme" Target="../theme/theme3.xml"/><Relationship Id="rId28" Type="http://schemas.openxmlformats.org/officeDocument/2006/relationships/slideLayout" Target="../slideLayouts/slideLayout177.xml"/><Relationship Id="rId27" Type="http://schemas.openxmlformats.org/officeDocument/2006/relationships/slideLayout" Target="../slideLayouts/slideLayout176.xml"/><Relationship Id="rId5" Type="http://schemas.openxmlformats.org/officeDocument/2006/relationships/slideLayout" Target="../slideLayouts/slideLayout154.xml"/><Relationship Id="rId6" Type="http://schemas.openxmlformats.org/officeDocument/2006/relationships/slideLayout" Target="../slideLayouts/slideLayout155.xml"/><Relationship Id="rId29" Type="http://schemas.openxmlformats.org/officeDocument/2006/relationships/slideLayout" Target="../slideLayouts/slideLayout178.xml"/><Relationship Id="rId7" Type="http://schemas.openxmlformats.org/officeDocument/2006/relationships/slideLayout" Target="../slideLayouts/slideLayout156.xml"/><Relationship Id="rId8" Type="http://schemas.openxmlformats.org/officeDocument/2006/relationships/slideLayout" Target="../slideLayouts/slideLayout157.xml"/><Relationship Id="rId31" Type="http://schemas.openxmlformats.org/officeDocument/2006/relationships/slideLayout" Target="../slideLayouts/slideLayout180.xml"/><Relationship Id="rId30" Type="http://schemas.openxmlformats.org/officeDocument/2006/relationships/slideLayout" Target="../slideLayouts/slideLayout179.xml"/><Relationship Id="rId11" Type="http://schemas.openxmlformats.org/officeDocument/2006/relationships/slideLayout" Target="../slideLayouts/slideLayout160.xml"/><Relationship Id="rId33" Type="http://schemas.openxmlformats.org/officeDocument/2006/relationships/slideLayout" Target="../slideLayouts/slideLayout182.xml"/><Relationship Id="rId10" Type="http://schemas.openxmlformats.org/officeDocument/2006/relationships/slideLayout" Target="../slideLayouts/slideLayout159.xml"/><Relationship Id="rId32" Type="http://schemas.openxmlformats.org/officeDocument/2006/relationships/slideLayout" Target="../slideLayouts/slideLayout181.xml"/><Relationship Id="rId13" Type="http://schemas.openxmlformats.org/officeDocument/2006/relationships/slideLayout" Target="../slideLayouts/slideLayout162.xml"/><Relationship Id="rId35" Type="http://schemas.openxmlformats.org/officeDocument/2006/relationships/slideLayout" Target="../slideLayouts/slideLayout184.xml"/><Relationship Id="rId12" Type="http://schemas.openxmlformats.org/officeDocument/2006/relationships/slideLayout" Target="../slideLayouts/slideLayout161.xml"/><Relationship Id="rId34" Type="http://schemas.openxmlformats.org/officeDocument/2006/relationships/slideLayout" Target="../slideLayouts/slideLayout183.xml"/><Relationship Id="rId15" Type="http://schemas.openxmlformats.org/officeDocument/2006/relationships/slideLayout" Target="../slideLayouts/slideLayout164.xml"/><Relationship Id="rId37" Type="http://schemas.openxmlformats.org/officeDocument/2006/relationships/slideLayout" Target="../slideLayouts/slideLayout186.xml"/><Relationship Id="rId14" Type="http://schemas.openxmlformats.org/officeDocument/2006/relationships/slideLayout" Target="../slideLayouts/slideLayout163.xml"/><Relationship Id="rId36" Type="http://schemas.openxmlformats.org/officeDocument/2006/relationships/slideLayout" Target="../slideLayouts/slideLayout185.xml"/><Relationship Id="rId17" Type="http://schemas.openxmlformats.org/officeDocument/2006/relationships/slideLayout" Target="../slideLayouts/slideLayout166.xml"/><Relationship Id="rId39" Type="http://schemas.openxmlformats.org/officeDocument/2006/relationships/slideLayout" Target="../slideLayouts/slideLayout188.xml"/><Relationship Id="rId16" Type="http://schemas.openxmlformats.org/officeDocument/2006/relationships/slideLayout" Target="../slideLayouts/slideLayout165.xml"/><Relationship Id="rId38" Type="http://schemas.openxmlformats.org/officeDocument/2006/relationships/slideLayout" Target="../slideLayouts/slideLayout187.xml"/><Relationship Id="rId19" Type="http://schemas.openxmlformats.org/officeDocument/2006/relationships/slideLayout" Target="../slideLayouts/slideLayout168.xml"/><Relationship Id="rId18" Type="http://schemas.openxmlformats.org/officeDocument/2006/relationships/slideLayout" Target="../slideLayouts/slideLayout16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nSpc>
                <a:spcPct val="80000"/>
              </a:lnSpc>
              <a:spcBef>
                <a:spcPts val="0"/>
              </a:spcBef>
              <a:spcAft>
                <a:spcPts val="0"/>
              </a:spcAft>
              <a:buClr>
                <a:schemeClr val="dk1"/>
              </a:buClr>
              <a:buSzPts val="2800"/>
              <a:buFont typeface="Barlow Condensed SemiBold"/>
              <a:buNone/>
              <a:defRPr sz="2800">
                <a:solidFill>
                  <a:schemeClr val="dk1"/>
                </a:solidFill>
                <a:latin typeface="Barlow Condensed SemiBold"/>
                <a:ea typeface="Barlow Condensed SemiBold"/>
                <a:cs typeface="Barlow Condensed SemiBold"/>
                <a:sym typeface="Barlow Condensed SemiBold"/>
              </a:defRPr>
            </a:lvl1pPr>
            <a:lvl2pPr lvl="1" rtl="0">
              <a:lnSpc>
                <a:spcPct val="80000"/>
              </a:lnSpc>
              <a:spcBef>
                <a:spcPts val="0"/>
              </a:spcBef>
              <a:spcAft>
                <a:spcPts val="0"/>
              </a:spcAft>
              <a:buClr>
                <a:schemeClr val="dk1"/>
              </a:buClr>
              <a:buSzPts val="2800"/>
              <a:buNone/>
              <a:defRPr sz="2800">
                <a:solidFill>
                  <a:schemeClr val="dk1"/>
                </a:solidFill>
              </a:defRPr>
            </a:lvl2pPr>
            <a:lvl3pPr lvl="2" rtl="0">
              <a:lnSpc>
                <a:spcPct val="80000"/>
              </a:lnSpc>
              <a:spcBef>
                <a:spcPts val="0"/>
              </a:spcBef>
              <a:spcAft>
                <a:spcPts val="0"/>
              </a:spcAft>
              <a:buClr>
                <a:schemeClr val="dk1"/>
              </a:buClr>
              <a:buSzPts val="2800"/>
              <a:buNone/>
              <a:defRPr sz="2800">
                <a:solidFill>
                  <a:schemeClr val="dk1"/>
                </a:solidFill>
              </a:defRPr>
            </a:lvl3pPr>
            <a:lvl4pPr lvl="3" rtl="0">
              <a:lnSpc>
                <a:spcPct val="80000"/>
              </a:lnSpc>
              <a:spcBef>
                <a:spcPts val="0"/>
              </a:spcBef>
              <a:spcAft>
                <a:spcPts val="0"/>
              </a:spcAft>
              <a:buClr>
                <a:schemeClr val="dk1"/>
              </a:buClr>
              <a:buSzPts val="2800"/>
              <a:buNone/>
              <a:defRPr sz="2800">
                <a:solidFill>
                  <a:schemeClr val="dk1"/>
                </a:solidFill>
              </a:defRPr>
            </a:lvl4pPr>
            <a:lvl5pPr lvl="4" rtl="0">
              <a:lnSpc>
                <a:spcPct val="80000"/>
              </a:lnSpc>
              <a:spcBef>
                <a:spcPts val="0"/>
              </a:spcBef>
              <a:spcAft>
                <a:spcPts val="0"/>
              </a:spcAft>
              <a:buClr>
                <a:schemeClr val="dk1"/>
              </a:buClr>
              <a:buSzPts val="2800"/>
              <a:buNone/>
              <a:defRPr sz="2800">
                <a:solidFill>
                  <a:schemeClr val="dk1"/>
                </a:solidFill>
              </a:defRPr>
            </a:lvl5pPr>
            <a:lvl6pPr lvl="5" rtl="0">
              <a:lnSpc>
                <a:spcPct val="80000"/>
              </a:lnSpc>
              <a:spcBef>
                <a:spcPts val="0"/>
              </a:spcBef>
              <a:spcAft>
                <a:spcPts val="0"/>
              </a:spcAft>
              <a:buClr>
                <a:schemeClr val="dk1"/>
              </a:buClr>
              <a:buSzPts val="2800"/>
              <a:buNone/>
              <a:defRPr sz="2800">
                <a:solidFill>
                  <a:schemeClr val="dk1"/>
                </a:solidFill>
              </a:defRPr>
            </a:lvl6pPr>
            <a:lvl7pPr lvl="6" rtl="0">
              <a:lnSpc>
                <a:spcPct val="80000"/>
              </a:lnSpc>
              <a:spcBef>
                <a:spcPts val="0"/>
              </a:spcBef>
              <a:spcAft>
                <a:spcPts val="0"/>
              </a:spcAft>
              <a:buClr>
                <a:schemeClr val="dk1"/>
              </a:buClr>
              <a:buSzPts val="2800"/>
              <a:buNone/>
              <a:defRPr sz="2800">
                <a:solidFill>
                  <a:schemeClr val="dk1"/>
                </a:solidFill>
              </a:defRPr>
            </a:lvl7pPr>
            <a:lvl8pPr lvl="7" rtl="0">
              <a:lnSpc>
                <a:spcPct val="80000"/>
              </a:lnSpc>
              <a:spcBef>
                <a:spcPts val="0"/>
              </a:spcBef>
              <a:spcAft>
                <a:spcPts val="0"/>
              </a:spcAft>
              <a:buClr>
                <a:schemeClr val="dk1"/>
              </a:buClr>
              <a:buSzPts val="2800"/>
              <a:buNone/>
              <a:defRPr sz="2800">
                <a:solidFill>
                  <a:schemeClr val="dk1"/>
                </a:solidFill>
              </a:defRPr>
            </a:lvl8pPr>
            <a:lvl9pPr lvl="8" rtl="0">
              <a:lnSpc>
                <a:spcPct val="80000"/>
              </a:lnSpc>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Arvo"/>
              <a:buChar char="●"/>
              <a:defRPr>
                <a:solidFill>
                  <a:schemeClr val="dk2"/>
                </a:solidFill>
                <a:latin typeface="Arvo"/>
                <a:ea typeface="Arvo"/>
                <a:cs typeface="Arvo"/>
                <a:sym typeface="Arvo"/>
              </a:defRPr>
            </a:lvl1pPr>
            <a:lvl2pPr indent="-317500" lvl="1" marL="914400" rtl="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2pPr>
            <a:lvl3pPr indent="-317500" lvl="2" marL="1371600" rtl="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3pPr>
            <a:lvl4pPr indent="-317500" lvl="3" marL="1828800" rtl="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4pPr>
            <a:lvl5pPr indent="-317500" lvl="4" marL="2286000" rtl="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5pPr>
            <a:lvl6pPr indent="-317500" lvl="5" marL="2743200" rtl="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6pPr>
            <a:lvl7pPr indent="-317500" lvl="6" marL="3200400" rtl="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7pPr>
            <a:lvl8pPr indent="-317500" lvl="7" marL="3657600" rtl="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8pPr>
            <a:lvl9pPr indent="-317500" lvl="8" marL="4114800" rtl="0">
              <a:lnSpc>
                <a:spcPct val="100000"/>
              </a:lnSpc>
              <a:spcBef>
                <a:spcPts val="1600"/>
              </a:spcBef>
              <a:spcAft>
                <a:spcPts val="1600"/>
              </a:spcAft>
              <a:buClr>
                <a:schemeClr val="dk2"/>
              </a:buClr>
              <a:buSzPts val="1400"/>
              <a:buFont typeface="Arvo"/>
              <a:buChar char="■"/>
              <a:defRPr>
                <a:solidFill>
                  <a:schemeClr val="dk2"/>
                </a:solidFill>
                <a:latin typeface="Arvo"/>
                <a:ea typeface="Arvo"/>
                <a:cs typeface="Arvo"/>
                <a:sym typeface="Arvo"/>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997" name="Shape 1997"/>
        <p:cNvGrpSpPr/>
        <p:nvPr/>
      </p:nvGrpSpPr>
      <p:grpSpPr>
        <a:xfrm>
          <a:off x="0" y="0"/>
          <a:ext cx="0" cy="0"/>
          <a:chOff x="0" y="0"/>
          <a:chExt cx="0" cy="0"/>
        </a:xfrm>
      </p:grpSpPr>
      <p:sp>
        <p:nvSpPr>
          <p:cNvPr id="1998" name="Google Shape;1998;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nSpc>
                <a:spcPct val="80000"/>
              </a:lnSpc>
              <a:spcBef>
                <a:spcPts val="0"/>
              </a:spcBef>
              <a:spcAft>
                <a:spcPts val="0"/>
              </a:spcAft>
              <a:buClr>
                <a:schemeClr val="dk1"/>
              </a:buClr>
              <a:buSzPts val="2800"/>
              <a:buFont typeface="Barlow Condensed SemiBold"/>
              <a:buNone/>
              <a:defRPr sz="2800">
                <a:solidFill>
                  <a:schemeClr val="dk1"/>
                </a:solidFill>
                <a:latin typeface="Barlow Condensed SemiBold"/>
                <a:ea typeface="Barlow Condensed SemiBold"/>
                <a:cs typeface="Barlow Condensed SemiBold"/>
                <a:sym typeface="Barlow Condensed SemiBold"/>
              </a:defRPr>
            </a:lvl1pPr>
            <a:lvl2pPr lvl="1" rtl="0">
              <a:lnSpc>
                <a:spcPct val="80000"/>
              </a:lnSpc>
              <a:spcBef>
                <a:spcPts val="0"/>
              </a:spcBef>
              <a:spcAft>
                <a:spcPts val="0"/>
              </a:spcAft>
              <a:buClr>
                <a:schemeClr val="dk1"/>
              </a:buClr>
              <a:buSzPts val="2800"/>
              <a:buNone/>
              <a:defRPr sz="2800">
                <a:solidFill>
                  <a:schemeClr val="dk1"/>
                </a:solidFill>
              </a:defRPr>
            </a:lvl2pPr>
            <a:lvl3pPr lvl="2" rtl="0">
              <a:lnSpc>
                <a:spcPct val="80000"/>
              </a:lnSpc>
              <a:spcBef>
                <a:spcPts val="0"/>
              </a:spcBef>
              <a:spcAft>
                <a:spcPts val="0"/>
              </a:spcAft>
              <a:buClr>
                <a:schemeClr val="dk1"/>
              </a:buClr>
              <a:buSzPts val="2800"/>
              <a:buNone/>
              <a:defRPr sz="2800">
                <a:solidFill>
                  <a:schemeClr val="dk1"/>
                </a:solidFill>
              </a:defRPr>
            </a:lvl3pPr>
            <a:lvl4pPr lvl="3" rtl="0">
              <a:lnSpc>
                <a:spcPct val="80000"/>
              </a:lnSpc>
              <a:spcBef>
                <a:spcPts val="0"/>
              </a:spcBef>
              <a:spcAft>
                <a:spcPts val="0"/>
              </a:spcAft>
              <a:buClr>
                <a:schemeClr val="dk1"/>
              </a:buClr>
              <a:buSzPts val="2800"/>
              <a:buNone/>
              <a:defRPr sz="2800">
                <a:solidFill>
                  <a:schemeClr val="dk1"/>
                </a:solidFill>
              </a:defRPr>
            </a:lvl4pPr>
            <a:lvl5pPr lvl="4" rtl="0">
              <a:lnSpc>
                <a:spcPct val="80000"/>
              </a:lnSpc>
              <a:spcBef>
                <a:spcPts val="0"/>
              </a:spcBef>
              <a:spcAft>
                <a:spcPts val="0"/>
              </a:spcAft>
              <a:buClr>
                <a:schemeClr val="dk1"/>
              </a:buClr>
              <a:buSzPts val="2800"/>
              <a:buNone/>
              <a:defRPr sz="2800">
                <a:solidFill>
                  <a:schemeClr val="dk1"/>
                </a:solidFill>
              </a:defRPr>
            </a:lvl5pPr>
            <a:lvl6pPr lvl="5" rtl="0">
              <a:lnSpc>
                <a:spcPct val="80000"/>
              </a:lnSpc>
              <a:spcBef>
                <a:spcPts val="0"/>
              </a:spcBef>
              <a:spcAft>
                <a:spcPts val="0"/>
              </a:spcAft>
              <a:buClr>
                <a:schemeClr val="dk1"/>
              </a:buClr>
              <a:buSzPts val="2800"/>
              <a:buNone/>
              <a:defRPr sz="2800">
                <a:solidFill>
                  <a:schemeClr val="dk1"/>
                </a:solidFill>
              </a:defRPr>
            </a:lvl6pPr>
            <a:lvl7pPr lvl="6" rtl="0">
              <a:lnSpc>
                <a:spcPct val="80000"/>
              </a:lnSpc>
              <a:spcBef>
                <a:spcPts val="0"/>
              </a:spcBef>
              <a:spcAft>
                <a:spcPts val="0"/>
              </a:spcAft>
              <a:buClr>
                <a:schemeClr val="dk1"/>
              </a:buClr>
              <a:buSzPts val="2800"/>
              <a:buNone/>
              <a:defRPr sz="2800">
                <a:solidFill>
                  <a:schemeClr val="dk1"/>
                </a:solidFill>
              </a:defRPr>
            </a:lvl7pPr>
            <a:lvl8pPr lvl="7" rtl="0">
              <a:lnSpc>
                <a:spcPct val="80000"/>
              </a:lnSpc>
              <a:spcBef>
                <a:spcPts val="0"/>
              </a:spcBef>
              <a:spcAft>
                <a:spcPts val="0"/>
              </a:spcAft>
              <a:buClr>
                <a:schemeClr val="dk1"/>
              </a:buClr>
              <a:buSzPts val="2800"/>
              <a:buNone/>
              <a:defRPr sz="2800">
                <a:solidFill>
                  <a:schemeClr val="dk1"/>
                </a:solidFill>
              </a:defRPr>
            </a:lvl8pPr>
            <a:lvl9pPr lvl="8" rtl="0">
              <a:lnSpc>
                <a:spcPct val="80000"/>
              </a:lnSpc>
              <a:spcBef>
                <a:spcPts val="0"/>
              </a:spcBef>
              <a:spcAft>
                <a:spcPts val="0"/>
              </a:spcAft>
              <a:buClr>
                <a:schemeClr val="dk1"/>
              </a:buClr>
              <a:buSzPts val="2800"/>
              <a:buNone/>
              <a:defRPr sz="2800">
                <a:solidFill>
                  <a:schemeClr val="dk1"/>
                </a:solidFill>
              </a:defRPr>
            </a:lvl9pPr>
          </a:lstStyle>
          <a:p/>
        </p:txBody>
      </p:sp>
      <p:sp>
        <p:nvSpPr>
          <p:cNvPr id="1999" name="Google Shape;1999;p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Arvo"/>
              <a:buChar char="●"/>
              <a:defRPr>
                <a:solidFill>
                  <a:schemeClr val="dk2"/>
                </a:solidFill>
                <a:latin typeface="Arvo"/>
                <a:ea typeface="Arvo"/>
                <a:cs typeface="Arvo"/>
                <a:sym typeface="Arvo"/>
              </a:defRPr>
            </a:lvl1pPr>
            <a:lvl2pPr indent="-317500" lvl="1" marL="914400" rtl="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2pPr>
            <a:lvl3pPr indent="-317500" lvl="2" marL="1371600" rtl="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3pPr>
            <a:lvl4pPr indent="-317500" lvl="3" marL="1828800" rtl="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4pPr>
            <a:lvl5pPr indent="-317500" lvl="4" marL="2286000" rtl="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5pPr>
            <a:lvl6pPr indent="-317500" lvl="5" marL="2743200" rtl="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6pPr>
            <a:lvl7pPr indent="-317500" lvl="6" marL="3200400" rtl="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7pPr>
            <a:lvl8pPr indent="-317500" lvl="7" marL="3657600" rtl="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8pPr>
            <a:lvl9pPr indent="-317500" lvl="8" marL="4114800" rtl="0">
              <a:lnSpc>
                <a:spcPct val="100000"/>
              </a:lnSpc>
              <a:spcBef>
                <a:spcPts val="1600"/>
              </a:spcBef>
              <a:spcAft>
                <a:spcPts val="1600"/>
              </a:spcAft>
              <a:buClr>
                <a:schemeClr val="dk2"/>
              </a:buClr>
              <a:buSzPts val="1400"/>
              <a:buFont typeface="Arvo"/>
              <a:buChar char="■"/>
              <a:defRPr>
                <a:solidFill>
                  <a:schemeClr val="dk2"/>
                </a:solidFill>
                <a:latin typeface="Arvo"/>
                <a:ea typeface="Arvo"/>
                <a:cs typeface="Arvo"/>
                <a:sym typeface="Arvo"/>
              </a:defRPr>
            </a:lvl9pPr>
          </a:lstStyle>
          <a:p/>
        </p:txBody>
      </p:sp>
    </p:spTree>
  </p:cSld>
  <p:clrMap accent1="accent1" accent2="accent2" accent3="accent3" accent4="accent4" accent5="accent5" accent6="accent6" bg1="lt1" bg2="dk2" tx1="dk1" tx2="lt2" folHlink="folHlink" hlink="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29" r:id="rId25"/>
    <p:sldLayoutId id="2147483730" r:id="rId26"/>
    <p:sldLayoutId id="2147483731" r:id="rId27"/>
    <p:sldLayoutId id="2147483732" r:id="rId28"/>
    <p:sldLayoutId id="2147483733" r:id="rId29"/>
    <p:sldLayoutId id="2147483734" r:id="rId30"/>
    <p:sldLayoutId id="2147483735" r:id="rId31"/>
    <p:sldLayoutId id="2147483736" r:id="rId32"/>
    <p:sldLayoutId id="2147483737" r:id="rId33"/>
    <p:sldLayoutId id="2147483738" r:id="rId34"/>
    <p:sldLayoutId id="2147483739" r:id="rId35"/>
    <p:sldLayoutId id="2147483740" r:id="rId36"/>
    <p:sldLayoutId id="2147483741" r:id="rId37"/>
    <p:sldLayoutId id="2147483742" r:id="rId38"/>
    <p:sldLayoutId id="2147483743" r:id="rId39"/>
    <p:sldLayoutId id="2147483744" r:id="rId40"/>
    <p:sldLayoutId id="2147483745" r:id="rId41"/>
    <p:sldLayoutId id="2147483746" r:id="rId42"/>
    <p:sldLayoutId id="2147483747" r:id="rId43"/>
    <p:sldLayoutId id="2147483748" r:id="rId44"/>
    <p:sldLayoutId id="2147483749" r:id="rId45"/>
    <p:sldLayoutId id="2147483750" r:id="rId4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944" name="Shape 3944"/>
        <p:cNvGrpSpPr/>
        <p:nvPr/>
      </p:nvGrpSpPr>
      <p:grpSpPr>
        <a:xfrm>
          <a:off x="0" y="0"/>
          <a:ext cx="0" cy="0"/>
          <a:chOff x="0" y="0"/>
          <a:chExt cx="0" cy="0"/>
        </a:xfrm>
      </p:grpSpPr>
      <p:sp>
        <p:nvSpPr>
          <p:cNvPr id="3945" name="Google Shape;3945;p10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nSpc>
                <a:spcPct val="80000"/>
              </a:lnSpc>
              <a:spcBef>
                <a:spcPts val="0"/>
              </a:spcBef>
              <a:spcAft>
                <a:spcPts val="0"/>
              </a:spcAft>
              <a:buClr>
                <a:schemeClr val="dk1"/>
              </a:buClr>
              <a:buSzPts val="2800"/>
              <a:buFont typeface="Barlow Condensed SemiBold"/>
              <a:buNone/>
              <a:defRPr sz="2800">
                <a:solidFill>
                  <a:schemeClr val="dk1"/>
                </a:solidFill>
                <a:latin typeface="Barlow Condensed SemiBold"/>
                <a:ea typeface="Barlow Condensed SemiBold"/>
                <a:cs typeface="Barlow Condensed SemiBold"/>
                <a:sym typeface="Barlow Condensed SemiBold"/>
              </a:defRPr>
            </a:lvl1pPr>
            <a:lvl2pPr lvl="1" rtl="0">
              <a:lnSpc>
                <a:spcPct val="80000"/>
              </a:lnSpc>
              <a:spcBef>
                <a:spcPts val="0"/>
              </a:spcBef>
              <a:spcAft>
                <a:spcPts val="0"/>
              </a:spcAft>
              <a:buClr>
                <a:schemeClr val="dk1"/>
              </a:buClr>
              <a:buSzPts val="2800"/>
              <a:buNone/>
              <a:defRPr sz="2800">
                <a:solidFill>
                  <a:schemeClr val="dk1"/>
                </a:solidFill>
              </a:defRPr>
            </a:lvl2pPr>
            <a:lvl3pPr lvl="2" rtl="0">
              <a:lnSpc>
                <a:spcPct val="80000"/>
              </a:lnSpc>
              <a:spcBef>
                <a:spcPts val="0"/>
              </a:spcBef>
              <a:spcAft>
                <a:spcPts val="0"/>
              </a:spcAft>
              <a:buClr>
                <a:schemeClr val="dk1"/>
              </a:buClr>
              <a:buSzPts val="2800"/>
              <a:buNone/>
              <a:defRPr sz="2800">
                <a:solidFill>
                  <a:schemeClr val="dk1"/>
                </a:solidFill>
              </a:defRPr>
            </a:lvl3pPr>
            <a:lvl4pPr lvl="3" rtl="0">
              <a:lnSpc>
                <a:spcPct val="80000"/>
              </a:lnSpc>
              <a:spcBef>
                <a:spcPts val="0"/>
              </a:spcBef>
              <a:spcAft>
                <a:spcPts val="0"/>
              </a:spcAft>
              <a:buClr>
                <a:schemeClr val="dk1"/>
              </a:buClr>
              <a:buSzPts val="2800"/>
              <a:buNone/>
              <a:defRPr sz="2800">
                <a:solidFill>
                  <a:schemeClr val="dk1"/>
                </a:solidFill>
              </a:defRPr>
            </a:lvl4pPr>
            <a:lvl5pPr lvl="4" rtl="0">
              <a:lnSpc>
                <a:spcPct val="80000"/>
              </a:lnSpc>
              <a:spcBef>
                <a:spcPts val="0"/>
              </a:spcBef>
              <a:spcAft>
                <a:spcPts val="0"/>
              </a:spcAft>
              <a:buClr>
                <a:schemeClr val="dk1"/>
              </a:buClr>
              <a:buSzPts val="2800"/>
              <a:buNone/>
              <a:defRPr sz="2800">
                <a:solidFill>
                  <a:schemeClr val="dk1"/>
                </a:solidFill>
              </a:defRPr>
            </a:lvl5pPr>
            <a:lvl6pPr lvl="5" rtl="0">
              <a:lnSpc>
                <a:spcPct val="80000"/>
              </a:lnSpc>
              <a:spcBef>
                <a:spcPts val="0"/>
              </a:spcBef>
              <a:spcAft>
                <a:spcPts val="0"/>
              </a:spcAft>
              <a:buClr>
                <a:schemeClr val="dk1"/>
              </a:buClr>
              <a:buSzPts val="2800"/>
              <a:buNone/>
              <a:defRPr sz="2800">
                <a:solidFill>
                  <a:schemeClr val="dk1"/>
                </a:solidFill>
              </a:defRPr>
            </a:lvl6pPr>
            <a:lvl7pPr lvl="6" rtl="0">
              <a:lnSpc>
                <a:spcPct val="80000"/>
              </a:lnSpc>
              <a:spcBef>
                <a:spcPts val="0"/>
              </a:spcBef>
              <a:spcAft>
                <a:spcPts val="0"/>
              </a:spcAft>
              <a:buClr>
                <a:schemeClr val="dk1"/>
              </a:buClr>
              <a:buSzPts val="2800"/>
              <a:buNone/>
              <a:defRPr sz="2800">
                <a:solidFill>
                  <a:schemeClr val="dk1"/>
                </a:solidFill>
              </a:defRPr>
            </a:lvl7pPr>
            <a:lvl8pPr lvl="7" rtl="0">
              <a:lnSpc>
                <a:spcPct val="80000"/>
              </a:lnSpc>
              <a:spcBef>
                <a:spcPts val="0"/>
              </a:spcBef>
              <a:spcAft>
                <a:spcPts val="0"/>
              </a:spcAft>
              <a:buClr>
                <a:schemeClr val="dk1"/>
              </a:buClr>
              <a:buSzPts val="2800"/>
              <a:buNone/>
              <a:defRPr sz="2800">
                <a:solidFill>
                  <a:schemeClr val="dk1"/>
                </a:solidFill>
              </a:defRPr>
            </a:lvl8pPr>
            <a:lvl9pPr lvl="8" rtl="0">
              <a:lnSpc>
                <a:spcPct val="80000"/>
              </a:lnSpc>
              <a:spcBef>
                <a:spcPts val="0"/>
              </a:spcBef>
              <a:spcAft>
                <a:spcPts val="0"/>
              </a:spcAft>
              <a:buClr>
                <a:schemeClr val="dk1"/>
              </a:buClr>
              <a:buSzPts val="2800"/>
              <a:buNone/>
              <a:defRPr sz="2800">
                <a:solidFill>
                  <a:schemeClr val="dk1"/>
                </a:solidFill>
              </a:defRPr>
            </a:lvl9pPr>
          </a:lstStyle>
          <a:p/>
        </p:txBody>
      </p:sp>
      <p:sp>
        <p:nvSpPr>
          <p:cNvPr id="3946" name="Google Shape;3946;p10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Arvo"/>
              <a:buChar char="●"/>
              <a:defRPr>
                <a:solidFill>
                  <a:schemeClr val="dk2"/>
                </a:solidFill>
                <a:latin typeface="Arvo"/>
                <a:ea typeface="Arvo"/>
                <a:cs typeface="Arvo"/>
                <a:sym typeface="Arvo"/>
              </a:defRPr>
            </a:lvl1pPr>
            <a:lvl2pPr indent="-317500" lvl="1" marL="914400" rtl="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2pPr>
            <a:lvl3pPr indent="-317500" lvl="2" marL="1371600" rtl="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3pPr>
            <a:lvl4pPr indent="-317500" lvl="3" marL="1828800" rtl="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4pPr>
            <a:lvl5pPr indent="-317500" lvl="4" marL="2286000" rtl="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5pPr>
            <a:lvl6pPr indent="-317500" lvl="5" marL="2743200" rtl="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6pPr>
            <a:lvl7pPr indent="-317500" lvl="6" marL="3200400" rtl="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7pPr>
            <a:lvl8pPr indent="-317500" lvl="7" marL="3657600" rtl="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8pPr>
            <a:lvl9pPr indent="-317500" lvl="8" marL="4114800" rtl="0">
              <a:lnSpc>
                <a:spcPct val="100000"/>
              </a:lnSpc>
              <a:spcBef>
                <a:spcPts val="1600"/>
              </a:spcBef>
              <a:spcAft>
                <a:spcPts val="1600"/>
              </a:spcAft>
              <a:buClr>
                <a:schemeClr val="dk2"/>
              </a:buClr>
              <a:buSzPts val="1400"/>
              <a:buFont typeface="Arvo"/>
              <a:buChar char="■"/>
              <a:defRPr>
                <a:solidFill>
                  <a:schemeClr val="dk2"/>
                </a:solidFill>
                <a:latin typeface="Arvo"/>
                <a:ea typeface="Arvo"/>
                <a:cs typeface="Arvo"/>
                <a:sym typeface="Arvo"/>
              </a:defRPr>
            </a:lvl9pPr>
          </a:lstStyle>
          <a:p/>
        </p:txBody>
      </p:sp>
    </p:spTree>
  </p:cSld>
  <p:clrMap accent1="accent1" accent2="accent2" accent3="accent3" accent4="accent4" accent5="accent5" accent6="accent6" bg1="lt1" bg2="dk2" tx1="dk1" tx2="lt2" folHlink="folHlink" hlink="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68" r:id="rId18"/>
    <p:sldLayoutId id="2147483769" r:id="rId19"/>
    <p:sldLayoutId id="2147483770" r:id="rId20"/>
    <p:sldLayoutId id="2147483771" r:id="rId21"/>
    <p:sldLayoutId id="2147483772" r:id="rId22"/>
    <p:sldLayoutId id="2147483773" r:id="rId23"/>
    <p:sldLayoutId id="2147483774" r:id="rId24"/>
    <p:sldLayoutId id="2147483775" r:id="rId25"/>
    <p:sldLayoutId id="2147483776" r:id="rId26"/>
    <p:sldLayoutId id="2147483777" r:id="rId27"/>
    <p:sldLayoutId id="2147483778" r:id="rId28"/>
    <p:sldLayoutId id="2147483779" r:id="rId29"/>
    <p:sldLayoutId id="2147483780" r:id="rId30"/>
    <p:sldLayoutId id="2147483781" r:id="rId31"/>
    <p:sldLayoutId id="2147483782" r:id="rId32"/>
    <p:sldLayoutId id="2147483783" r:id="rId33"/>
    <p:sldLayoutId id="2147483784" r:id="rId34"/>
    <p:sldLayoutId id="2147483785" r:id="rId35"/>
    <p:sldLayoutId id="2147483786" r:id="rId36"/>
    <p:sldLayoutId id="2147483787" r:id="rId37"/>
    <p:sldLayoutId id="2147483788" r:id="rId38"/>
    <p:sldLayoutId id="2147483789" r:id="rId39"/>
    <p:sldLayoutId id="2147483790" r:id="rId40"/>
    <p:sldLayoutId id="2147483791" r:id="rId41"/>
    <p:sldLayoutId id="2147483792" r:id="rId42"/>
    <p:sldLayoutId id="2147483793" r:id="rId43"/>
    <p:sldLayoutId id="2147483794" r:id="rId44"/>
    <p:sldLayoutId id="2147483795" r:id="rId45"/>
    <p:sldLayoutId id="2147483796" r:id="rId4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891" name="Shape 5891"/>
        <p:cNvGrpSpPr/>
        <p:nvPr/>
      </p:nvGrpSpPr>
      <p:grpSpPr>
        <a:xfrm>
          <a:off x="0" y="0"/>
          <a:ext cx="0" cy="0"/>
          <a:chOff x="0" y="0"/>
          <a:chExt cx="0" cy="0"/>
        </a:xfrm>
      </p:grpSpPr>
      <p:sp>
        <p:nvSpPr>
          <p:cNvPr id="5892" name="Google Shape;5892;p1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nSpc>
                <a:spcPct val="80000"/>
              </a:lnSpc>
              <a:spcBef>
                <a:spcPts val="0"/>
              </a:spcBef>
              <a:spcAft>
                <a:spcPts val="0"/>
              </a:spcAft>
              <a:buClr>
                <a:schemeClr val="dk1"/>
              </a:buClr>
              <a:buSzPts val="2800"/>
              <a:buFont typeface="Barlow Condensed SemiBold"/>
              <a:buNone/>
              <a:defRPr sz="2800">
                <a:solidFill>
                  <a:schemeClr val="dk1"/>
                </a:solidFill>
                <a:latin typeface="Barlow Condensed SemiBold"/>
                <a:ea typeface="Barlow Condensed SemiBold"/>
                <a:cs typeface="Barlow Condensed SemiBold"/>
                <a:sym typeface="Barlow Condensed SemiBold"/>
              </a:defRPr>
            </a:lvl1pPr>
            <a:lvl2pPr lvl="1" rtl="0">
              <a:lnSpc>
                <a:spcPct val="80000"/>
              </a:lnSpc>
              <a:spcBef>
                <a:spcPts val="0"/>
              </a:spcBef>
              <a:spcAft>
                <a:spcPts val="0"/>
              </a:spcAft>
              <a:buClr>
                <a:schemeClr val="dk1"/>
              </a:buClr>
              <a:buSzPts val="2800"/>
              <a:buNone/>
              <a:defRPr sz="2800">
                <a:solidFill>
                  <a:schemeClr val="dk1"/>
                </a:solidFill>
              </a:defRPr>
            </a:lvl2pPr>
            <a:lvl3pPr lvl="2" rtl="0">
              <a:lnSpc>
                <a:spcPct val="80000"/>
              </a:lnSpc>
              <a:spcBef>
                <a:spcPts val="0"/>
              </a:spcBef>
              <a:spcAft>
                <a:spcPts val="0"/>
              </a:spcAft>
              <a:buClr>
                <a:schemeClr val="dk1"/>
              </a:buClr>
              <a:buSzPts val="2800"/>
              <a:buNone/>
              <a:defRPr sz="2800">
                <a:solidFill>
                  <a:schemeClr val="dk1"/>
                </a:solidFill>
              </a:defRPr>
            </a:lvl3pPr>
            <a:lvl4pPr lvl="3" rtl="0">
              <a:lnSpc>
                <a:spcPct val="80000"/>
              </a:lnSpc>
              <a:spcBef>
                <a:spcPts val="0"/>
              </a:spcBef>
              <a:spcAft>
                <a:spcPts val="0"/>
              </a:spcAft>
              <a:buClr>
                <a:schemeClr val="dk1"/>
              </a:buClr>
              <a:buSzPts val="2800"/>
              <a:buNone/>
              <a:defRPr sz="2800">
                <a:solidFill>
                  <a:schemeClr val="dk1"/>
                </a:solidFill>
              </a:defRPr>
            </a:lvl4pPr>
            <a:lvl5pPr lvl="4" rtl="0">
              <a:lnSpc>
                <a:spcPct val="80000"/>
              </a:lnSpc>
              <a:spcBef>
                <a:spcPts val="0"/>
              </a:spcBef>
              <a:spcAft>
                <a:spcPts val="0"/>
              </a:spcAft>
              <a:buClr>
                <a:schemeClr val="dk1"/>
              </a:buClr>
              <a:buSzPts val="2800"/>
              <a:buNone/>
              <a:defRPr sz="2800">
                <a:solidFill>
                  <a:schemeClr val="dk1"/>
                </a:solidFill>
              </a:defRPr>
            </a:lvl5pPr>
            <a:lvl6pPr lvl="5" rtl="0">
              <a:lnSpc>
                <a:spcPct val="80000"/>
              </a:lnSpc>
              <a:spcBef>
                <a:spcPts val="0"/>
              </a:spcBef>
              <a:spcAft>
                <a:spcPts val="0"/>
              </a:spcAft>
              <a:buClr>
                <a:schemeClr val="dk1"/>
              </a:buClr>
              <a:buSzPts val="2800"/>
              <a:buNone/>
              <a:defRPr sz="2800">
                <a:solidFill>
                  <a:schemeClr val="dk1"/>
                </a:solidFill>
              </a:defRPr>
            </a:lvl6pPr>
            <a:lvl7pPr lvl="6" rtl="0">
              <a:lnSpc>
                <a:spcPct val="80000"/>
              </a:lnSpc>
              <a:spcBef>
                <a:spcPts val="0"/>
              </a:spcBef>
              <a:spcAft>
                <a:spcPts val="0"/>
              </a:spcAft>
              <a:buClr>
                <a:schemeClr val="dk1"/>
              </a:buClr>
              <a:buSzPts val="2800"/>
              <a:buNone/>
              <a:defRPr sz="2800">
                <a:solidFill>
                  <a:schemeClr val="dk1"/>
                </a:solidFill>
              </a:defRPr>
            </a:lvl7pPr>
            <a:lvl8pPr lvl="7" rtl="0">
              <a:lnSpc>
                <a:spcPct val="80000"/>
              </a:lnSpc>
              <a:spcBef>
                <a:spcPts val="0"/>
              </a:spcBef>
              <a:spcAft>
                <a:spcPts val="0"/>
              </a:spcAft>
              <a:buClr>
                <a:schemeClr val="dk1"/>
              </a:buClr>
              <a:buSzPts val="2800"/>
              <a:buNone/>
              <a:defRPr sz="2800">
                <a:solidFill>
                  <a:schemeClr val="dk1"/>
                </a:solidFill>
              </a:defRPr>
            </a:lvl8pPr>
            <a:lvl9pPr lvl="8" rtl="0">
              <a:lnSpc>
                <a:spcPct val="80000"/>
              </a:lnSpc>
              <a:spcBef>
                <a:spcPts val="0"/>
              </a:spcBef>
              <a:spcAft>
                <a:spcPts val="0"/>
              </a:spcAft>
              <a:buClr>
                <a:schemeClr val="dk1"/>
              </a:buClr>
              <a:buSzPts val="2800"/>
              <a:buNone/>
              <a:defRPr sz="2800">
                <a:solidFill>
                  <a:schemeClr val="dk1"/>
                </a:solidFill>
              </a:defRPr>
            </a:lvl9pPr>
          </a:lstStyle>
          <a:p/>
        </p:txBody>
      </p:sp>
      <p:sp>
        <p:nvSpPr>
          <p:cNvPr id="5893" name="Google Shape;5893;p1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Arvo"/>
              <a:buChar char="●"/>
              <a:defRPr>
                <a:solidFill>
                  <a:schemeClr val="dk2"/>
                </a:solidFill>
                <a:latin typeface="Arvo"/>
                <a:ea typeface="Arvo"/>
                <a:cs typeface="Arvo"/>
                <a:sym typeface="Arvo"/>
              </a:defRPr>
            </a:lvl1pPr>
            <a:lvl2pPr indent="-317500" lvl="1" marL="914400" rtl="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2pPr>
            <a:lvl3pPr indent="-317500" lvl="2" marL="1371600" rtl="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3pPr>
            <a:lvl4pPr indent="-317500" lvl="3" marL="1828800" rtl="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4pPr>
            <a:lvl5pPr indent="-317500" lvl="4" marL="2286000" rtl="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5pPr>
            <a:lvl6pPr indent="-317500" lvl="5" marL="2743200" rtl="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6pPr>
            <a:lvl7pPr indent="-317500" lvl="6" marL="3200400" rtl="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7pPr>
            <a:lvl8pPr indent="-317500" lvl="7" marL="3657600" rtl="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8pPr>
            <a:lvl9pPr indent="-317500" lvl="8" marL="4114800" rtl="0">
              <a:lnSpc>
                <a:spcPct val="100000"/>
              </a:lnSpc>
              <a:spcBef>
                <a:spcPts val="1600"/>
              </a:spcBef>
              <a:spcAft>
                <a:spcPts val="1600"/>
              </a:spcAft>
              <a:buClr>
                <a:schemeClr val="dk2"/>
              </a:buClr>
              <a:buSzPts val="1400"/>
              <a:buFont typeface="Arvo"/>
              <a:buChar char="■"/>
              <a:defRPr>
                <a:solidFill>
                  <a:schemeClr val="dk2"/>
                </a:solidFill>
                <a:latin typeface="Arvo"/>
                <a:ea typeface="Arvo"/>
                <a:cs typeface="Arvo"/>
                <a:sym typeface="Arvo"/>
              </a:defRPr>
            </a:lvl9pPr>
          </a:lstStyle>
          <a:p/>
        </p:txBody>
      </p:sp>
    </p:spTree>
  </p:cSld>
  <p:clrMap accent1="accent1" accent2="accent2" accent3="accent3" accent4="accent4" accent5="accent5" accent6="accent6" bg1="lt1" bg2="dk2" tx1="dk1" tx2="lt2" folHlink="folHlink" hlink="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 id="2147483814" r:id="rId18"/>
    <p:sldLayoutId id="2147483815" r:id="rId19"/>
    <p:sldLayoutId id="2147483816" r:id="rId20"/>
    <p:sldLayoutId id="2147483817" r:id="rId21"/>
    <p:sldLayoutId id="2147483818" r:id="rId22"/>
    <p:sldLayoutId id="2147483819" r:id="rId23"/>
    <p:sldLayoutId id="2147483820" r:id="rId24"/>
    <p:sldLayoutId id="2147483821" r:id="rId25"/>
    <p:sldLayoutId id="2147483822" r:id="rId26"/>
    <p:sldLayoutId id="2147483823" r:id="rId27"/>
    <p:sldLayoutId id="2147483824" r:id="rId28"/>
    <p:sldLayoutId id="2147483825" r:id="rId29"/>
    <p:sldLayoutId id="2147483826" r:id="rId30"/>
    <p:sldLayoutId id="2147483827" r:id="rId31"/>
    <p:sldLayoutId id="2147483828" r:id="rId32"/>
    <p:sldLayoutId id="2147483829" r:id="rId33"/>
    <p:sldLayoutId id="2147483830" r:id="rId34"/>
    <p:sldLayoutId id="2147483831" r:id="rId35"/>
    <p:sldLayoutId id="2147483832" r:id="rId36"/>
    <p:sldLayoutId id="2147483833" r:id="rId37"/>
    <p:sldLayoutId id="2147483834" r:id="rId38"/>
    <p:sldLayoutId id="2147483835" r:id="rId39"/>
    <p:sldLayoutId id="2147483836" r:id="rId40"/>
    <p:sldLayoutId id="2147483837" r:id="rId41"/>
    <p:sldLayoutId id="2147483838" r:id="rId42"/>
    <p:sldLayoutId id="2147483839" r:id="rId43"/>
    <p:sldLayoutId id="2147483840" r:id="rId44"/>
    <p:sldLayoutId id="2147483841" r:id="rId45"/>
    <p:sldLayoutId id="2147483842" r:id="rId4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7.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1" name="Shape 7841"/>
        <p:cNvGrpSpPr/>
        <p:nvPr/>
      </p:nvGrpSpPr>
      <p:grpSpPr>
        <a:xfrm>
          <a:off x="0" y="0"/>
          <a:ext cx="0" cy="0"/>
          <a:chOff x="0" y="0"/>
          <a:chExt cx="0" cy="0"/>
        </a:xfrm>
      </p:grpSpPr>
      <p:sp>
        <p:nvSpPr>
          <p:cNvPr id="7842" name="Google Shape;7842;p201"/>
          <p:cNvSpPr txBox="1"/>
          <p:nvPr>
            <p:ph type="ctrTitle"/>
          </p:nvPr>
        </p:nvSpPr>
        <p:spPr>
          <a:xfrm>
            <a:off x="2096475" y="1116250"/>
            <a:ext cx="49668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Gender Bias Correction in NLP</a:t>
            </a:r>
            <a:endParaRPr/>
          </a:p>
        </p:txBody>
      </p:sp>
      <p:sp>
        <p:nvSpPr>
          <p:cNvPr id="7843" name="Google Shape;7843;p201"/>
          <p:cNvSpPr txBox="1"/>
          <p:nvPr>
            <p:ph idx="1" type="subTitle"/>
          </p:nvPr>
        </p:nvSpPr>
        <p:spPr>
          <a:xfrm>
            <a:off x="2666100" y="3123000"/>
            <a:ext cx="38118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Razi Khawaja and Layla Shalabi</a:t>
            </a:r>
            <a:endParaRPr/>
          </a:p>
        </p:txBody>
      </p:sp>
      <p:sp>
        <p:nvSpPr>
          <p:cNvPr id="7844" name="Google Shape;7844;p201"/>
          <p:cNvSpPr/>
          <p:nvPr/>
        </p:nvSpPr>
        <p:spPr>
          <a:xfrm rot="10800000">
            <a:off x="-76191" y="1690548"/>
            <a:ext cx="382247" cy="441717"/>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5" name="Google Shape;7845;p201"/>
          <p:cNvSpPr/>
          <p:nvPr/>
        </p:nvSpPr>
        <p:spPr>
          <a:xfrm rot="10800000">
            <a:off x="-76202" y="1248850"/>
            <a:ext cx="382247" cy="66349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6" name="Google Shape;7846;p201"/>
          <p:cNvSpPr/>
          <p:nvPr/>
        </p:nvSpPr>
        <p:spPr>
          <a:xfrm rot="10800000">
            <a:off x="-76191" y="143708"/>
            <a:ext cx="382247" cy="66349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7" name="Google Shape;7847;p201"/>
          <p:cNvSpPr/>
          <p:nvPr/>
        </p:nvSpPr>
        <p:spPr>
          <a:xfrm rot="10800000">
            <a:off x="-76202" y="-76210"/>
            <a:ext cx="380409" cy="441717"/>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8" name="Google Shape;7848;p201"/>
          <p:cNvSpPr/>
          <p:nvPr/>
        </p:nvSpPr>
        <p:spPr>
          <a:xfrm rot="10800000">
            <a:off x="-76191" y="807176"/>
            <a:ext cx="382247" cy="441703"/>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9" name="Google Shape;7849;p201"/>
          <p:cNvSpPr/>
          <p:nvPr/>
        </p:nvSpPr>
        <p:spPr>
          <a:xfrm rot="10800000">
            <a:off x="686456" y="1690548"/>
            <a:ext cx="380409" cy="441717"/>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0" name="Google Shape;7850;p201"/>
          <p:cNvSpPr/>
          <p:nvPr/>
        </p:nvSpPr>
        <p:spPr>
          <a:xfrm rot="10800000">
            <a:off x="684618" y="1248850"/>
            <a:ext cx="384086" cy="661646"/>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1" name="Google Shape;7851;p201"/>
          <p:cNvSpPr/>
          <p:nvPr/>
        </p:nvSpPr>
        <p:spPr>
          <a:xfrm rot="10800000">
            <a:off x="306052" y="1248850"/>
            <a:ext cx="380409" cy="6616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2" name="Google Shape;7852;p201"/>
          <p:cNvSpPr/>
          <p:nvPr/>
        </p:nvSpPr>
        <p:spPr>
          <a:xfrm rot="10800000">
            <a:off x="680965" y="2692002"/>
            <a:ext cx="111133" cy="127335"/>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3" name="Google Shape;7853;p201"/>
          <p:cNvSpPr/>
          <p:nvPr/>
        </p:nvSpPr>
        <p:spPr>
          <a:xfrm rot="10800000">
            <a:off x="306052" y="2132241"/>
            <a:ext cx="380409" cy="44217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4" name="Google Shape;7854;p201"/>
          <p:cNvSpPr/>
          <p:nvPr/>
        </p:nvSpPr>
        <p:spPr>
          <a:xfrm rot="10800000">
            <a:off x="306061" y="-76210"/>
            <a:ext cx="760804" cy="441717"/>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5" name="Google Shape;7855;p201"/>
          <p:cNvSpPr/>
          <p:nvPr/>
        </p:nvSpPr>
        <p:spPr>
          <a:xfrm rot="10800000">
            <a:off x="306052" y="143708"/>
            <a:ext cx="380409" cy="66349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6" name="Google Shape;7856;p201"/>
          <p:cNvSpPr/>
          <p:nvPr/>
        </p:nvSpPr>
        <p:spPr>
          <a:xfrm rot="10800000">
            <a:off x="306052" y="585406"/>
            <a:ext cx="380409" cy="441703"/>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7" name="Google Shape;7857;p201"/>
          <p:cNvSpPr/>
          <p:nvPr/>
        </p:nvSpPr>
        <p:spPr>
          <a:xfrm rot="10800000">
            <a:off x="-76191" y="585406"/>
            <a:ext cx="382247" cy="441703"/>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8" name="Google Shape;7858;p201"/>
          <p:cNvSpPr/>
          <p:nvPr/>
        </p:nvSpPr>
        <p:spPr>
          <a:xfrm rot="10800000">
            <a:off x="-76202" y="1027085"/>
            <a:ext cx="382247" cy="443577"/>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9" name="Google Shape;7859;p201"/>
          <p:cNvSpPr/>
          <p:nvPr/>
        </p:nvSpPr>
        <p:spPr>
          <a:xfrm rot="10800000">
            <a:off x="306050" y="807171"/>
            <a:ext cx="760804" cy="66349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0" name="Google Shape;7860;p201"/>
          <p:cNvSpPr/>
          <p:nvPr/>
        </p:nvSpPr>
        <p:spPr>
          <a:xfrm rot="10800000">
            <a:off x="1449103" y="1690548"/>
            <a:ext cx="380395" cy="441717"/>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1" name="Google Shape;7861;p201"/>
          <p:cNvSpPr/>
          <p:nvPr/>
        </p:nvSpPr>
        <p:spPr>
          <a:xfrm rot="10800000">
            <a:off x="1708691" y="1366463"/>
            <a:ext cx="178448" cy="20650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2" name="Google Shape;7862;p201"/>
          <p:cNvSpPr/>
          <p:nvPr/>
        </p:nvSpPr>
        <p:spPr>
          <a:xfrm rot="10800000">
            <a:off x="1712381" y="2028081"/>
            <a:ext cx="120809" cy="141229"/>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3" name="Google Shape;7863;p201"/>
          <p:cNvSpPr/>
          <p:nvPr/>
        </p:nvSpPr>
        <p:spPr>
          <a:xfrm rot="10800000">
            <a:off x="1066861" y="1248850"/>
            <a:ext cx="382247" cy="661646"/>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4" name="Google Shape;7864;p201"/>
          <p:cNvSpPr/>
          <p:nvPr/>
        </p:nvSpPr>
        <p:spPr>
          <a:xfrm rot="10800000">
            <a:off x="1066861" y="1690548"/>
            <a:ext cx="382247" cy="441717"/>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5" name="Google Shape;7865;p201"/>
          <p:cNvSpPr/>
          <p:nvPr/>
        </p:nvSpPr>
        <p:spPr>
          <a:xfrm rot="10800000">
            <a:off x="1449103" y="365483"/>
            <a:ext cx="380395" cy="441717"/>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6" name="Google Shape;7866;p201"/>
          <p:cNvSpPr/>
          <p:nvPr/>
        </p:nvSpPr>
        <p:spPr>
          <a:xfrm rot="10800000">
            <a:off x="2069765" y="-76210"/>
            <a:ext cx="380409" cy="441717"/>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7" name="Google Shape;7867;p201"/>
          <p:cNvSpPr/>
          <p:nvPr/>
        </p:nvSpPr>
        <p:spPr>
          <a:xfrm rot="10800000">
            <a:off x="1066861" y="-76220"/>
            <a:ext cx="382247" cy="883420"/>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8" name="Google Shape;7868;p201"/>
          <p:cNvSpPr/>
          <p:nvPr/>
        </p:nvSpPr>
        <p:spPr>
          <a:xfrm rot="10800000">
            <a:off x="1066861" y="585406"/>
            <a:ext cx="382247" cy="441703"/>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9" name="Google Shape;7869;p201"/>
          <p:cNvSpPr/>
          <p:nvPr/>
        </p:nvSpPr>
        <p:spPr>
          <a:xfrm rot="10800000">
            <a:off x="686445" y="143703"/>
            <a:ext cx="382247" cy="883406"/>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0" name="Google Shape;7870;p201"/>
          <p:cNvSpPr/>
          <p:nvPr/>
        </p:nvSpPr>
        <p:spPr>
          <a:xfrm rot="10800000">
            <a:off x="686465" y="807171"/>
            <a:ext cx="762643" cy="66349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1" name="Google Shape;7871;p201"/>
          <p:cNvSpPr/>
          <p:nvPr/>
        </p:nvSpPr>
        <p:spPr>
          <a:xfrm>
            <a:off x="8761740" y="4256839"/>
            <a:ext cx="382247" cy="66349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2" name="Google Shape;7872;p201"/>
          <p:cNvSpPr/>
          <p:nvPr/>
        </p:nvSpPr>
        <p:spPr>
          <a:xfrm>
            <a:off x="8763590" y="4698532"/>
            <a:ext cx="380409" cy="441717"/>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3" name="Google Shape;7873;p201"/>
          <p:cNvSpPr/>
          <p:nvPr/>
        </p:nvSpPr>
        <p:spPr>
          <a:xfrm>
            <a:off x="8652474" y="3168852"/>
            <a:ext cx="111133" cy="127335"/>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4" name="Google Shape;7874;p201"/>
          <p:cNvSpPr/>
          <p:nvPr/>
        </p:nvSpPr>
        <p:spPr>
          <a:xfrm>
            <a:off x="8000931" y="4698532"/>
            <a:ext cx="760804" cy="441717"/>
          </a:xfrm>
          <a:custGeom>
            <a:rect b="b" l="l" r="r" t="t"/>
            <a:pathLst>
              <a:path extrusionOk="0" h="31824" w="55041">
                <a:moveTo>
                  <a:pt x="27521" y="1"/>
                </a:moveTo>
                <a:lnTo>
                  <a:pt x="1" y="15979"/>
                </a:lnTo>
                <a:lnTo>
                  <a:pt x="27521" y="31823"/>
                </a:lnTo>
                <a:lnTo>
                  <a:pt x="55040" y="15979"/>
                </a:lnTo>
                <a:lnTo>
                  <a:pt x="2752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5" name="Google Shape;7875;p201"/>
          <p:cNvSpPr/>
          <p:nvPr/>
        </p:nvSpPr>
        <p:spPr>
          <a:xfrm>
            <a:off x="8381336" y="4256839"/>
            <a:ext cx="380409" cy="66349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6" name="Google Shape;7876;p201"/>
          <p:cNvSpPr/>
          <p:nvPr/>
        </p:nvSpPr>
        <p:spPr>
          <a:xfrm>
            <a:off x="8761740" y="4036930"/>
            <a:ext cx="382247" cy="441703"/>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7" name="Google Shape;7877;p201"/>
          <p:cNvSpPr/>
          <p:nvPr/>
        </p:nvSpPr>
        <p:spPr>
          <a:xfrm>
            <a:off x="7822482" y="3491070"/>
            <a:ext cx="178448" cy="20650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8" name="Google Shape;7878;p201"/>
          <p:cNvSpPr/>
          <p:nvPr/>
        </p:nvSpPr>
        <p:spPr>
          <a:xfrm>
            <a:off x="7259448" y="4698532"/>
            <a:ext cx="380409" cy="441717"/>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859"/>
                                        </p:tgtEl>
                                        <p:attrNameLst>
                                          <p:attrName>style.visibility</p:attrName>
                                        </p:attrNameLst>
                                      </p:cBhvr>
                                      <p:to>
                                        <p:strVal val="visible"/>
                                      </p:to>
                                    </p:set>
                                    <p:anim calcmode="lin" valueType="num">
                                      <p:cBhvr additive="base">
                                        <p:cTn dur="200"/>
                                        <p:tgtEl>
                                          <p:spTgt spid="7859"/>
                                        </p:tgtEl>
                                        <p:attrNameLst>
                                          <p:attrName>ppt_w</p:attrName>
                                        </p:attrNameLst>
                                      </p:cBhvr>
                                      <p:tavLst>
                                        <p:tav fmla="" tm="0">
                                          <p:val>
                                            <p:strVal val="0"/>
                                          </p:val>
                                        </p:tav>
                                        <p:tav fmla="" tm="100000">
                                          <p:val>
                                            <p:strVal val="#ppt_w"/>
                                          </p:val>
                                        </p:tav>
                                      </p:tavLst>
                                    </p:anim>
                                    <p:anim calcmode="lin" valueType="num">
                                      <p:cBhvr additive="base">
                                        <p:cTn dur="200"/>
                                        <p:tgtEl>
                                          <p:spTgt spid="7859"/>
                                        </p:tgtEl>
                                        <p:attrNameLst>
                                          <p:attrName>ppt_h</p:attrName>
                                        </p:attrNameLst>
                                      </p:cBhvr>
                                      <p:tavLst>
                                        <p:tav fmla="" tm="0">
                                          <p:val>
                                            <p:strVal val="0"/>
                                          </p:val>
                                        </p:tav>
                                        <p:tav fmla="" tm="100000">
                                          <p:val>
                                            <p:strVal val="#ppt_h"/>
                                          </p:val>
                                        </p:tav>
                                      </p:tavLst>
                                    </p:anim>
                                  </p:childTnLst>
                                </p:cTn>
                              </p:par>
                            </p:childTnLst>
                          </p:cTn>
                        </p:par>
                        <p:par>
                          <p:cTn fill="hold">
                            <p:stCondLst>
                              <p:cond delay="200"/>
                            </p:stCondLst>
                            <p:childTnLst>
                              <p:par>
                                <p:cTn fill="hold" nodeType="afterEffect" presetClass="entr" presetID="23" presetSubtype="16">
                                  <p:stCondLst>
                                    <p:cond delay="0"/>
                                  </p:stCondLst>
                                  <p:childTnLst>
                                    <p:set>
                                      <p:cBhvr>
                                        <p:cTn dur="1" fill="hold">
                                          <p:stCondLst>
                                            <p:cond delay="0"/>
                                          </p:stCondLst>
                                        </p:cTn>
                                        <p:tgtEl>
                                          <p:spTgt spid="7867"/>
                                        </p:tgtEl>
                                        <p:attrNameLst>
                                          <p:attrName>style.visibility</p:attrName>
                                        </p:attrNameLst>
                                      </p:cBhvr>
                                      <p:to>
                                        <p:strVal val="visible"/>
                                      </p:to>
                                    </p:set>
                                    <p:anim calcmode="lin" valueType="num">
                                      <p:cBhvr additive="base">
                                        <p:cTn dur="200"/>
                                        <p:tgtEl>
                                          <p:spTgt spid="7867"/>
                                        </p:tgtEl>
                                        <p:attrNameLst>
                                          <p:attrName>ppt_w</p:attrName>
                                        </p:attrNameLst>
                                      </p:cBhvr>
                                      <p:tavLst>
                                        <p:tav fmla="" tm="0">
                                          <p:val>
                                            <p:strVal val="0"/>
                                          </p:val>
                                        </p:tav>
                                        <p:tav fmla="" tm="100000">
                                          <p:val>
                                            <p:strVal val="#ppt_w"/>
                                          </p:val>
                                        </p:tav>
                                      </p:tavLst>
                                    </p:anim>
                                    <p:anim calcmode="lin" valueType="num">
                                      <p:cBhvr additive="base">
                                        <p:cTn dur="200"/>
                                        <p:tgtEl>
                                          <p:spTgt spid="7867"/>
                                        </p:tgtEl>
                                        <p:attrNameLst>
                                          <p:attrName>ppt_h</p:attrName>
                                        </p:attrNameLst>
                                      </p:cBhvr>
                                      <p:tavLst>
                                        <p:tav fmla="" tm="0">
                                          <p:val>
                                            <p:strVal val="0"/>
                                          </p:val>
                                        </p:tav>
                                        <p:tav fmla="" tm="100000">
                                          <p:val>
                                            <p:strVal val="#ppt_h"/>
                                          </p:val>
                                        </p:tav>
                                      </p:tavLst>
                                    </p:anim>
                                  </p:childTnLst>
                                </p:cTn>
                              </p:par>
                            </p:childTnLst>
                          </p:cTn>
                        </p:par>
                        <p:par>
                          <p:cTn fill="hold">
                            <p:stCondLst>
                              <p:cond delay="400"/>
                            </p:stCondLst>
                            <p:childTnLst>
                              <p:par>
                                <p:cTn fill="hold" nodeType="afterEffect" presetClass="entr" presetID="23" presetSubtype="16">
                                  <p:stCondLst>
                                    <p:cond delay="0"/>
                                  </p:stCondLst>
                                  <p:childTnLst>
                                    <p:set>
                                      <p:cBhvr>
                                        <p:cTn dur="1" fill="hold">
                                          <p:stCondLst>
                                            <p:cond delay="0"/>
                                          </p:stCondLst>
                                        </p:cTn>
                                        <p:tgtEl>
                                          <p:spTgt spid="7855"/>
                                        </p:tgtEl>
                                        <p:attrNameLst>
                                          <p:attrName>style.visibility</p:attrName>
                                        </p:attrNameLst>
                                      </p:cBhvr>
                                      <p:to>
                                        <p:strVal val="visible"/>
                                      </p:to>
                                    </p:set>
                                    <p:anim calcmode="lin" valueType="num">
                                      <p:cBhvr additive="base">
                                        <p:cTn dur="200"/>
                                        <p:tgtEl>
                                          <p:spTgt spid="7855"/>
                                        </p:tgtEl>
                                        <p:attrNameLst>
                                          <p:attrName>ppt_w</p:attrName>
                                        </p:attrNameLst>
                                      </p:cBhvr>
                                      <p:tavLst>
                                        <p:tav fmla="" tm="0">
                                          <p:val>
                                            <p:strVal val="0"/>
                                          </p:val>
                                        </p:tav>
                                        <p:tav fmla="" tm="100000">
                                          <p:val>
                                            <p:strVal val="#ppt_w"/>
                                          </p:val>
                                        </p:tav>
                                      </p:tavLst>
                                    </p:anim>
                                    <p:anim calcmode="lin" valueType="num">
                                      <p:cBhvr additive="base">
                                        <p:cTn dur="200"/>
                                        <p:tgtEl>
                                          <p:spTgt spid="7855"/>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7842"/>
                                        </p:tgtEl>
                                        <p:attrNameLst>
                                          <p:attrName>style.visibility</p:attrName>
                                        </p:attrNameLst>
                                      </p:cBhvr>
                                      <p:to>
                                        <p:strVal val="visible"/>
                                      </p:to>
                                    </p:set>
                                    <p:animEffect filter="fade" transition="in">
                                      <p:cBhvr>
                                        <p:cTn dur="300"/>
                                        <p:tgtEl>
                                          <p:spTgt spid="7842"/>
                                        </p:tgtEl>
                                      </p:cBhvr>
                                    </p:animEffect>
                                  </p:childTnLst>
                                </p:cTn>
                              </p:par>
                            </p:childTnLst>
                          </p:cTn>
                        </p:par>
                        <p:par>
                          <p:cTn fill="hold">
                            <p:stCondLst>
                              <p:cond delay="700"/>
                            </p:stCondLst>
                            <p:childTnLst>
                              <p:par>
                                <p:cTn fill="hold" nodeType="afterEffect" presetClass="entr" presetID="23" presetSubtype="16">
                                  <p:stCondLst>
                                    <p:cond delay="0"/>
                                  </p:stCondLst>
                                  <p:childTnLst>
                                    <p:set>
                                      <p:cBhvr>
                                        <p:cTn dur="1" fill="hold">
                                          <p:stCondLst>
                                            <p:cond delay="0"/>
                                          </p:stCondLst>
                                        </p:cTn>
                                        <p:tgtEl>
                                          <p:spTgt spid="7845"/>
                                        </p:tgtEl>
                                        <p:attrNameLst>
                                          <p:attrName>style.visibility</p:attrName>
                                        </p:attrNameLst>
                                      </p:cBhvr>
                                      <p:to>
                                        <p:strVal val="visible"/>
                                      </p:to>
                                    </p:set>
                                    <p:anim calcmode="lin" valueType="num">
                                      <p:cBhvr additive="base">
                                        <p:cTn dur="200"/>
                                        <p:tgtEl>
                                          <p:spTgt spid="7845"/>
                                        </p:tgtEl>
                                        <p:attrNameLst>
                                          <p:attrName>ppt_w</p:attrName>
                                        </p:attrNameLst>
                                      </p:cBhvr>
                                      <p:tavLst>
                                        <p:tav fmla="" tm="0">
                                          <p:val>
                                            <p:strVal val="0"/>
                                          </p:val>
                                        </p:tav>
                                        <p:tav fmla="" tm="100000">
                                          <p:val>
                                            <p:strVal val="#ppt_w"/>
                                          </p:val>
                                        </p:tav>
                                      </p:tavLst>
                                    </p:anim>
                                    <p:anim calcmode="lin" valueType="num">
                                      <p:cBhvr additive="base">
                                        <p:cTn dur="200"/>
                                        <p:tgtEl>
                                          <p:spTgt spid="7845"/>
                                        </p:tgtEl>
                                        <p:attrNameLst>
                                          <p:attrName>ppt_h</p:attrName>
                                        </p:attrNameLst>
                                      </p:cBhvr>
                                      <p:tavLst>
                                        <p:tav fmla="" tm="0">
                                          <p:val>
                                            <p:strVal val="0"/>
                                          </p:val>
                                        </p:tav>
                                        <p:tav fmla="" tm="100000">
                                          <p:val>
                                            <p:strVal val="#ppt_h"/>
                                          </p:val>
                                        </p:tav>
                                      </p:tavLst>
                                    </p:anim>
                                  </p:childTnLst>
                                </p:cTn>
                              </p:par>
                            </p:childTnLst>
                          </p:cTn>
                        </p:par>
                        <p:par>
                          <p:cTn fill="hold">
                            <p:stCondLst>
                              <p:cond delay="900"/>
                            </p:stCondLst>
                            <p:childTnLst>
                              <p:par>
                                <p:cTn fill="hold" nodeType="afterEffect" presetClass="entr" presetID="23" presetSubtype="16">
                                  <p:stCondLst>
                                    <p:cond delay="0"/>
                                  </p:stCondLst>
                                  <p:childTnLst>
                                    <p:set>
                                      <p:cBhvr>
                                        <p:cTn dur="1" fill="hold">
                                          <p:stCondLst>
                                            <p:cond delay="0"/>
                                          </p:stCondLst>
                                        </p:cTn>
                                        <p:tgtEl>
                                          <p:spTgt spid="7860"/>
                                        </p:tgtEl>
                                        <p:attrNameLst>
                                          <p:attrName>style.visibility</p:attrName>
                                        </p:attrNameLst>
                                      </p:cBhvr>
                                      <p:to>
                                        <p:strVal val="visible"/>
                                      </p:to>
                                    </p:set>
                                    <p:anim calcmode="lin" valueType="num">
                                      <p:cBhvr additive="base">
                                        <p:cTn dur="200"/>
                                        <p:tgtEl>
                                          <p:spTgt spid="7860"/>
                                        </p:tgtEl>
                                        <p:attrNameLst>
                                          <p:attrName>ppt_w</p:attrName>
                                        </p:attrNameLst>
                                      </p:cBhvr>
                                      <p:tavLst>
                                        <p:tav fmla="" tm="0">
                                          <p:val>
                                            <p:strVal val="0"/>
                                          </p:val>
                                        </p:tav>
                                        <p:tav fmla="" tm="100000">
                                          <p:val>
                                            <p:strVal val="#ppt_w"/>
                                          </p:val>
                                        </p:tav>
                                      </p:tavLst>
                                    </p:anim>
                                    <p:anim calcmode="lin" valueType="num">
                                      <p:cBhvr additive="base">
                                        <p:cTn dur="200"/>
                                        <p:tgtEl>
                                          <p:spTgt spid="7860"/>
                                        </p:tgtEl>
                                        <p:attrNameLst>
                                          <p:attrName>ppt_h</p:attrName>
                                        </p:attrNameLst>
                                      </p:cBhvr>
                                      <p:tavLst>
                                        <p:tav fmla="" tm="0">
                                          <p:val>
                                            <p:strVal val="0"/>
                                          </p:val>
                                        </p:tav>
                                        <p:tav fmla="" tm="100000">
                                          <p:val>
                                            <p:strVal val="#ppt_h"/>
                                          </p:val>
                                        </p:tav>
                                      </p:tavLst>
                                    </p:anim>
                                  </p:childTnLst>
                                </p:cTn>
                              </p:par>
                            </p:childTnLst>
                          </p:cTn>
                        </p:par>
                        <p:par>
                          <p:cTn fill="hold">
                            <p:stCondLst>
                              <p:cond delay="1100"/>
                            </p:stCondLst>
                            <p:childTnLst>
                              <p:par>
                                <p:cTn fill="hold" nodeType="afterEffect" presetClass="entr" presetID="23" presetSubtype="16">
                                  <p:stCondLst>
                                    <p:cond delay="0"/>
                                  </p:stCondLst>
                                  <p:childTnLst>
                                    <p:set>
                                      <p:cBhvr>
                                        <p:cTn dur="1" fill="hold">
                                          <p:stCondLst>
                                            <p:cond delay="0"/>
                                          </p:stCondLst>
                                        </p:cTn>
                                        <p:tgtEl>
                                          <p:spTgt spid="7847"/>
                                        </p:tgtEl>
                                        <p:attrNameLst>
                                          <p:attrName>style.visibility</p:attrName>
                                        </p:attrNameLst>
                                      </p:cBhvr>
                                      <p:to>
                                        <p:strVal val="visible"/>
                                      </p:to>
                                    </p:set>
                                    <p:anim calcmode="lin" valueType="num">
                                      <p:cBhvr additive="base">
                                        <p:cTn dur="200"/>
                                        <p:tgtEl>
                                          <p:spTgt spid="7847"/>
                                        </p:tgtEl>
                                        <p:attrNameLst>
                                          <p:attrName>ppt_w</p:attrName>
                                        </p:attrNameLst>
                                      </p:cBhvr>
                                      <p:tavLst>
                                        <p:tav fmla="" tm="0">
                                          <p:val>
                                            <p:strVal val="0"/>
                                          </p:val>
                                        </p:tav>
                                        <p:tav fmla="" tm="100000">
                                          <p:val>
                                            <p:strVal val="#ppt_w"/>
                                          </p:val>
                                        </p:tav>
                                      </p:tavLst>
                                    </p:anim>
                                    <p:anim calcmode="lin" valueType="num">
                                      <p:cBhvr additive="base">
                                        <p:cTn dur="200"/>
                                        <p:tgtEl>
                                          <p:spTgt spid="7847"/>
                                        </p:tgtEl>
                                        <p:attrNameLst>
                                          <p:attrName>ppt_h</p:attrName>
                                        </p:attrNameLst>
                                      </p:cBhvr>
                                      <p:tavLst>
                                        <p:tav fmla="" tm="0">
                                          <p:val>
                                            <p:strVal val="0"/>
                                          </p:val>
                                        </p:tav>
                                        <p:tav fmla="" tm="100000">
                                          <p:val>
                                            <p:strVal val="#ppt_h"/>
                                          </p:val>
                                        </p:tav>
                                      </p:tavLst>
                                    </p:anim>
                                  </p:childTnLst>
                                </p:cTn>
                              </p:par>
                            </p:childTnLst>
                          </p:cTn>
                        </p:par>
                        <p:par>
                          <p:cTn fill="hold">
                            <p:stCondLst>
                              <p:cond delay="1300"/>
                            </p:stCondLst>
                            <p:childTnLst>
                              <p:par>
                                <p:cTn fill="hold" nodeType="afterEffect" presetClass="entr" presetID="23" presetSubtype="16">
                                  <p:stCondLst>
                                    <p:cond delay="0"/>
                                  </p:stCondLst>
                                  <p:childTnLst>
                                    <p:set>
                                      <p:cBhvr>
                                        <p:cTn dur="1" fill="hold">
                                          <p:stCondLst>
                                            <p:cond delay="0"/>
                                          </p:stCondLst>
                                        </p:cTn>
                                        <p:tgtEl>
                                          <p:spTgt spid="7866"/>
                                        </p:tgtEl>
                                        <p:attrNameLst>
                                          <p:attrName>style.visibility</p:attrName>
                                        </p:attrNameLst>
                                      </p:cBhvr>
                                      <p:to>
                                        <p:strVal val="visible"/>
                                      </p:to>
                                    </p:set>
                                    <p:anim calcmode="lin" valueType="num">
                                      <p:cBhvr additive="base">
                                        <p:cTn dur="200"/>
                                        <p:tgtEl>
                                          <p:spTgt spid="7866"/>
                                        </p:tgtEl>
                                        <p:attrNameLst>
                                          <p:attrName>ppt_w</p:attrName>
                                        </p:attrNameLst>
                                      </p:cBhvr>
                                      <p:tavLst>
                                        <p:tav fmla="" tm="0">
                                          <p:val>
                                            <p:strVal val="0"/>
                                          </p:val>
                                        </p:tav>
                                        <p:tav fmla="" tm="100000">
                                          <p:val>
                                            <p:strVal val="#ppt_w"/>
                                          </p:val>
                                        </p:tav>
                                      </p:tavLst>
                                    </p:anim>
                                    <p:anim calcmode="lin" valueType="num">
                                      <p:cBhvr additive="base">
                                        <p:cTn dur="200"/>
                                        <p:tgtEl>
                                          <p:spTgt spid="7866"/>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7858"/>
                                        </p:tgtEl>
                                        <p:attrNameLst>
                                          <p:attrName>style.visibility</p:attrName>
                                        </p:attrNameLst>
                                      </p:cBhvr>
                                      <p:to>
                                        <p:strVal val="visible"/>
                                      </p:to>
                                    </p:set>
                                    <p:anim calcmode="lin" valueType="num">
                                      <p:cBhvr additive="base">
                                        <p:cTn dur="200"/>
                                        <p:tgtEl>
                                          <p:spTgt spid="7858"/>
                                        </p:tgtEl>
                                        <p:attrNameLst>
                                          <p:attrName>ppt_w</p:attrName>
                                        </p:attrNameLst>
                                      </p:cBhvr>
                                      <p:tavLst>
                                        <p:tav fmla="" tm="0">
                                          <p:val>
                                            <p:strVal val="0"/>
                                          </p:val>
                                        </p:tav>
                                        <p:tav fmla="" tm="100000">
                                          <p:val>
                                            <p:strVal val="#ppt_w"/>
                                          </p:val>
                                        </p:tav>
                                      </p:tavLst>
                                    </p:anim>
                                    <p:anim calcmode="lin" valueType="num">
                                      <p:cBhvr additive="base">
                                        <p:cTn dur="200"/>
                                        <p:tgtEl>
                                          <p:spTgt spid="7858"/>
                                        </p:tgtEl>
                                        <p:attrNameLst>
                                          <p:attrName>ppt_h</p:attrName>
                                        </p:attrNameLst>
                                      </p:cBhvr>
                                      <p:tavLst>
                                        <p:tav fmla="" tm="0">
                                          <p:val>
                                            <p:strVal val="0"/>
                                          </p:val>
                                        </p:tav>
                                        <p:tav fmla="" tm="100000">
                                          <p:val>
                                            <p:strVal val="#ppt_h"/>
                                          </p:val>
                                        </p:tav>
                                      </p:tavLst>
                                    </p:anim>
                                  </p:childTnLst>
                                </p:cTn>
                              </p:par>
                            </p:childTnLst>
                          </p:cTn>
                        </p:par>
                        <p:par>
                          <p:cTn fill="hold">
                            <p:stCondLst>
                              <p:cond delay="1700"/>
                            </p:stCondLst>
                            <p:childTnLst>
                              <p:par>
                                <p:cTn fill="hold" nodeType="afterEffect" presetClass="entr" presetID="23" presetSubtype="16">
                                  <p:stCondLst>
                                    <p:cond delay="0"/>
                                  </p:stCondLst>
                                  <p:childTnLst>
                                    <p:set>
                                      <p:cBhvr>
                                        <p:cTn dur="1" fill="hold">
                                          <p:stCondLst>
                                            <p:cond delay="0"/>
                                          </p:stCondLst>
                                        </p:cTn>
                                        <p:tgtEl>
                                          <p:spTgt spid="7849"/>
                                        </p:tgtEl>
                                        <p:attrNameLst>
                                          <p:attrName>style.visibility</p:attrName>
                                        </p:attrNameLst>
                                      </p:cBhvr>
                                      <p:to>
                                        <p:strVal val="visible"/>
                                      </p:to>
                                    </p:set>
                                    <p:anim calcmode="lin" valueType="num">
                                      <p:cBhvr additive="base">
                                        <p:cTn dur="200"/>
                                        <p:tgtEl>
                                          <p:spTgt spid="7849"/>
                                        </p:tgtEl>
                                        <p:attrNameLst>
                                          <p:attrName>ppt_w</p:attrName>
                                        </p:attrNameLst>
                                      </p:cBhvr>
                                      <p:tavLst>
                                        <p:tav fmla="" tm="0">
                                          <p:val>
                                            <p:strVal val="0"/>
                                          </p:val>
                                        </p:tav>
                                        <p:tav fmla="" tm="100000">
                                          <p:val>
                                            <p:strVal val="#ppt_w"/>
                                          </p:val>
                                        </p:tav>
                                      </p:tavLst>
                                    </p:anim>
                                    <p:anim calcmode="lin" valueType="num">
                                      <p:cBhvr additive="base">
                                        <p:cTn dur="200"/>
                                        <p:tgtEl>
                                          <p:spTgt spid="7849"/>
                                        </p:tgtEl>
                                        <p:attrNameLst>
                                          <p:attrName>ppt_h</p:attrName>
                                        </p:attrNameLst>
                                      </p:cBhvr>
                                      <p:tavLst>
                                        <p:tav fmla="" tm="0">
                                          <p:val>
                                            <p:strVal val="0"/>
                                          </p:val>
                                        </p:tav>
                                        <p:tav fmla="" tm="100000">
                                          <p:val>
                                            <p:strVal val="#ppt_h"/>
                                          </p:val>
                                        </p:tav>
                                      </p:tavLst>
                                    </p:anim>
                                  </p:childTnLst>
                                </p:cTn>
                              </p:par>
                            </p:childTnLst>
                          </p:cTn>
                        </p:par>
                        <p:par>
                          <p:cTn fill="hold">
                            <p:stCondLst>
                              <p:cond delay="1900"/>
                            </p:stCondLst>
                            <p:childTnLst>
                              <p:par>
                                <p:cTn fill="hold" nodeType="afterEffect" presetClass="entr" presetID="23" presetSubtype="16">
                                  <p:stCondLst>
                                    <p:cond delay="0"/>
                                  </p:stCondLst>
                                  <p:childTnLst>
                                    <p:set>
                                      <p:cBhvr>
                                        <p:cTn dur="1" fill="hold">
                                          <p:stCondLst>
                                            <p:cond delay="0"/>
                                          </p:stCondLst>
                                        </p:cTn>
                                        <p:tgtEl>
                                          <p:spTgt spid="7852"/>
                                        </p:tgtEl>
                                        <p:attrNameLst>
                                          <p:attrName>style.visibility</p:attrName>
                                        </p:attrNameLst>
                                      </p:cBhvr>
                                      <p:to>
                                        <p:strVal val="visible"/>
                                      </p:to>
                                    </p:set>
                                    <p:anim calcmode="lin" valueType="num">
                                      <p:cBhvr additive="base">
                                        <p:cTn dur="200"/>
                                        <p:tgtEl>
                                          <p:spTgt spid="7852"/>
                                        </p:tgtEl>
                                        <p:attrNameLst>
                                          <p:attrName>ppt_w</p:attrName>
                                        </p:attrNameLst>
                                      </p:cBhvr>
                                      <p:tavLst>
                                        <p:tav fmla="" tm="0">
                                          <p:val>
                                            <p:strVal val="0"/>
                                          </p:val>
                                        </p:tav>
                                        <p:tav fmla="" tm="100000">
                                          <p:val>
                                            <p:strVal val="#ppt_w"/>
                                          </p:val>
                                        </p:tav>
                                      </p:tavLst>
                                    </p:anim>
                                    <p:anim calcmode="lin" valueType="num">
                                      <p:cBhvr additive="base">
                                        <p:cTn dur="200"/>
                                        <p:tgtEl>
                                          <p:spTgt spid="7852"/>
                                        </p:tgtEl>
                                        <p:attrNameLst>
                                          <p:attrName>ppt_h</p:attrName>
                                        </p:attrNameLst>
                                      </p:cBhvr>
                                      <p:tavLst>
                                        <p:tav fmla="" tm="0">
                                          <p:val>
                                            <p:strVal val="0"/>
                                          </p:val>
                                        </p:tav>
                                        <p:tav fmla="" tm="100000">
                                          <p:val>
                                            <p:strVal val="#ppt_h"/>
                                          </p:val>
                                        </p:tav>
                                      </p:tavLst>
                                    </p:anim>
                                  </p:childTnLst>
                                </p:cTn>
                              </p:par>
                            </p:childTnLst>
                          </p:cTn>
                        </p:par>
                        <p:par>
                          <p:cTn fill="hold">
                            <p:stCondLst>
                              <p:cond delay="2100"/>
                            </p:stCondLst>
                            <p:childTnLst>
                              <p:par>
                                <p:cTn fill="hold" nodeType="afterEffect" presetClass="entr" presetID="23" presetSubtype="16">
                                  <p:stCondLst>
                                    <p:cond delay="0"/>
                                  </p:stCondLst>
                                  <p:childTnLst>
                                    <p:set>
                                      <p:cBhvr>
                                        <p:cTn dur="1" fill="hold">
                                          <p:stCondLst>
                                            <p:cond delay="0"/>
                                          </p:stCondLst>
                                        </p:cTn>
                                        <p:tgtEl>
                                          <p:spTgt spid="7869"/>
                                        </p:tgtEl>
                                        <p:attrNameLst>
                                          <p:attrName>style.visibility</p:attrName>
                                        </p:attrNameLst>
                                      </p:cBhvr>
                                      <p:to>
                                        <p:strVal val="visible"/>
                                      </p:to>
                                    </p:set>
                                    <p:anim calcmode="lin" valueType="num">
                                      <p:cBhvr additive="base">
                                        <p:cTn dur="200"/>
                                        <p:tgtEl>
                                          <p:spTgt spid="7869"/>
                                        </p:tgtEl>
                                        <p:attrNameLst>
                                          <p:attrName>ppt_w</p:attrName>
                                        </p:attrNameLst>
                                      </p:cBhvr>
                                      <p:tavLst>
                                        <p:tav fmla="" tm="0">
                                          <p:val>
                                            <p:strVal val="0"/>
                                          </p:val>
                                        </p:tav>
                                        <p:tav fmla="" tm="100000">
                                          <p:val>
                                            <p:strVal val="#ppt_w"/>
                                          </p:val>
                                        </p:tav>
                                      </p:tavLst>
                                    </p:anim>
                                    <p:anim calcmode="lin" valueType="num">
                                      <p:cBhvr additive="base">
                                        <p:cTn dur="200"/>
                                        <p:tgtEl>
                                          <p:spTgt spid="7869"/>
                                        </p:tgtEl>
                                        <p:attrNameLst>
                                          <p:attrName>ppt_h</p:attrName>
                                        </p:attrNameLst>
                                      </p:cBhvr>
                                      <p:tavLst>
                                        <p:tav fmla="" tm="0">
                                          <p:val>
                                            <p:strVal val="0"/>
                                          </p:val>
                                        </p:tav>
                                        <p:tav fmla="" tm="100000">
                                          <p:val>
                                            <p:strVal val="#ppt_h"/>
                                          </p:val>
                                        </p:tav>
                                      </p:tavLst>
                                    </p:anim>
                                  </p:childTnLst>
                                </p:cTn>
                              </p:par>
                            </p:childTnLst>
                          </p:cTn>
                        </p:par>
                        <p:par>
                          <p:cTn fill="hold">
                            <p:stCondLst>
                              <p:cond delay="2300"/>
                            </p:stCondLst>
                            <p:childTnLst>
                              <p:par>
                                <p:cTn fill="hold" nodeType="afterEffect" presetClass="entr" presetID="23" presetSubtype="16">
                                  <p:stCondLst>
                                    <p:cond delay="0"/>
                                  </p:stCondLst>
                                  <p:childTnLst>
                                    <p:set>
                                      <p:cBhvr>
                                        <p:cTn dur="1" fill="hold">
                                          <p:stCondLst>
                                            <p:cond delay="0"/>
                                          </p:stCondLst>
                                        </p:cTn>
                                        <p:tgtEl>
                                          <p:spTgt spid="7854"/>
                                        </p:tgtEl>
                                        <p:attrNameLst>
                                          <p:attrName>style.visibility</p:attrName>
                                        </p:attrNameLst>
                                      </p:cBhvr>
                                      <p:to>
                                        <p:strVal val="visible"/>
                                      </p:to>
                                    </p:set>
                                    <p:anim calcmode="lin" valueType="num">
                                      <p:cBhvr additive="base">
                                        <p:cTn dur="200"/>
                                        <p:tgtEl>
                                          <p:spTgt spid="7854"/>
                                        </p:tgtEl>
                                        <p:attrNameLst>
                                          <p:attrName>ppt_w</p:attrName>
                                        </p:attrNameLst>
                                      </p:cBhvr>
                                      <p:tavLst>
                                        <p:tav fmla="" tm="0">
                                          <p:val>
                                            <p:strVal val="0"/>
                                          </p:val>
                                        </p:tav>
                                        <p:tav fmla="" tm="100000">
                                          <p:val>
                                            <p:strVal val="#ppt_w"/>
                                          </p:val>
                                        </p:tav>
                                      </p:tavLst>
                                    </p:anim>
                                    <p:anim calcmode="lin" valueType="num">
                                      <p:cBhvr additive="base">
                                        <p:cTn dur="200"/>
                                        <p:tgtEl>
                                          <p:spTgt spid="7854"/>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7846"/>
                                        </p:tgtEl>
                                        <p:attrNameLst>
                                          <p:attrName>style.visibility</p:attrName>
                                        </p:attrNameLst>
                                      </p:cBhvr>
                                      <p:to>
                                        <p:strVal val="visible"/>
                                      </p:to>
                                    </p:set>
                                    <p:anim calcmode="lin" valueType="num">
                                      <p:cBhvr additive="base">
                                        <p:cTn dur="200"/>
                                        <p:tgtEl>
                                          <p:spTgt spid="7846"/>
                                        </p:tgtEl>
                                        <p:attrNameLst>
                                          <p:attrName>ppt_w</p:attrName>
                                        </p:attrNameLst>
                                      </p:cBhvr>
                                      <p:tavLst>
                                        <p:tav fmla="" tm="0">
                                          <p:val>
                                            <p:strVal val="0"/>
                                          </p:val>
                                        </p:tav>
                                        <p:tav fmla="" tm="100000">
                                          <p:val>
                                            <p:strVal val="#ppt_w"/>
                                          </p:val>
                                        </p:tav>
                                      </p:tavLst>
                                    </p:anim>
                                    <p:anim calcmode="lin" valueType="num">
                                      <p:cBhvr additive="base">
                                        <p:cTn dur="200"/>
                                        <p:tgtEl>
                                          <p:spTgt spid="7846"/>
                                        </p:tgtEl>
                                        <p:attrNameLst>
                                          <p:attrName>ppt_h</p:attrName>
                                        </p:attrNameLst>
                                      </p:cBhvr>
                                      <p:tavLst>
                                        <p:tav fmla="" tm="0">
                                          <p:val>
                                            <p:strVal val="0"/>
                                          </p:val>
                                        </p:tav>
                                        <p:tav fmla="" tm="100000">
                                          <p:val>
                                            <p:strVal val="#ppt_h"/>
                                          </p:val>
                                        </p:tav>
                                      </p:tavLst>
                                    </p:anim>
                                  </p:childTnLst>
                                </p:cTn>
                              </p:par>
                            </p:childTnLst>
                          </p:cTn>
                        </p:par>
                        <p:par>
                          <p:cTn fill="hold">
                            <p:stCondLst>
                              <p:cond delay="2700"/>
                            </p:stCondLst>
                            <p:childTnLst>
                              <p:par>
                                <p:cTn fill="hold" nodeType="afterEffect" presetClass="entr" presetID="23" presetSubtype="16">
                                  <p:stCondLst>
                                    <p:cond delay="0"/>
                                  </p:stCondLst>
                                  <p:childTnLst>
                                    <p:set>
                                      <p:cBhvr>
                                        <p:cTn dur="1" fill="hold">
                                          <p:stCondLst>
                                            <p:cond delay="0"/>
                                          </p:stCondLst>
                                        </p:cTn>
                                        <p:tgtEl>
                                          <p:spTgt spid="7844"/>
                                        </p:tgtEl>
                                        <p:attrNameLst>
                                          <p:attrName>style.visibility</p:attrName>
                                        </p:attrNameLst>
                                      </p:cBhvr>
                                      <p:to>
                                        <p:strVal val="visible"/>
                                      </p:to>
                                    </p:set>
                                    <p:anim calcmode="lin" valueType="num">
                                      <p:cBhvr additive="base">
                                        <p:cTn dur="200"/>
                                        <p:tgtEl>
                                          <p:spTgt spid="7844"/>
                                        </p:tgtEl>
                                        <p:attrNameLst>
                                          <p:attrName>ppt_w</p:attrName>
                                        </p:attrNameLst>
                                      </p:cBhvr>
                                      <p:tavLst>
                                        <p:tav fmla="" tm="0">
                                          <p:val>
                                            <p:strVal val="0"/>
                                          </p:val>
                                        </p:tav>
                                        <p:tav fmla="" tm="100000">
                                          <p:val>
                                            <p:strVal val="#ppt_w"/>
                                          </p:val>
                                        </p:tav>
                                      </p:tavLst>
                                    </p:anim>
                                    <p:anim calcmode="lin" valueType="num">
                                      <p:cBhvr additive="base">
                                        <p:cTn dur="200"/>
                                        <p:tgtEl>
                                          <p:spTgt spid="7844"/>
                                        </p:tgtEl>
                                        <p:attrNameLst>
                                          <p:attrName>ppt_h</p:attrName>
                                        </p:attrNameLst>
                                      </p:cBhvr>
                                      <p:tavLst>
                                        <p:tav fmla="" tm="0">
                                          <p:val>
                                            <p:strVal val="0"/>
                                          </p:val>
                                        </p:tav>
                                        <p:tav fmla="" tm="100000">
                                          <p:val>
                                            <p:strVal val="#ppt_h"/>
                                          </p:val>
                                        </p:tav>
                                      </p:tavLst>
                                    </p:anim>
                                  </p:childTnLst>
                                </p:cTn>
                              </p:par>
                            </p:childTnLst>
                          </p:cTn>
                        </p:par>
                        <p:par>
                          <p:cTn fill="hold">
                            <p:stCondLst>
                              <p:cond delay="2900"/>
                            </p:stCondLst>
                            <p:childTnLst>
                              <p:par>
                                <p:cTn fill="hold" nodeType="afterEffect" presetClass="entr" presetID="23" presetSubtype="16">
                                  <p:stCondLst>
                                    <p:cond delay="0"/>
                                  </p:stCondLst>
                                  <p:childTnLst>
                                    <p:set>
                                      <p:cBhvr>
                                        <p:cTn dur="1" fill="hold">
                                          <p:stCondLst>
                                            <p:cond delay="0"/>
                                          </p:stCondLst>
                                        </p:cTn>
                                        <p:tgtEl>
                                          <p:spTgt spid="7848"/>
                                        </p:tgtEl>
                                        <p:attrNameLst>
                                          <p:attrName>style.visibility</p:attrName>
                                        </p:attrNameLst>
                                      </p:cBhvr>
                                      <p:to>
                                        <p:strVal val="visible"/>
                                      </p:to>
                                    </p:set>
                                    <p:anim calcmode="lin" valueType="num">
                                      <p:cBhvr additive="base">
                                        <p:cTn dur="200"/>
                                        <p:tgtEl>
                                          <p:spTgt spid="7848"/>
                                        </p:tgtEl>
                                        <p:attrNameLst>
                                          <p:attrName>ppt_w</p:attrName>
                                        </p:attrNameLst>
                                      </p:cBhvr>
                                      <p:tavLst>
                                        <p:tav fmla="" tm="0">
                                          <p:val>
                                            <p:strVal val="0"/>
                                          </p:val>
                                        </p:tav>
                                        <p:tav fmla="" tm="100000">
                                          <p:val>
                                            <p:strVal val="#ppt_w"/>
                                          </p:val>
                                        </p:tav>
                                      </p:tavLst>
                                    </p:anim>
                                    <p:anim calcmode="lin" valueType="num">
                                      <p:cBhvr additive="base">
                                        <p:cTn dur="200"/>
                                        <p:tgtEl>
                                          <p:spTgt spid="7848"/>
                                        </p:tgtEl>
                                        <p:attrNameLst>
                                          <p:attrName>ppt_h</p:attrName>
                                        </p:attrNameLst>
                                      </p:cBhvr>
                                      <p:tavLst>
                                        <p:tav fmla="" tm="0">
                                          <p:val>
                                            <p:strVal val="0"/>
                                          </p:val>
                                        </p:tav>
                                        <p:tav fmla="" tm="100000">
                                          <p:val>
                                            <p:strVal val="#ppt_h"/>
                                          </p:val>
                                        </p:tav>
                                      </p:tavLst>
                                    </p:anim>
                                  </p:childTnLst>
                                </p:cTn>
                              </p:par>
                            </p:childTnLst>
                          </p:cTn>
                        </p:par>
                        <p:par>
                          <p:cTn fill="hold">
                            <p:stCondLst>
                              <p:cond delay="3100"/>
                            </p:stCondLst>
                            <p:childTnLst>
                              <p:par>
                                <p:cTn fill="hold" nodeType="afterEffect" presetClass="entr" presetID="23" presetSubtype="16">
                                  <p:stCondLst>
                                    <p:cond delay="0"/>
                                  </p:stCondLst>
                                  <p:childTnLst>
                                    <p:set>
                                      <p:cBhvr>
                                        <p:cTn dur="1" fill="hold">
                                          <p:stCondLst>
                                            <p:cond delay="0"/>
                                          </p:stCondLst>
                                        </p:cTn>
                                        <p:tgtEl>
                                          <p:spTgt spid="7861"/>
                                        </p:tgtEl>
                                        <p:attrNameLst>
                                          <p:attrName>style.visibility</p:attrName>
                                        </p:attrNameLst>
                                      </p:cBhvr>
                                      <p:to>
                                        <p:strVal val="visible"/>
                                      </p:to>
                                    </p:set>
                                    <p:anim calcmode="lin" valueType="num">
                                      <p:cBhvr additive="base">
                                        <p:cTn dur="200"/>
                                        <p:tgtEl>
                                          <p:spTgt spid="7861"/>
                                        </p:tgtEl>
                                        <p:attrNameLst>
                                          <p:attrName>ppt_w</p:attrName>
                                        </p:attrNameLst>
                                      </p:cBhvr>
                                      <p:tavLst>
                                        <p:tav fmla="" tm="0">
                                          <p:val>
                                            <p:strVal val="0"/>
                                          </p:val>
                                        </p:tav>
                                        <p:tav fmla="" tm="100000">
                                          <p:val>
                                            <p:strVal val="#ppt_w"/>
                                          </p:val>
                                        </p:tav>
                                      </p:tavLst>
                                    </p:anim>
                                    <p:anim calcmode="lin" valueType="num">
                                      <p:cBhvr additive="base">
                                        <p:cTn dur="200"/>
                                        <p:tgtEl>
                                          <p:spTgt spid="7861"/>
                                        </p:tgtEl>
                                        <p:attrNameLst>
                                          <p:attrName>ppt_h</p:attrName>
                                        </p:attrNameLst>
                                      </p:cBhvr>
                                      <p:tavLst>
                                        <p:tav fmla="" tm="0">
                                          <p:val>
                                            <p:strVal val="0"/>
                                          </p:val>
                                        </p:tav>
                                        <p:tav fmla="" tm="100000">
                                          <p:val>
                                            <p:strVal val="#ppt_h"/>
                                          </p:val>
                                        </p:tav>
                                      </p:tavLst>
                                    </p:anim>
                                  </p:childTnLst>
                                </p:cTn>
                              </p:par>
                            </p:childTnLst>
                          </p:cTn>
                        </p:par>
                        <p:par>
                          <p:cTn fill="hold">
                            <p:stCondLst>
                              <p:cond delay="3300"/>
                            </p:stCondLst>
                            <p:childTnLst>
                              <p:par>
                                <p:cTn fill="hold" nodeType="afterEffect" presetClass="entr" presetID="23" presetSubtype="16">
                                  <p:stCondLst>
                                    <p:cond delay="0"/>
                                  </p:stCondLst>
                                  <p:childTnLst>
                                    <p:set>
                                      <p:cBhvr>
                                        <p:cTn dur="1" fill="hold">
                                          <p:stCondLst>
                                            <p:cond delay="0"/>
                                          </p:stCondLst>
                                        </p:cTn>
                                        <p:tgtEl>
                                          <p:spTgt spid="7870"/>
                                        </p:tgtEl>
                                        <p:attrNameLst>
                                          <p:attrName>style.visibility</p:attrName>
                                        </p:attrNameLst>
                                      </p:cBhvr>
                                      <p:to>
                                        <p:strVal val="visible"/>
                                      </p:to>
                                    </p:set>
                                    <p:anim calcmode="lin" valueType="num">
                                      <p:cBhvr additive="base">
                                        <p:cTn dur="200"/>
                                        <p:tgtEl>
                                          <p:spTgt spid="7870"/>
                                        </p:tgtEl>
                                        <p:attrNameLst>
                                          <p:attrName>ppt_w</p:attrName>
                                        </p:attrNameLst>
                                      </p:cBhvr>
                                      <p:tavLst>
                                        <p:tav fmla="" tm="0">
                                          <p:val>
                                            <p:strVal val="0"/>
                                          </p:val>
                                        </p:tav>
                                        <p:tav fmla="" tm="100000">
                                          <p:val>
                                            <p:strVal val="#ppt_w"/>
                                          </p:val>
                                        </p:tav>
                                      </p:tavLst>
                                    </p:anim>
                                    <p:anim calcmode="lin" valueType="num">
                                      <p:cBhvr additive="base">
                                        <p:cTn dur="200"/>
                                        <p:tgtEl>
                                          <p:spTgt spid="7870"/>
                                        </p:tgtEl>
                                        <p:attrNameLst>
                                          <p:attrName>ppt_h</p:attrName>
                                        </p:attrNameLst>
                                      </p:cBhvr>
                                      <p:tavLst>
                                        <p:tav fmla="" tm="0">
                                          <p:val>
                                            <p:strVal val="0"/>
                                          </p:val>
                                        </p:tav>
                                        <p:tav fmla="" tm="100000">
                                          <p:val>
                                            <p:strVal val="#ppt_h"/>
                                          </p:val>
                                        </p:tav>
                                      </p:tavLst>
                                    </p:anim>
                                  </p:childTnLst>
                                </p:cTn>
                              </p:par>
                            </p:childTnLst>
                          </p:cTn>
                        </p:par>
                        <p:par>
                          <p:cTn fill="hold">
                            <p:stCondLst>
                              <p:cond delay="3500"/>
                            </p:stCondLst>
                            <p:childTnLst>
                              <p:par>
                                <p:cTn fill="hold" nodeType="afterEffect" presetClass="entr" presetID="23" presetSubtype="16">
                                  <p:stCondLst>
                                    <p:cond delay="0"/>
                                  </p:stCondLst>
                                  <p:childTnLst>
                                    <p:set>
                                      <p:cBhvr>
                                        <p:cTn dur="1" fill="hold">
                                          <p:stCondLst>
                                            <p:cond delay="0"/>
                                          </p:stCondLst>
                                        </p:cTn>
                                        <p:tgtEl>
                                          <p:spTgt spid="7851"/>
                                        </p:tgtEl>
                                        <p:attrNameLst>
                                          <p:attrName>style.visibility</p:attrName>
                                        </p:attrNameLst>
                                      </p:cBhvr>
                                      <p:to>
                                        <p:strVal val="visible"/>
                                      </p:to>
                                    </p:set>
                                    <p:anim calcmode="lin" valueType="num">
                                      <p:cBhvr additive="base">
                                        <p:cTn dur="200"/>
                                        <p:tgtEl>
                                          <p:spTgt spid="7851"/>
                                        </p:tgtEl>
                                        <p:attrNameLst>
                                          <p:attrName>ppt_w</p:attrName>
                                        </p:attrNameLst>
                                      </p:cBhvr>
                                      <p:tavLst>
                                        <p:tav fmla="" tm="0">
                                          <p:val>
                                            <p:strVal val="0"/>
                                          </p:val>
                                        </p:tav>
                                        <p:tav fmla="" tm="100000">
                                          <p:val>
                                            <p:strVal val="#ppt_w"/>
                                          </p:val>
                                        </p:tav>
                                      </p:tavLst>
                                    </p:anim>
                                    <p:anim calcmode="lin" valueType="num">
                                      <p:cBhvr additive="base">
                                        <p:cTn dur="200"/>
                                        <p:tgtEl>
                                          <p:spTgt spid="7851"/>
                                        </p:tgtEl>
                                        <p:attrNameLst>
                                          <p:attrName>ppt_h</p:attrName>
                                        </p:attrNameLst>
                                      </p:cBhvr>
                                      <p:tavLst>
                                        <p:tav fmla="" tm="0">
                                          <p:val>
                                            <p:strVal val="0"/>
                                          </p:val>
                                        </p:tav>
                                        <p:tav fmla="" tm="100000">
                                          <p:val>
                                            <p:strVal val="#ppt_h"/>
                                          </p:val>
                                        </p:tav>
                                      </p:tavLst>
                                    </p:anim>
                                  </p:childTnLst>
                                </p:cTn>
                              </p:par>
                            </p:childTnLst>
                          </p:cTn>
                        </p:par>
                        <p:par>
                          <p:cTn fill="hold">
                            <p:stCondLst>
                              <p:cond delay="3700"/>
                            </p:stCondLst>
                            <p:childTnLst>
                              <p:par>
                                <p:cTn fill="hold" nodeType="afterEffect" presetClass="entr" presetID="23" presetSubtype="16">
                                  <p:stCondLst>
                                    <p:cond delay="0"/>
                                  </p:stCondLst>
                                  <p:childTnLst>
                                    <p:set>
                                      <p:cBhvr>
                                        <p:cTn dur="1" fill="hold">
                                          <p:stCondLst>
                                            <p:cond delay="0"/>
                                          </p:stCondLst>
                                        </p:cTn>
                                        <p:tgtEl>
                                          <p:spTgt spid="7853"/>
                                        </p:tgtEl>
                                        <p:attrNameLst>
                                          <p:attrName>style.visibility</p:attrName>
                                        </p:attrNameLst>
                                      </p:cBhvr>
                                      <p:to>
                                        <p:strVal val="visible"/>
                                      </p:to>
                                    </p:set>
                                    <p:anim calcmode="lin" valueType="num">
                                      <p:cBhvr additive="base">
                                        <p:cTn dur="200"/>
                                        <p:tgtEl>
                                          <p:spTgt spid="7853"/>
                                        </p:tgtEl>
                                        <p:attrNameLst>
                                          <p:attrName>ppt_w</p:attrName>
                                        </p:attrNameLst>
                                      </p:cBhvr>
                                      <p:tavLst>
                                        <p:tav fmla="" tm="0">
                                          <p:val>
                                            <p:strVal val="0"/>
                                          </p:val>
                                        </p:tav>
                                        <p:tav fmla="" tm="100000">
                                          <p:val>
                                            <p:strVal val="#ppt_w"/>
                                          </p:val>
                                        </p:tav>
                                      </p:tavLst>
                                    </p:anim>
                                    <p:anim calcmode="lin" valueType="num">
                                      <p:cBhvr additive="base">
                                        <p:cTn dur="200"/>
                                        <p:tgtEl>
                                          <p:spTgt spid="7853"/>
                                        </p:tgtEl>
                                        <p:attrNameLst>
                                          <p:attrName>ppt_h</p:attrName>
                                        </p:attrNameLst>
                                      </p:cBhvr>
                                      <p:tavLst>
                                        <p:tav fmla="" tm="0">
                                          <p:val>
                                            <p:strVal val="0"/>
                                          </p:val>
                                        </p:tav>
                                        <p:tav fmla="" tm="100000">
                                          <p:val>
                                            <p:strVal val="#ppt_h"/>
                                          </p:val>
                                        </p:tav>
                                      </p:tavLst>
                                    </p:anim>
                                  </p:childTnLst>
                                </p:cTn>
                              </p:par>
                            </p:childTnLst>
                          </p:cTn>
                        </p:par>
                        <p:par>
                          <p:cTn fill="hold">
                            <p:stCondLst>
                              <p:cond delay="3900"/>
                            </p:stCondLst>
                            <p:childTnLst>
                              <p:par>
                                <p:cTn fill="hold" nodeType="afterEffect" presetClass="entr" presetID="23" presetSubtype="16">
                                  <p:stCondLst>
                                    <p:cond delay="0"/>
                                  </p:stCondLst>
                                  <p:childTnLst>
                                    <p:set>
                                      <p:cBhvr>
                                        <p:cTn dur="1" fill="hold">
                                          <p:stCondLst>
                                            <p:cond delay="0"/>
                                          </p:stCondLst>
                                        </p:cTn>
                                        <p:tgtEl>
                                          <p:spTgt spid="7862"/>
                                        </p:tgtEl>
                                        <p:attrNameLst>
                                          <p:attrName>style.visibility</p:attrName>
                                        </p:attrNameLst>
                                      </p:cBhvr>
                                      <p:to>
                                        <p:strVal val="visible"/>
                                      </p:to>
                                    </p:set>
                                    <p:anim calcmode="lin" valueType="num">
                                      <p:cBhvr additive="base">
                                        <p:cTn dur="200"/>
                                        <p:tgtEl>
                                          <p:spTgt spid="7862"/>
                                        </p:tgtEl>
                                        <p:attrNameLst>
                                          <p:attrName>ppt_w</p:attrName>
                                        </p:attrNameLst>
                                      </p:cBhvr>
                                      <p:tavLst>
                                        <p:tav fmla="" tm="0">
                                          <p:val>
                                            <p:strVal val="0"/>
                                          </p:val>
                                        </p:tav>
                                        <p:tav fmla="" tm="100000">
                                          <p:val>
                                            <p:strVal val="#ppt_w"/>
                                          </p:val>
                                        </p:tav>
                                      </p:tavLst>
                                    </p:anim>
                                    <p:anim calcmode="lin" valueType="num">
                                      <p:cBhvr additive="base">
                                        <p:cTn dur="200"/>
                                        <p:tgtEl>
                                          <p:spTgt spid="7862"/>
                                        </p:tgtEl>
                                        <p:attrNameLst>
                                          <p:attrName>ppt_h</p:attrName>
                                        </p:attrNameLst>
                                      </p:cBhvr>
                                      <p:tavLst>
                                        <p:tav fmla="" tm="0">
                                          <p:val>
                                            <p:strVal val="0"/>
                                          </p:val>
                                        </p:tav>
                                        <p:tav fmla="" tm="100000">
                                          <p:val>
                                            <p:strVal val="#ppt_h"/>
                                          </p:val>
                                        </p:tav>
                                      </p:tavLst>
                                    </p:anim>
                                  </p:childTnLst>
                                </p:cTn>
                              </p:par>
                            </p:childTnLst>
                          </p:cTn>
                        </p:par>
                        <p:par>
                          <p:cTn fill="hold">
                            <p:stCondLst>
                              <p:cond delay="4100"/>
                            </p:stCondLst>
                            <p:childTnLst>
                              <p:par>
                                <p:cTn fill="hold" nodeType="afterEffect" presetClass="entr" presetID="23" presetSubtype="16">
                                  <p:stCondLst>
                                    <p:cond delay="0"/>
                                  </p:stCondLst>
                                  <p:childTnLst>
                                    <p:set>
                                      <p:cBhvr>
                                        <p:cTn dur="1" fill="hold">
                                          <p:stCondLst>
                                            <p:cond delay="0"/>
                                          </p:stCondLst>
                                        </p:cTn>
                                        <p:tgtEl>
                                          <p:spTgt spid="7850"/>
                                        </p:tgtEl>
                                        <p:attrNameLst>
                                          <p:attrName>style.visibility</p:attrName>
                                        </p:attrNameLst>
                                      </p:cBhvr>
                                      <p:to>
                                        <p:strVal val="visible"/>
                                      </p:to>
                                    </p:set>
                                    <p:anim calcmode="lin" valueType="num">
                                      <p:cBhvr additive="base">
                                        <p:cTn dur="200"/>
                                        <p:tgtEl>
                                          <p:spTgt spid="7850"/>
                                        </p:tgtEl>
                                        <p:attrNameLst>
                                          <p:attrName>ppt_w</p:attrName>
                                        </p:attrNameLst>
                                      </p:cBhvr>
                                      <p:tavLst>
                                        <p:tav fmla="" tm="0">
                                          <p:val>
                                            <p:strVal val="0"/>
                                          </p:val>
                                        </p:tav>
                                        <p:tav fmla="" tm="100000">
                                          <p:val>
                                            <p:strVal val="#ppt_w"/>
                                          </p:val>
                                        </p:tav>
                                      </p:tavLst>
                                    </p:anim>
                                    <p:anim calcmode="lin" valueType="num">
                                      <p:cBhvr additive="base">
                                        <p:cTn dur="200"/>
                                        <p:tgtEl>
                                          <p:spTgt spid="7850"/>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7843"/>
                                        </p:tgtEl>
                                        <p:attrNameLst>
                                          <p:attrName>style.visibility</p:attrName>
                                        </p:attrNameLst>
                                      </p:cBhvr>
                                      <p:to>
                                        <p:strVal val="visible"/>
                                      </p:to>
                                    </p:set>
                                    <p:animEffect filter="fade" transition="in">
                                      <p:cBhvr>
                                        <p:cTn dur="300"/>
                                        <p:tgtEl>
                                          <p:spTgt spid="7843"/>
                                        </p:tgtEl>
                                      </p:cBhvr>
                                    </p:animEffect>
                                  </p:childTnLst>
                                </p:cTn>
                              </p:par>
                            </p:childTnLst>
                          </p:cTn>
                        </p:par>
                        <p:par>
                          <p:cTn fill="hold">
                            <p:stCondLst>
                              <p:cond delay="4400"/>
                            </p:stCondLst>
                            <p:childTnLst>
                              <p:par>
                                <p:cTn fill="hold" nodeType="afterEffect" presetClass="entr" presetID="23" presetSubtype="16">
                                  <p:stCondLst>
                                    <p:cond delay="0"/>
                                  </p:stCondLst>
                                  <p:childTnLst>
                                    <p:set>
                                      <p:cBhvr>
                                        <p:cTn dur="1" fill="hold">
                                          <p:stCondLst>
                                            <p:cond delay="0"/>
                                          </p:stCondLst>
                                        </p:cTn>
                                        <p:tgtEl>
                                          <p:spTgt spid="7863"/>
                                        </p:tgtEl>
                                        <p:attrNameLst>
                                          <p:attrName>style.visibility</p:attrName>
                                        </p:attrNameLst>
                                      </p:cBhvr>
                                      <p:to>
                                        <p:strVal val="visible"/>
                                      </p:to>
                                    </p:set>
                                    <p:anim calcmode="lin" valueType="num">
                                      <p:cBhvr additive="base">
                                        <p:cTn dur="200"/>
                                        <p:tgtEl>
                                          <p:spTgt spid="7863"/>
                                        </p:tgtEl>
                                        <p:attrNameLst>
                                          <p:attrName>ppt_w</p:attrName>
                                        </p:attrNameLst>
                                      </p:cBhvr>
                                      <p:tavLst>
                                        <p:tav fmla="" tm="0">
                                          <p:val>
                                            <p:strVal val="0"/>
                                          </p:val>
                                        </p:tav>
                                        <p:tav fmla="" tm="100000">
                                          <p:val>
                                            <p:strVal val="#ppt_w"/>
                                          </p:val>
                                        </p:tav>
                                      </p:tavLst>
                                    </p:anim>
                                    <p:anim calcmode="lin" valueType="num">
                                      <p:cBhvr additive="base">
                                        <p:cTn dur="200"/>
                                        <p:tgtEl>
                                          <p:spTgt spid="7863"/>
                                        </p:tgtEl>
                                        <p:attrNameLst>
                                          <p:attrName>ppt_h</p:attrName>
                                        </p:attrNameLst>
                                      </p:cBhvr>
                                      <p:tavLst>
                                        <p:tav fmla="" tm="0">
                                          <p:val>
                                            <p:strVal val="0"/>
                                          </p:val>
                                        </p:tav>
                                        <p:tav fmla="" tm="100000">
                                          <p:val>
                                            <p:strVal val="#ppt_h"/>
                                          </p:val>
                                        </p:tav>
                                      </p:tavLst>
                                    </p:anim>
                                  </p:childTnLst>
                                </p:cTn>
                              </p:par>
                            </p:childTnLst>
                          </p:cTn>
                        </p:par>
                        <p:par>
                          <p:cTn fill="hold">
                            <p:stCondLst>
                              <p:cond delay="4600"/>
                            </p:stCondLst>
                            <p:childTnLst>
                              <p:par>
                                <p:cTn fill="hold" nodeType="afterEffect" presetClass="entr" presetID="23" presetSubtype="16">
                                  <p:stCondLst>
                                    <p:cond delay="0"/>
                                  </p:stCondLst>
                                  <p:childTnLst>
                                    <p:set>
                                      <p:cBhvr>
                                        <p:cTn dur="1" fill="hold">
                                          <p:stCondLst>
                                            <p:cond delay="0"/>
                                          </p:stCondLst>
                                        </p:cTn>
                                        <p:tgtEl>
                                          <p:spTgt spid="7868"/>
                                        </p:tgtEl>
                                        <p:attrNameLst>
                                          <p:attrName>style.visibility</p:attrName>
                                        </p:attrNameLst>
                                      </p:cBhvr>
                                      <p:to>
                                        <p:strVal val="visible"/>
                                      </p:to>
                                    </p:set>
                                    <p:anim calcmode="lin" valueType="num">
                                      <p:cBhvr additive="base">
                                        <p:cTn dur="200"/>
                                        <p:tgtEl>
                                          <p:spTgt spid="7868"/>
                                        </p:tgtEl>
                                        <p:attrNameLst>
                                          <p:attrName>ppt_w</p:attrName>
                                        </p:attrNameLst>
                                      </p:cBhvr>
                                      <p:tavLst>
                                        <p:tav fmla="" tm="0">
                                          <p:val>
                                            <p:strVal val="0"/>
                                          </p:val>
                                        </p:tav>
                                        <p:tav fmla="" tm="100000">
                                          <p:val>
                                            <p:strVal val="#ppt_w"/>
                                          </p:val>
                                        </p:tav>
                                      </p:tavLst>
                                    </p:anim>
                                    <p:anim calcmode="lin" valueType="num">
                                      <p:cBhvr additive="base">
                                        <p:cTn dur="200"/>
                                        <p:tgtEl>
                                          <p:spTgt spid="7868"/>
                                        </p:tgtEl>
                                        <p:attrNameLst>
                                          <p:attrName>ppt_h</p:attrName>
                                        </p:attrNameLst>
                                      </p:cBhvr>
                                      <p:tavLst>
                                        <p:tav fmla="" tm="0">
                                          <p:val>
                                            <p:strVal val="0"/>
                                          </p:val>
                                        </p:tav>
                                        <p:tav fmla="" tm="100000">
                                          <p:val>
                                            <p:strVal val="#ppt_h"/>
                                          </p:val>
                                        </p:tav>
                                      </p:tavLst>
                                    </p:anim>
                                  </p:childTnLst>
                                </p:cTn>
                              </p:par>
                            </p:childTnLst>
                          </p:cTn>
                        </p:par>
                        <p:par>
                          <p:cTn fill="hold">
                            <p:stCondLst>
                              <p:cond delay="4800"/>
                            </p:stCondLst>
                            <p:childTnLst>
                              <p:par>
                                <p:cTn fill="hold" nodeType="afterEffect" presetClass="entr" presetID="23" presetSubtype="16">
                                  <p:stCondLst>
                                    <p:cond delay="0"/>
                                  </p:stCondLst>
                                  <p:childTnLst>
                                    <p:set>
                                      <p:cBhvr>
                                        <p:cTn dur="1" fill="hold">
                                          <p:stCondLst>
                                            <p:cond delay="0"/>
                                          </p:stCondLst>
                                        </p:cTn>
                                        <p:tgtEl>
                                          <p:spTgt spid="7865"/>
                                        </p:tgtEl>
                                        <p:attrNameLst>
                                          <p:attrName>style.visibility</p:attrName>
                                        </p:attrNameLst>
                                      </p:cBhvr>
                                      <p:to>
                                        <p:strVal val="visible"/>
                                      </p:to>
                                    </p:set>
                                    <p:anim calcmode="lin" valueType="num">
                                      <p:cBhvr additive="base">
                                        <p:cTn dur="200"/>
                                        <p:tgtEl>
                                          <p:spTgt spid="7865"/>
                                        </p:tgtEl>
                                        <p:attrNameLst>
                                          <p:attrName>ppt_w</p:attrName>
                                        </p:attrNameLst>
                                      </p:cBhvr>
                                      <p:tavLst>
                                        <p:tav fmla="" tm="0">
                                          <p:val>
                                            <p:strVal val="0"/>
                                          </p:val>
                                        </p:tav>
                                        <p:tav fmla="" tm="100000">
                                          <p:val>
                                            <p:strVal val="#ppt_w"/>
                                          </p:val>
                                        </p:tav>
                                      </p:tavLst>
                                    </p:anim>
                                    <p:anim calcmode="lin" valueType="num">
                                      <p:cBhvr additive="base">
                                        <p:cTn dur="200"/>
                                        <p:tgtEl>
                                          <p:spTgt spid="7865"/>
                                        </p:tgtEl>
                                        <p:attrNameLst>
                                          <p:attrName>ppt_h</p:attrName>
                                        </p:attrNameLst>
                                      </p:cBhvr>
                                      <p:tavLst>
                                        <p:tav fmla="" tm="0">
                                          <p:val>
                                            <p:strVal val="0"/>
                                          </p:val>
                                        </p:tav>
                                        <p:tav fmla="" tm="100000">
                                          <p:val>
                                            <p:strVal val="#ppt_h"/>
                                          </p:val>
                                        </p:tav>
                                      </p:tavLst>
                                    </p:anim>
                                  </p:childTnLst>
                                </p:cTn>
                              </p:par>
                            </p:childTnLst>
                          </p:cTn>
                        </p:par>
                        <p:par>
                          <p:cTn fill="hold">
                            <p:stCondLst>
                              <p:cond delay="5000"/>
                            </p:stCondLst>
                            <p:childTnLst>
                              <p:par>
                                <p:cTn fill="hold" nodeType="afterEffect" presetClass="entr" presetID="23" presetSubtype="16">
                                  <p:stCondLst>
                                    <p:cond delay="0"/>
                                  </p:stCondLst>
                                  <p:childTnLst>
                                    <p:set>
                                      <p:cBhvr>
                                        <p:cTn dur="1" fill="hold">
                                          <p:stCondLst>
                                            <p:cond delay="0"/>
                                          </p:stCondLst>
                                        </p:cTn>
                                        <p:tgtEl>
                                          <p:spTgt spid="7864"/>
                                        </p:tgtEl>
                                        <p:attrNameLst>
                                          <p:attrName>style.visibility</p:attrName>
                                        </p:attrNameLst>
                                      </p:cBhvr>
                                      <p:to>
                                        <p:strVal val="visible"/>
                                      </p:to>
                                    </p:set>
                                    <p:anim calcmode="lin" valueType="num">
                                      <p:cBhvr additive="base">
                                        <p:cTn dur="200"/>
                                        <p:tgtEl>
                                          <p:spTgt spid="7864"/>
                                        </p:tgtEl>
                                        <p:attrNameLst>
                                          <p:attrName>ppt_w</p:attrName>
                                        </p:attrNameLst>
                                      </p:cBhvr>
                                      <p:tavLst>
                                        <p:tav fmla="" tm="0">
                                          <p:val>
                                            <p:strVal val="0"/>
                                          </p:val>
                                        </p:tav>
                                        <p:tav fmla="" tm="100000">
                                          <p:val>
                                            <p:strVal val="#ppt_w"/>
                                          </p:val>
                                        </p:tav>
                                      </p:tavLst>
                                    </p:anim>
                                    <p:anim calcmode="lin" valueType="num">
                                      <p:cBhvr additive="base">
                                        <p:cTn dur="200"/>
                                        <p:tgtEl>
                                          <p:spTgt spid="7864"/>
                                        </p:tgtEl>
                                        <p:attrNameLst>
                                          <p:attrName>ppt_h</p:attrName>
                                        </p:attrNameLst>
                                      </p:cBhvr>
                                      <p:tavLst>
                                        <p:tav fmla="" tm="0">
                                          <p:val>
                                            <p:strVal val="0"/>
                                          </p:val>
                                        </p:tav>
                                        <p:tav fmla="" tm="100000">
                                          <p:val>
                                            <p:strVal val="#ppt_h"/>
                                          </p:val>
                                        </p:tav>
                                      </p:tavLst>
                                    </p:anim>
                                  </p:childTnLst>
                                </p:cTn>
                              </p:par>
                            </p:childTnLst>
                          </p:cTn>
                        </p:par>
                        <p:par>
                          <p:cTn fill="hold">
                            <p:stCondLst>
                              <p:cond delay="5200"/>
                            </p:stCondLst>
                            <p:childTnLst>
                              <p:par>
                                <p:cTn fill="hold" nodeType="afterEffect" presetClass="entr" presetID="23" presetSubtype="16">
                                  <p:stCondLst>
                                    <p:cond delay="0"/>
                                  </p:stCondLst>
                                  <p:childTnLst>
                                    <p:set>
                                      <p:cBhvr>
                                        <p:cTn dur="1" fill="hold">
                                          <p:stCondLst>
                                            <p:cond delay="0"/>
                                          </p:stCondLst>
                                        </p:cTn>
                                        <p:tgtEl>
                                          <p:spTgt spid="7856"/>
                                        </p:tgtEl>
                                        <p:attrNameLst>
                                          <p:attrName>style.visibility</p:attrName>
                                        </p:attrNameLst>
                                      </p:cBhvr>
                                      <p:to>
                                        <p:strVal val="visible"/>
                                      </p:to>
                                    </p:set>
                                    <p:anim calcmode="lin" valueType="num">
                                      <p:cBhvr additive="base">
                                        <p:cTn dur="200"/>
                                        <p:tgtEl>
                                          <p:spTgt spid="7856"/>
                                        </p:tgtEl>
                                        <p:attrNameLst>
                                          <p:attrName>ppt_w</p:attrName>
                                        </p:attrNameLst>
                                      </p:cBhvr>
                                      <p:tavLst>
                                        <p:tav fmla="" tm="0">
                                          <p:val>
                                            <p:strVal val="0"/>
                                          </p:val>
                                        </p:tav>
                                        <p:tav fmla="" tm="100000">
                                          <p:val>
                                            <p:strVal val="#ppt_w"/>
                                          </p:val>
                                        </p:tav>
                                      </p:tavLst>
                                    </p:anim>
                                    <p:anim calcmode="lin" valueType="num">
                                      <p:cBhvr additive="base">
                                        <p:cTn dur="200"/>
                                        <p:tgtEl>
                                          <p:spTgt spid="7856"/>
                                        </p:tgtEl>
                                        <p:attrNameLst>
                                          <p:attrName>ppt_h</p:attrName>
                                        </p:attrNameLst>
                                      </p:cBhvr>
                                      <p:tavLst>
                                        <p:tav fmla="" tm="0">
                                          <p:val>
                                            <p:strVal val="0"/>
                                          </p:val>
                                        </p:tav>
                                        <p:tav fmla="" tm="100000">
                                          <p:val>
                                            <p:strVal val="#ppt_h"/>
                                          </p:val>
                                        </p:tav>
                                      </p:tavLst>
                                    </p:anim>
                                  </p:childTnLst>
                                </p:cTn>
                              </p:par>
                            </p:childTnLst>
                          </p:cTn>
                        </p:par>
                        <p:par>
                          <p:cTn fill="hold">
                            <p:stCondLst>
                              <p:cond delay="5400"/>
                            </p:stCondLst>
                            <p:childTnLst>
                              <p:par>
                                <p:cTn fill="hold" nodeType="afterEffect" presetClass="entr" presetID="23" presetSubtype="16">
                                  <p:stCondLst>
                                    <p:cond delay="0"/>
                                  </p:stCondLst>
                                  <p:childTnLst>
                                    <p:set>
                                      <p:cBhvr>
                                        <p:cTn dur="1" fill="hold">
                                          <p:stCondLst>
                                            <p:cond delay="0"/>
                                          </p:stCondLst>
                                        </p:cTn>
                                        <p:tgtEl>
                                          <p:spTgt spid="7857"/>
                                        </p:tgtEl>
                                        <p:attrNameLst>
                                          <p:attrName>style.visibility</p:attrName>
                                        </p:attrNameLst>
                                      </p:cBhvr>
                                      <p:to>
                                        <p:strVal val="visible"/>
                                      </p:to>
                                    </p:set>
                                    <p:anim calcmode="lin" valueType="num">
                                      <p:cBhvr additive="base">
                                        <p:cTn dur="200"/>
                                        <p:tgtEl>
                                          <p:spTgt spid="7857"/>
                                        </p:tgtEl>
                                        <p:attrNameLst>
                                          <p:attrName>ppt_w</p:attrName>
                                        </p:attrNameLst>
                                      </p:cBhvr>
                                      <p:tavLst>
                                        <p:tav fmla="" tm="0">
                                          <p:val>
                                            <p:strVal val="0"/>
                                          </p:val>
                                        </p:tav>
                                        <p:tav fmla="" tm="100000">
                                          <p:val>
                                            <p:strVal val="#ppt_w"/>
                                          </p:val>
                                        </p:tav>
                                      </p:tavLst>
                                    </p:anim>
                                    <p:anim calcmode="lin" valueType="num">
                                      <p:cBhvr additive="base">
                                        <p:cTn dur="200"/>
                                        <p:tgtEl>
                                          <p:spTgt spid="7857"/>
                                        </p:tgtEl>
                                        <p:attrNameLst>
                                          <p:attrName>ppt_h</p:attrName>
                                        </p:attrNameLst>
                                      </p:cBhvr>
                                      <p:tavLst>
                                        <p:tav fmla="" tm="0">
                                          <p:val>
                                            <p:strVal val="0"/>
                                          </p:val>
                                        </p:tav>
                                        <p:tav fmla="" tm="100000">
                                          <p:val>
                                            <p:strVal val="#ppt_h"/>
                                          </p:val>
                                        </p:tav>
                                      </p:tavLst>
                                    </p:anim>
                                  </p:childTnLst>
                                </p:cTn>
                              </p:par>
                            </p:childTnLst>
                          </p:cTn>
                        </p:par>
                        <p:par>
                          <p:cTn fill="hold">
                            <p:stCondLst>
                              <p:cond delay="5600"/>
                            </p:stCondLst>
                            <p:childTnLst>
                              <p:par>
                                <p:cTn fill="hold" nodeType="afterEffect" presetClass="entr" presetID="23" presetSubtype="16">
                                  <p:stCondLst>
                                    <p:cond delay="0"/>
                                  </p:stCondLst>
                                  <p:childTnLst>
                                    <p:set>
                                      <p:cBhvr>
                                        <p:cTn dur="1" fill="hold">
                                          <p:stCondLst>
                                            <p:cond delay="0"/>
                                          </p:stCondLst>
                                        </p:cTn>
                                        <p:tgtEl>
                                          <p:spTgt spid="7848"/>
                                        </p:tgtEl>
                                        <p:attrNameLst>
                                          <p:attrName>style.visibility</p:attrName>
                                        </p:attrNameLst>
                                      </p:cBhvr>
                                      <p:to>
                                        <p:strVal val="visible"/>
                                      </p:to>
                                    </p:set>
                                    <p:anim calcmode="lin" valueType="num">
                                      <p:cBhvr additive="base">
                                        <p:cTn dur="200"/>
                                        <p:tgtEl>
                                          <p:spTgt spid="7848"/>
                                        </p:tgtEl>
                                        <p:attrNameLst>
                                          <p:attrName>ppt_w</p:attrName>
                                        </p:attrNameLst>
                                      </p:cBhvr>
                                      <p:tavLst>
                                        <p:tav fmla="" tm="0">
                                          <p:val>
                                            <p:strVal val="0"/>
                                          </p:val>
                                        </p:tav>
                                        <p:tav fmla="" tm="100000">
                                          <p:val>
                                            <p:strVal val="#ppt_w"/>
                                          </p:val>
                                        </p:tav>
                                      </p:tavLst>
                                    </p:anim>
                                    <p:anim calcmode="lin" valueType="num">
                                      <p:cBhvr additive="base">
                                        <p:cTn dur="200"/>
                                        <p:tgtEl>
                                          <p:spTgt spid="7848"/>
                                        </p:tgtEl>
                                        <p:attrNameLst>
                                          <p:attrName>ppt_h</p:attrName>
                                        </p:attrNameLst>
                                      </p:cBhvr>
                                      <p:tavLst>
                                        <p:tav fmla="" tm="0">
                                          <p:val>
                                            <p:strVal val="0"/>
                                          </p:val>
                                        </p:tav>
                                        <p:tav fmla="" tm="100000">
                                          <p:val>
                                            <p:strVal val="#ppt_h"/>
                                          </p:val>
                                        </p:tav>
                                      </p:tavLst>
                                    </p:anim>
                                  </p:childTnLst>
                                </p:cTn>
                              </p:par>
                            </p:childTnLst>
                          </p:cTn>
                        </p:par>
                        <p:par>
                          <p:cTn fill="hold">
                            <p:stCondLst>
                              <p:cond delay="5800"/>
                            </p:stCondLst>
                            <p:childTnLst>
                              <p:par>
                                <p:cTn fill="hold" nodeType="afterEffect" presetClass="entr" presetID="23" presetSubtype="16">
                                  <p:stCondLst>
                                    <p:cond delay="0"/>
                                  </p:stCondLst>
                                  <p:childTnLst>
                                    <p:set>
                                      <p:cBhvr>
                                        <p:cTn dur="1" fill="hold">
                                          <p:stCondLst>
                                            <p:cond delay="0"/>
                                          </p:stCondLst>
                                        </p:cTn>
                                        <p:tgtEl>
                                          <p:spTgt spid="7874"/>
                                        </p:tgtEl>
                                        <p:attrNameLst>
                                          <p:attrName>style.visibility</p:attrName>
                                        </p:attrNameLst>
                                      </p:cBhvr>
                                      <p:to>
                                        <p:strVal val="visible"/>
                                      </p:to>
                                    </p:set>
                                    <p:anim calcmode="lin" valueType="num">
                                      <p:cBhvr additive="base">
                                        <p:cTn dur="200"/>
                                        <p:tgtEl>
                                          <p:spTgt spid="7874"/>
                                        </p:tgtEl>
                                        <p:attrNameLst>
                                          <p:attrName>ppt_w</p:attrName>
                                        </p:attrNameLst>
                                      </p:cBhvr>
                                      <p:tavLst>
                                        <p:tav fmla="" tm="0">
                                          <p:val>
                                            <p:strVal val="0"/>
                                          </p:val>
                                        </p:tav>
                                        <p:tav fmla="" tm="100000">
                                          <p:val>
                                            <p:strVal val="#ppt_w"/>
                                          </p:val>
                                        </p:tav>
                                      </p:tavLst>
                                    </p:anim>
                                    <p:anim calcmode="lin" valueType="num">
                                      <p:cBhvr additive="base">
                                        <p:cTn dur="200"/>
                                        <p:tgtEl>
                                          <p:spTgt spid="7874"/>
                                        </p:tgtEl>
                                        <p:attrNameLst>
                                          <p:attrName>ppt_h</p:attrName>
                                        </p:attrNameLst>
                                      </p:cBhvr>
                                      <p:tavLst>
                                        <p:tav fmla="" tm="0">
                                          <p:val>
                                            <p:strVal val="0"/>
                                          </p:val>
                                        </p:tav>
                                        <p:tav fmla="" tm="100000">
                                          <p:val>
                                            <p:strVal val="#ppt_h"/>
                                          </p:val>
                                        </p:tav>
                                      </p:tavLst>
                                    </p:anim>
                                  </p:childTnLst>
                                </p:cTn>
                              </p:par>
                            </p:childTnLst>
                          </p:cTn>
                        </p:par>
                        <p:par>
                          <p:cTn fill="hold">
                            <p:stCondLst>
                              <p:cond delay="6000"/>
                            </p:stCondLst>
                            <p:childTnLst>
                              <p:par>
                                <p:cTn fill="hold" nodeType="afterEffect" presetClass="entr" presetID="23" presetSubtype="16">
                                  <p:stCondLst>
                                    <p:cond delay="0"/>
                                  </p:stCondLst>
                                  <p:childTnLst>
                                    <p:set>
                                      <p:cBhvr>
                                        <p:cTn dur="1" fill="hold">
                                          <p:stCondLst>
                                            <p:cond delay="0"/>
                                          </p:stCondLst>
                                        </p:cTn>
                                        <p:tgtEl>
                                          <p:spTgt spid="7871"/>
                                        </p:tgtEl>
                                        <p:attrNameLst>
                                          <p:attrName>style.visibility</p:attrName>
                                        </p:attrNameLst>
                                      </p:cBhvr>
                                      <p:to>
                                        <p:strVal val="visible"/>
                                      </p:to>
                                    </p:set>
                                    <p:anim calcmode="lin" valueType="num">
                                      <p:cBhvr additive="base">
                                        <p:cTn dur="200"/>
                                        <p:tgtEl>
                                          <p:spTgt spid="7871"/>
                                        </p:tgtEl>
                                        <p:attrNameLst>
                                          <p:attrName>ppt_w</p:attrName>
                                        </p:attrNameLst>
                                      </p:cBhvr>
                                      <p:tavLst>
                                        <p:tav fmla="" tm="0">
                                          <p:val>
                                            <p:strVal val="0"/>
                                          </p:val>
                                        </p:tav>
                                        <p:tav fmla="" tm="100000">
                                          <p:val>
                                            <p:strVal val="#ppt_w"/>
                                          </p:val>
                                        </p:tav>
                                      </p:tavLst>
                                    </p:anim>
                                    <p:anim calcmode="lin" valueType="num">
                                      <p:cBhvr additive="base">
                                        <p:cTn dur="200"/>
                                        <p:tgtEl>
                                          <p:spTgt spid="7871"/>
                                        </p:tgtEl>
                                        <p:attrNameLst>
                                          <p:attrName>ppt_h</p:attrName>
                                        </p:attrNameLst>
                                      </p:cBhvr>
                                      <p:tavLst>
                                        <p:tav fmla="" tm="0">
                                          <p:val>
                                            <p:strVal val="0"/>
                                          </p:val>
                                        </p:tav>
                                        <p:tav fmla="" tm="100000">
                                          <p:val>
                                            <p:strVal val="#ppt_h"/>
                                          </p:val>
                                        </p:tav>
                                      </p:tavLst>
                                    </p:anim>
                                  </p:childTnLst>
                                </p:cTn>
                              </p:par>
                            </p:childTnLst>
                          </p:cTn>
                        </p:par>
                        <p:par>
                          <p:cTn fill="hold">
                            <p:stCondLst>
                              <p:cond delay="6200"/>
                            </p:stCondLst>
                            <p:childTnLst>
                              <p:par>
                                <p:cTn fill="hold" nodeType="afterEffect" presetClass="entr" presetID="23" presetSubtype="16">
                                  <p:stCondLst>
                                    <p:cond delay="0"/>
                                  </p:stCondLst>
                                  <p:childTnLst>
                                    <p:set>
                                      <p:cBhvr>
                                        <p:cTn dur="1" fill="hold">
                                          <p:stCondLst>
                                            <p:cond delay="0"/>
                                          </p:stCondLst>
                                        </p:cTn>
                                        <p:tgtEl>
                                          <p:spTgt spid="7876"/>
                                        </p:tgtEl>
                                        <p:attrNameLst>
                                          <p:attrName>style.visibility</p:attrName>
                                        </p:attrNameLst>
                                      </p:cBhvr>
                                      <p:to>
                                        <p:strVal val="visible"/>
                                      </p:to>
                                    </p:set>
                                    <p:anim calcmode="lin" valueType="num">
                                      <p:cBhvr additive="base">
                                        <p:cTn dur="200"/>
                                        <p:tgtEl>
                                          <p:spTgt spid="7876"/>
                                        </p:tgtEl>
                                        <p:attrNameLst>
                                          <p:attrName>ppt_w</p:attrName>
                                        </p:attrNameLst>
                                      </p:cBhvr>
                                      <p:tavLst>
                                        <p:tav fmla="" tm="0">
                                          <p:val>
                                            <p:strVal val="0"/>
                                          </p:val>
                                        </p:tav>
                                        <p:tav fmla="" tm="100000">
                                          <p:val>
                                            <p:strVal val="#ppt_w"/>
                                          </p:val>
                                        </p:tav>
                                      </p:tavLst>
                                    </p:anim>
                                    <p:anim calcmode="lin" valueType="num">
                                      <p:cBhvr additive="base">
                                        <p:cTn dur="200"/>
                                        <p:tgtEl>
                                          <p:spTgt spid="7876"/>
                                        </p:tgtEl>
                                        <p:attrNameLst>
                                          <p:attrName>ppt_h</p:attrName>
                                        </p:attrNameLst>
                                      </p:cBhvr>
                                      <p:tavLst>
                                        <p:tav fmla="" tm="0">
                                          <p:val>
                                            <p:strVal val="0"/>
                                          </p:val>
                                        </p:tav>
                                        <p:tav fmla="" tm="100000">
                                          <p:val>
                                            <p:strVal val="#ppt_h"/>
                                          </p:val>
                                        </p:tav>
                                      </p:tavLst>
                                    </p:anim>
                                  </p:childTnLst>
                                </p:cTn>
                              </p:par>
                            </p:childTnLst>
                          </p:cTn>
                        </p:par>
                        <p:par>
                          <p:cTn fill="hold">
                            <p:stCondLst>
                              <p:cond delay="6400"/>
                            </p:stCondLst>
                            <p:childTnLst>
                              <p:par>
                                <p:cTn fill="hold" nodeType="afterEffect" presetClass="entr" presetID="23" presetSubtype="16">
                                  <p:stCondLst>
                                    <p:cond delay="0"/>
                                  </p:stCondLst>
                                  <p:childTnLst>
                                    <p:set>
                                      <p:cBhvr>
                                        <p:cTn dur="1" fill="hold">
                                          <p:stCondLst>
                                            <p:cond delay="0"/>
                                          </p:stCondLst>
                                        </p:cTn>
                                        <p:tgtEl>
                                          <p:spTgt spid="7873"/>
                                        </p:tgtEl>
                                        <p:attrNameLst>
                                          <p:attrName>style.visibility</p:attrName>
                                        </p:attrNameLst>
                                      </p:cBhvr>
                                      <p:to>
                                        <p:strVal val="visible"/>
                                      </p:to>
                                    </p:set>
                                    <p:anim calcmode="lin" valueType="num">
                                      <p:cBhvr additive="base">
                                        <p:cTn dur="200"/>
                                        <p:tgtEl>
                                          <p:spTgt spid="7873"/>
                                        </p:tgtEl>
                                        <p:attrNameLst>
                                          <p:attrName>ppt_w</p:attrName>
                                        </p:attrNameLst>
                                      </p:cBhvr>
                                      <p:tavLst>
                                        <p:tav fmla="" tm="0">
                                          <p:val>
                                            <p:strVal val="0"/>
                                          </p:val>
                                        </p:tav>
                                        <p:tav fmla="" tm="100000">
                                          <p:val>
                                            <p:strVal val="#ppt_w"/>
                                          </p:val>
                                        </p:tav>
                                      </p:tavLst>
                                    </p:anim>
                                    <p:anim calcmode="lin" valueType="num">
                                      <p:cBhvr additive="base">
                                        <p:cTn dur="200"/>
                                        <p:tgtEl>
                                          <p:spTgt spid="7873"/>
                                        </p:tgtEl>
                                        <p:attrNameLst>
                                          <p:attrName>ppt_h</p:attrName>
                                        </p:attrNameLst>
                                      </p:cBhvr>
                                      <p:tavLst>
                                        <p:tav fmla="" tm="0">
                                          <p:val>
                                            <p:strVal val="0"/>
                                          </p:val>
                                        </p:tav>
                                        <p:tav fmla="" tm="100000">
                                          <p:val>
                                            <p:strVal val="#ppt_h"/>
                                          </p:val>
                                        </p:tav>
                                      </p:tavLst>
                                    </p:anim>
                                  </p:childTnLst>
                                </p:cTn>
                              </p:par>
                            </p:childTnLst>
                          </p:cTn>
                        </p:par>
                        <p:par>
                          <p:cTn fill="hold">
                            <p:stCondLst>
                              <p:cond delay="6600"/>
                            </p:stCondLst>
                            <p:childTnLst>
                              <p:par>
                                <p:cTn fill="hold" nodeType="afterEffect" presetClass="entr" presetID="23" presetSubtype="16">
                                  <p:stCondLst>
                                    <p:cond delay="0"/>
                                  </p:stCondLst>
                                  <p:childTnLst>
                                    <p:set>
                                      <p:cBhvr>
                                        <p:cTn dur="1" fill="hold">
                                          <p:stCondLst>
                                            <p:cond delay="0"/>
                                          </p:stCondLst>
                                        </p:cTn>
                                        <p:tgtEl>
                                          <p:spTgt spid="7877"/>
                                        </p:tgtEl>
                                        <p:attrNameLst>
                                          <p:attrName>style.visibility</p:attrName>
                                        </p:attrNameLst>
                                      </p:cBhvr>
                                      <p:to>
                                        <p:strVal val="visible"/>
                                      </p:to>
                                    </p:set>
                                    <p:anim calcmode="lin" valueType="num">
                                      <p:cBhvr additive="base">
                                        <p:cTn dur="200"/>
                                        <p:tgtEl>
                                          <p:spTgt spid="7877"/>
                                        </p:tgtEl>
                                        <p:attrNameLst>
                                          <p:attrName>ppt_w</p:attrName>
                                        </p:attrNameLst>
                                      </p:cBhvr>
                                      <p:tavLst>
                                        <p:tav fmla="" tm="0">
                                          <p:val>
                                            <p:strVal val="0"/>
                                          </p:val>
                                        </p:tav>
                                        <p:tav fmla="" tm="100000">
                                          <p:val>
                                            <p:strVal val="#ppt_w"/>
                                          </p:val>
                                        </p:tav>
                                      </p:tavLst>
                                    </p:anim>
                                    <p:anim calcmode="lin" valueType="num">
                                      <p:cBhvr additive="base">
                                        <p:cTn dur="200"/>
                                        <p:tgtEl>
                                          <p:spTgt spid="7877"/>
                                        </p:tgtEl>
                                        <p:attrNameLst>
                                          <p:attrName>ppt_h</p:attrName>
                                        </p:attrNameLst>
                                      </p:cBhvr>
                                      <p:tavLst>
                                        <p:tav fmla="" tm="0">
                                          <p:val>
                                            <p:strVal val="0"/>
                                          </p:val>
                                        </p:tav>
                                        <p:tav fmla="" tm="100000">
                                          <p:val>
                                            <p:strVal val="#ppt_h"/>
                                          </p:val>
                                        </p:tav>
                                      </p:tavLst>
                                    </p:anim>
                                  </p:childTnLst>
                                </p:cTn>
                              </p:par>
                            </p:childTnLst>
                          </p:cTn>
                        </p:par>
                        <p:par>
                          <p:cTn fill="hold">
                            <p:stCondLst>
                              <p:cond delay="6800"/>
                            </p:stCondLst>
                            <p:childTnLst>
                              <p:par>
                                <p:cTn fill="hold" nodeType="afterEffect" presetClass="entr" presetID="23" presetSubtype="16">
                                  <p:stCondLst>
                                    <p:cond delay="0"/>
                                  </p:stCondLst>
                                  <p:childTnLst>
                                    <p:set>
                                      <p:cBhvr>
                                        <p:cTn dur="1" fill="hold">
                                          <p:stCondLst>
                                            <p:cond delay="0"/>
                                          </p:stCondLst>
                                        </p:cTn>
                                        <p:tgtEl>
                                          <p:spTgt spid="7878"/>
                                        </p:tgtEl>
                                        <p:attrNameLst>
                                          <p:attrName>style.visibility</p:attrName>
                                        </p:attrNameLst>
                                      </p:cBhvr>
                                      <p:to>
                                        <p:strVal val="visible"/>
                                      </p:to>
                                    </p:set>
                                    <p:anim calcmode="lin" valueType="num">
                                      <p:cBhvr additive="base">
                                        <p:cTn dur="200"/>
                                        <p:tgtEl>
                                          <p:spTgt spid="7878"/>
                                        </p:tgtEl>
                                        <p:attrNameLst>
                                          <p:attrName>ppt_w</p:attrName>
                                        </p:attrNameLst>
                                      </p:cBhvr>
                                      <p:tavLst>
                                        <p:tav fmla="" tm="0">
                                          <p:val>
                                            <p:strVal val="0"/>
                                          </p:val>
                                        </p:tav>
                                        <p:tav fmla="" tm="100000">
                                          <p:val>
                                            <p:strVal val="#ppt_w"/>
                                          </p:val>
                                        </p:tav>
                                      </p:tavLst>
                                    </p:anim>
                                    <p:anim calcmode="lin" valueType="num">
                                      <p:cBhvr additive="base">
                                        <p:cTn dur="200"/>
                                        <p:tgtEl>
                                          <p:spTgt spid="7878"/>
                                        </p:tgtEl>
                                        <p:attrNameLst>
                                          <p:attrName>ppt_h</p:attrName>
                                        </p:attrNameLst>
                                      </p:cBhvr>
                                      <p:tavLst>
                                        <p:tav fmla="" tm="0">
                                          <p:val>
                                            <p:strVal val="0"/>
                                          </p:val>
                                        </p:tav>
                                        <p:tav fmla="" tm="100000">
                                          <p:val>
                                            <p:strVal val="#ppt_h"/>
                                          </p:val>
                                        </p:tav>
                                      </p:tavLst>
                                    </p:anim>
                                  </p:childTnLst>
                                </p:cTn>
                              </p:par>
                            </p:childTnLst>
                          </p:cTn>
                        </p:par>
                        <p:par>
                          <p:cTn fill="hold">
                            <p:stCondLst>
                              <p:cond delay="7000"/>
                            </p:stCondLst>
                            <p:childTnLst>
                              <p:par>
                                <p:cTn fill="hold" nodeType="afterEffect" presetClass="entr" presetID="23" presetSubtype="16">
                                  <p:stCondLst>
                                    <p:cond delay="0"/>
                                  </p:stCondLst>
                                  <p:childTnLst>
                                    <p:set>
                                      <p:cBhvr>
                                        <p:cTn dur="1" fill="hold">
                                          <p:stCondLst>
                                            <p:cond delay="0"/>
                                          </p:stCondLst>
                                        </p:cTn>
                                        <p:tgtEl>
                                          <p:spTgt spid="7875"/>
                                        </p:tgtEl>
                                        <p:attrNameLst>
                                          <p:attrName>style.visibility</p:attrName>
                                        </p:attrNameLst>
                                      </p:cBhvr>
                                      <p:to>
                                        <p:strVal val="visible"/>
                                      </p:to>
                                    </p:set>
                                    <p:anim calcmode="lin" valueType="num">
                                      <p:cBhvr additive="base">
                                        <p:cTn dur="200"/>
                                        <p:tgtEl>
                                          <p:spTgt spid="7875"/>
                                        </p:tgtEl>
                                        <p:attrNameLst>
                                          <p:attrName>ppt_w</p:attrName>
                                        </p:attrNameLst>
                                      </p:cBhvr>
                                      <p:tavLst>
                                        <p:tav fmla="" tm="0">
                                          <p:val>
                                            <p:strVal val="0"/>
                                          </p:val>
                                        </p:tav>
                                        <p:tav fmla="" tm="100000">
                                          <p:val>
                                            <p:strVal val="#ppt_w"/>
                                          </p:val>
                                        </p:tav>
                                      </p:tavLst>
                                    </p:anim>
                                    <p:anim calcmode="lin" valueType="num">
                                      <p:cBhvr additive="base">
                                        <p:cTn dur="200"/>
                                        <p:tgtEl>
                                          <p:spTgt spid="7875"/>
                                        </p:tgtEl>
                                        <p:attrNameLst>
                                          <p:attrName>ppt_h</p:attrName>
                                        </p:attrNameLst>
                                      </p:cBhvr>
                                      <p:tavLst>
                                        <p:tav fmla="" tm="0">
                                          <p:val>
                                            <p:strVal val="0"/>
                                          </p:val>
                                        </p:tav>
                                        <p:tav fmla="" tm="100000">
                                          <p:val>
                                            <p:strVal val="#ppt_h"/>
                                          </p:val>
                                        </p:tav>
                                      </p:tavLst>
                                    </p:anim>
                                  </p:childTnLst>
                                </p:cTn>
                              </p:par>
                            </p:childTnLst>
                          </p:cTn>
                        </p:par>
                        <p:par>
                          <p:cTn fill="hold">
                            <p:stCondLst>
                              <p:cond delay="7200"/>
                            </p:stCondLst>
                            <p:childTnLst>
                              <p:par>
                                <p:cTn fill="hold" nodeType="afterEffect" presetClass="entr" presetID="23" presetSubtype="16">
                                  <p:stCondLst>
                                    <p:cond delay="0"/>
                                  </p:stCondLst>
                                  <p:childTnLst>
                                    <p:set>
                                      <p:cBhvr>
                                        <p:cTn dur="1" fill="hold">
                                          <p:stCondLst>
                                            <p:cond delay="0"/>
                                          </p:stCondLst>
                                        </p:cTn>
                                        <p:tgtEl>
                                          <p:spTgt spid="7872"/>
                                        </p:tgtEl>
                                        <p:attrNameLst>
                                          <p:attrName>style.visibility</p:attrName>
                                        </p:attrNameLst>
                                      </p:cBhvr>
                                      <p:to>
                                        <p:strVal val="visible"/>
                                      </p:to>
                                    </p:set>
                                    <p:anim calcmode="lin" valueType="num">
                                      <p:cBhvr additive="base">
                                        <p:cTn dur="200"/>
                                        <p:tgtEl>
                                          <p:spTgt spid="7872"/>
                                        </p:tgtEl>
                                        <p:attrNameLst>
                                          <p:attrName>ppt_w</p:attrName>
                                        </p:attrNameLst>
                                      </p:cBhvr>
                                      <p:tavLst>
                                        <p:tav fmla="" tm="0">
                                          <p:val>
                                            <p:strVal val="0"/>
                                          </p:val>
                                        </p:tav>
                                        <p:tav fmla="" tm="100000">
                                          <p:val>
                                            <p:strVal val="#ppt_w"/>
                                          </p:val>
                                        </p:tav>
                                      </p:tavLst>
                                    </p:anim>
                                    <p:anim calcmode="lin" valueType="num">
                                      <p:cBhvr additive="base">
                                        <p:cTn dur="200"/>
                                        <p:tgtEl>
                                          <p:spTgt spid="787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2" name="Shape 7882"/>
        <p:cNvGrpSpPr/>
        <p:nvPr/>
      </p:nvGrpSpPr>
      <p:grpSpPr>
        <a:xfrm>
          <a:off x="0" y="0"/>
          <a:ext cx="0" cy="0"/>
          <a:chOff x="0" y="0"/>
          <a:chExt cx="0" cy="0"/>
        </a:xfrm>
      </p:grpSpPr>
      <p:sp>
        <p:nvSpPr>
          <p:cNvPr id="7883" name="Google Shape;7883;p202"/>
          <p:cNvSpPr txBox="1"/>
          <p:nvPr>
            <p:ph idx="1" type="subTitle"/>
          </p:nvPr>
        </p:nvSpPr>
        <p:spPr>
          <a:xfrm>
            <a:off x="4904575" y="1939924"/>
            <a:ext cx="3526200" cy="1641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rPr>
              <a:t>The characteristic ambiguity of natural language makes robust definitions of bias hard to define. Biases can exist in the domains of sex, gender, age, race, ethnicity, and more either independently or at the same time. As such, measuring the outputs of embeddings can have many blind spots. Metrics have not been finalized.</a:t>
            </a:r>
            <a:endParaRPr/>
          </a:p>
        </p:txBody>
      </p:sp>
      <p:sp>
        <p:nvSpPr>
          <p:cNvPr id="7884" name="Google Shape;7884;p202"/>
          <p:cNvSpPr txBox="1"/>
          <p:nvPr>
            <p:ph type="title"/>
          </p:nvPr>
        </p:nvSpPr>
        <p:spPr>
          <a:xfrm>
            <a:off x="206250" y="1891925"/>
            <a:ext cx="4032000" cy="1641900"/>
          </a:xfrm>
          <a:prstGeom prst="rect">
            <a:avLst/>
          </a:prstGeom>
        </p:spPr>
        <p:txBody>
          <a:bodyPr anchorCtr="0" anchor="ctr" bIns="0" lIns="91425" spcFirstLastPara="1" rIns="91425" wrap="square" tIns="91425">
            <a:noAutofit/>
          </a:bodyPr>
          <a:lstStyle/>
          <a:p>
            <a:pPr indent="0" lvl="0" marL="0" rtl="0" algn="r">
              <a:spcBef>
                <a:spcPts val="0"/>
              </a:spcBef>
              <a:spcAft>
                <a:spcPts val="0"/>
              </a:spcAft>
              <a:buNone/>
            </a:pPr>
            <a:r>
              <a:rPr lang="en">
                <a:solidFill>
                  <a:schemeClr val="accent2"/>
                </a:solidFill>
              </a:rPr>
              <a:t>PROBLEM</a:t>
            </a:r>
            <a:endParaRPr>
              <a:solidFill>
                <a:schemeClr val="accent2"/>
              </a:solidFill>
            </a:endParaRPr>
          </a:p>
          <a:p>
            <a:pPr indent="0" lvl="0" marL="0" rtl="0" algn="r">
              <a:spcBef>
                <a:spcPts val="0"/>
              </a:spcBef>
              <a:spcAft>
                <a:spcPts val="0"/>
              </a:spcAft>
              <a:buNone/>
            </a:pPr>
            <a:r>
              <a:rPr lang="en"/>
              <a:t>STATEMENT</a:t>
            </a:r>
            <a:endParaRPr>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8" name="Shape 7888"/>
        <p:cNvGrpSpPr/>
        <p:nvPr/>
      </p:nvGrpSpPr>
      <p:grpSpPr>
        <a:xfrm>
          <a:off x="0" y="0"/>
          <a:ext cx="0" cy="0"/>
          <a:chOff x="0" y="0"/>
          <a:chExt cx="0" cy="0"/>
        </a:xfrm>
      </p:grpSpPr>
      <p:sp>
        <p:nvSpPr>
          <p:cNvPr id="7889" name="Google Shape;7889;p203"/>
          <p:cNvSpPr txBox="1"/>
          <p:nvPr>
            <p:ph idx="1" type="subTitle"/>
          </p:nvPr>
        </p:nvSpPr>
        <p:spPr>
          <a:xfrm>
            <a:off x="711900" y="1891924"/>
            <a:ext cx="3526200" cy="1641900"/>
          </a:xfrm>
          <a:prstGeom prst="rect">
            <a:avLst/>
          </a:prstGeom>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a:solidFill>
                  <a:srgbClr val="000000"/>
                </a:solidFill>
              </a:rPr>
              <a:t>The objectives of this project will be programmatically diagnosing gender bias, programmatically identifying gender bias, and then programmatically correcting gender bias in text databases such that downstream tasks have reduced gender bias.</a:t>
            </a:r>
            <a:endParaRPr/>
          </a:p>
        </p:txBody>
      </p:sp>
      <p:sp>
        <p:nvSpPr>
          <p:cNvPr id="7890" name="Google Shape;7890;p203"/>
          <p:cNvSpPr txBox="1"/>
          <p:nvPr>
            <p:ph type="title"/>
          </p:nvPr>
        </p:nvSpPr>
        <p:spPr>
          <a:xfrm>
            <a:off x="4904575" y="1891925"/>
            <a:ext cx="3752400" cy="1641900"/>
          </a:xfrm>
          <a:prstGeom prst="rect">
            <a:avLst/>
          </a:prstGeom>
        </p:spPr>
        <p:txBody>
          <a:bodyPr anchorCtr="0" anchor="ctr" bIns="0" lIns="91425" spcFirstLastPara="1" rIns="91425" wrap="square" tIns="91425">
            <a:noAutofit/>
          </a:bodyPr>
          <a:lstStyle/>
          <a:p>
            <a:pPr indent="0" lvl="0" marL="0" rtl="0" algn="l">
              <a:spcBef>
                <a:spcPts val="0"/>
              </a:spcBef>
              <a:spcAft>
                <a:spcPts val="0"/>
              </a:spcAft>
              <a:buNone/>
            </a:pPr>
            <a:r>
              <a:rPr lang="en"/>
              <a:t>PROJECT</a:t>
            </a:r>
            <a:r>
              <a:rPr lang="en"/>
              <a:t> </a:t>
            </a:r>
            <a:r>
              <a:rPr lang="en">
                <a:solidFill>
                  <a:schemeClr val="accent2"/>
                </a:solidFill>
              </a:rPr>
              <a:t>OBJECTIVE</a:t>
            </a:r>
            <a:endParaRPr>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4" name="Shape 7894"/>
        <p:cNvGrpSpPr/>
        <p:nvPr/>
      </p:nvGrpSpPr>
      <p:grpSpPr>
        <a:xfrm>
          <a:off x="0" y="0"/>
          <a:ext cx="0" cy="0"/>
          <a:chOff x="0" y="0"/>
          <a:chExt cx="0" cy="0"/>
        </a:xfrm>
      </p:grpSpPr>
      <p:sp>
        <p:nvSpPr>
          <p:cNvPr id="7895" name="Google Shape;7895;p204"/>
          <p:cNvSpPr txBox="1"/>
          <p:nvPr>
            <p:ph type="title"/>
          </p:nvPr>
        </p:nvSpPr>
        <p:spPr>
          <a:xfrm>
            <a:off x="4691700" y="510550"/>
            <a:ext cx="4528500" cy="572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PROOF OF CONCEPT</a:t>
            </a:r>
            <a:endParaRPr/>
          </a:p>
        </p:txBody>
      </p:sp>
      <p:cxnSp>
        <p:nvCxnSpPr>
          <p:cNvPr id="7896" name="Google Shape;7896;p204"/>
          <p:cNvCxnSpPr/>
          <p:nvPr/>
        </p:nvCxnSpPr>
        <p:spPr>
          <a:xfrm>
            <a:off x="5123700" y="1083238"/>
            <a:ext cx="4020300" cy="0"/>
          </a:xfrm>
          <a:prstGeom prst="straightConnector1">
            <a:avLst/>
          </a:prstGeom>
          <a:noFill/>
          <a:ln cap="flat" cmpd="sng" w="28575">
            <a:solidFill>
              <a:schemeClr val="accent4"/>
            </a:solidFill>
            <a:prstDash val="solid"/>
            <a:round/>
            <a:headEnd len="med" w="med" type="none"/>
            <a:tailEnd len="med" w="med" type="none"/>
          </a:ln>
        </p:spPr>
      </p:cxnSp>
      <p:pic>
        <p:nvPicPr>
          <p:cNvPr id="7897" name="Google Shape;7897;p204"/>
          <p:cNvPicPr preferRelativeResize="0"/>
          <p:nvPr/>
        </p:nvPicPr>
        <p:blipFill>
          <a:blip r:embed="rId3">
            <a:alphaModFix/>
          </a:blip>
          <a:stretch>
            <a:fillRect/>
          </a:stretch>
        </p:blipFill>
        <p:spPr>
          <a:xfrm>
            <a:off x="152400" y="1243475"/>
            <a:ext cx="8839204" cy="308595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7896"/>
                                        </p:tgtEl>
                                        <p:attrNameLst>
                                          <p:attrName>style.visibility</p:attrName>
                                        </p:attrNameLst>
                                      </p:cBhvr>
                                      <p:to>
                                        <p:strVal val="visible"/>
                                      </p:to>
                                    </p:set>
                                    <p:anim calcmode="lin" valueType="num">
                                      <p:cBhvr additive="base">
                                        <p:cTn dur="1000"/>
                                        <p:tgtEl>
                                          <p:spTgt spid="789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1" name="Shape 7901"/>
        <p:cNvGrpSpPr/>
        <p:nvPr/>
      </p:nvGrpSpPr>
      <p:grpSpPr>
        <a:xfrm>
          <a:off x="0" y="0"/>
          <a:ext cx="0" cy="0"/>
          <a:chOff x="0" y="0"/>
          <a:chExt cx="0" cy="0"/>
        </a:xfrm>
      </p:grpSpPr>
      <p:sp>
        <p:nvSpPr>
          <p:cNvPr id="7902" name="Google Shape;7902;p205"/>
          <p:cNvSpPr txBox="1"/>
          <p:nvPr>
            <p:ph type="title"/>
          </p:nvPr>
        </p:nvSpPr>
        <p:spPr>
          <a:xfrm>
            <a:off x="4306825" y="512700"/>
            <a:ext cx="3706200" cy="572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OUR METHOD</a:t>
            </a:r>
            <a:endParaRPr/>
          </a:p>
        </p:txBody>
      </p:sp>
      <p:sp>
        <p:nvSpPr>
          <p:cNvPr id="7903" name="Google Shape;7903;p205"/>
          <p:cNvSpPr txBox="1"/>
          <p:nvPr>
            <p:ph idx="1" type="subTitle"/>
          </p:nvPr>
        </p:nvSpPr>
        <p:spPr>
          <a:xfrm>
            <a:off x="417575" y="1298075"/>
            <a:ext cx="4764900" cy="2834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Compute embeddings with Glove algorithm on 3 different corpora</a:t>
            </a:r>
            <a:endParaRPr/>
          </a:p>
          <a:p>
            <a:pPr indent="-317500" lvl="0" marL="457200" rtl="0" algn="l">
              <a:spcBef>
                <a:spcPts val="0"/>
              </a:spcBef>
              <a:spcAft>
                <a:spcPts val="0"/>
              </a:spcAft>
              <a:buSzPts val="1400"/>
              <a:buChar char="●"/>
            </a:pPr>
            <a:r>
              <a:rPr lang="en"/>
              <a:t>Compute embeddings with GN-GloVe algorithm on same 3 different corpora</a:t>
            </a:r>
            <a:endParaRPr/>
          </a:p>
          <a:p>
            <a:pPr indent="-317500" lvl="0" marL="457200" rtl="0" algn="l">
              <a:spcBef>
                <a:spcPts val="0"/>
              </a:spcBef>
              <a:spcAft>
                <a:spcPts val="0"/>
              </a:spcAft>
              <a:buSzPts val="1400"/>
              <a:buChar char="●"/>
            </a:pPr>
            <a:r>
              <a:rPr lang="en"/>
              <a:t>Our metrics will include:</a:t>
            </a:r>
            <a:endParaRPr/>
          </a:p>
          <a:p>
            <a:pPr indent="-317500" lvl="1" marL="914400" rtl="0" algn="l">
              <a:spcBef>
                <a:spcPts val="0"/>
              </a:spcBef>
              <a:spcAft>
                <a:spcPts val="0"/>
              </a:spcAft>
              <a:buSzPts val="1400"/>
              <a:buChar char="○"/>
            </a:pPr>
            <a:r>
              <a:rPr lang="en"/>
              <a:t>Euclidean</a:t>
            </a:r>
            <a:r>
              <a:rPr lang="en"/>
              <a:t> distance between gendered pairs</a:t>
            </a:r>
            <a:endParaRPr/>
          </a:p>
          <a:p>
            <a:pPr indent="-317500" lvl="1" marL="914400" rtl="0" algn="l">
              <a:spcBef>
                <a:spcPts val="0"/>
              </a:spcBef>
              <a:spcAft>
                <a:spcPts val="0"/>
              </a:spcAft>
              <a:buSzPts val="1400"/>
              <a:buChar char="○"/>
            </a:pPr>
            <a:r>
              <a:rPr lang="en"/>
              <a:t>Cosine similarity between gendered pairs</a:t>
            </a:r>
            <a:endParaRPr/>
          </a:p>
          <a:p>
            <a:pPr indent="-317500" lvl="1" marL="914400" rtl="0" algn="l">
              <a:spcBef>
                <a:spcPts val="0"/>
              </a:spcBef>
              <a:spcAft>
                <a:spcPts val="0"/>
              </a:spcAft>
              <a:buSzPts val="1400"/>
              <a:buChar char="○"/>
            </a:pPr>
            <a:r>
              <a:rPr lang="en"/>
              <a:t>Other metrics of word bias are also being considered</a:t>
            </a:r>
            <a:endParaRPr/>
          </a:p>
          <a:p>
            <a:pPr indent="-317500" lvl="0" marL="457200" rtl="0" algn="l">
              <a:spcBef>
                <a:spcPts val="0"/>
              </a:spcBef>
              <a:spcAft>
                <a:spcPts val="0"/>
              </a:spcAft>
              <a:buSzPts val="1400"/>
              <a:buChar char="●"/>
            </a:pPr>
            <a:r>
              <a:rPr lang="en"/>
              <a:t>Qualitative Analysis considerations:</a:t>
            </a:r>
            <a:endParaRPr/>
          </a:p>
          <a:p>
            <a:pPr indent="-317500" lvl="1" marL="914400" rtl="0" algn="l">
              <a:spcBef>
                <a:spcPts val="0"/>
              </a:spcBef>
              <a:spcAft>
                <a:spcPts val="0"/>
              </a:spcAft>
              <a:buSzPts val="1400"/>
              <a:buChar char="○"/>
            </a:pPr>
            <a:r>
              <a:rPr lang="en"/>
              <a:t>Why hasn’t this solution been implemented already?</a:t>
            </a:r>
            <a:endParaRPr/>
          </a:p>
          <a:p>
            <a:pPr indent="-317500" lvl="2" marL="1371600" rtl="0" algn="l">
              <a:spcBef>
                <a:spcPts val="0"/>
              </a:spcBef>
              <a:spcAft>
                <a:spcPts val="0"/>
              </a:spcAft>
              <a:buSzPts val="1400"/>
              <a:buChar char="■"/>
            </a:pPr>
            <a:r>
              <a:rPr lang="en"/>
              <a:t>Blind spots</a:t>
            </a:r>
            <a:endParaRPr/>
          </a:p>
          <a:p>
            <a:pPr indent="-317500" lvl="1" marL="914400" rtl="0" algn="l">
              <a:spcBef>
                <a:spcPts val="0"/>
              </a:spcBef>
              <a:spcAft>
                <a:spcPts val="0"/>
              </a:spcAft>
              <a:buSzPts val="1400"/>
              <a:buChar char="○"/>
            </a:pPr>
            <a:r>
              <a:rPr lang="en"/>
              <a:t>Analysis of </a:t>
            </a:r>
            <a:r>
              <a:rPr lang="en"/>
              <a:t>implementation</a:t>
            </a:r>
            <a:r>
              <a:rPr lang="en"/>
              <a:t> on what isn’t captured in numbers</a:t>
            </a:r>
            <a:endParaRPr/>
          </a:p>
        </p:txBody>
      </p:sp>
      <p:cxnSp>
        <p:nvCxnSpPr>
          <p:cNvPr id="7904" name="Google Shape;7904;p205"/>
          <p:cNvCxnSpPr/>
          <p:nvPr/>
        </p:nvCxnSpPr>
        <p:spPr>
          <a:xfrm>
            <a:off x="5123700" y="1083238"/>
            <a:ext cx="4020300" cy="0"/>
          </a:xfrm>
          <a:prstGeom prst="straightConnector1">
            <a:avLst/>
          </a:prstGeom>
          <a:noFill/>
          <a:ln cap="flat" cmpd="sng" w="28575">
            <a:solidFill>
              <a:schemeClr val="accent4"/>
            </a:solidFill>
            <a:prstDash val="solid"/>
            <a:round/>
            <a:headEnd len="med" w="med" type="none"/>
            <a:tailEnd len="med" w="med" type="none"/>
          </a:ln>
        </p:spPr>
      </p:cxnSp>
      <p:pic>
        <p:nvPicPr>
          <p:cNvPr id="7905" name="Google Shape;7905;p205"/>
          <p:cNvPicPr preferRelativeResize="0"/>
          <p:nvPr/>
        </p:nvPicPr>
        <p:blipFill>
          <a:blip r:embed="rId3">
            <a:alphaModFix/>
          </a:blip>
          <a:stretch>
            <a:fillRect/>
          </a:stretch>
        </p:blipFill>
        <p:spPr>
          <a:xfrm>
            <a:off x="5307224" y="1798058"/>
            <a:ext cx="3653249" cy="183474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7904"/>
                                        </p:tgtEl>
                                        <p:attrNameLst>
                                          <p:attrName>style.visibility</p:attrName>
                                        </p:attrNameLst>
                                      </p:cBhvr>
                                      <p:to>
                                        <p:strVal val="visible"/>
                                      </p:to>
                                    </p:set>
                                    <p:anim calcmode="lin" valueType="num">
                                      <p:cBhvr additive="base">
                                        <p:cTn dur="1000"/>
                                        <p:tgtEl>
                                          <p:spTgt spid="790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9" name="Shape 7909"/>
        <p:cNvGrpSpPr/>
        <p:nvPr/>
      </p:nvGrpSpPr>
      <p:grpSpPr>
        <a:xfrm>
          <a:off x="0" y="0"/>
          <a:ext cx="0" cy="0"/>
          <a:chOff x="0" y="0"/>
          <a:chExt cx="0" cy="0"/>
        </a:xfrm>
      </p:grpSpPr>
      <p:sp>
        <p:nvSpPr>
          <p:cNvPr id="7910" name="Google Shape;7910;p206"/>
          <p:cNvSpPr txBox="1"/>
          <p:nvPr>
            <p:ph type="ctrTitle"/>
          </p:nvPr>
        </p:nvSpPr>
        <p:spPr>
          <a:xfrm flipH="1">
            <a:off x="770725" y="468450"/>
            <a:ext cx="44631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Challenges</a:t>
            </a:r>
            <a:endParaRPr sz="3500"/>
          </a:p>
        </p:txBody>
      </p:sp>
      <p:sp>
        <p:nvSpPr>
          <p:cNvPr id="7911" name="Google Shape;7911;p206"/>
          <p:cNvSpPr txBox="1"/>
          <p:nvPr>
            <p:ph idx="1" type="subTitle"/>
          </p:nvPr>
        </p:nvSpPr>
        <p:spPr>
          <a:xfrm>
            <a:off x="770700" y="1216175"/>
            <a:ext cx="7662600" cy="339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Implementation obviously not finished</a:t>
            </a:r>
            <a:endParaRPr sz="1800"/>
          </a:p>
          <a:p>
            <a:pPr indent="-342900" lvl="0" marL="457200" rtl="0" algn="l">
              <a:spcBef>
                <a:spcPts val="1600"/>
              </a:spcBef>
              <a:spcAft>
                <a:spcPts val="0"/>
              </a:spcAft>
              <a:buSzPts val="1800"/>
              <a:buChar char="●"/>
            </a:pPr>
            <a:r>
              <a:rPr lang="en" sz="1800"/>
              <a:t>We had many challenges working in an unfamiliar language in C</a:t>
            </a:r>
            <a:endParaRPr sz="1800"/>
          </a:p>
          <a:p>
            <a:pPr indent="-342900" lvl="0" marL="457200" rtl="0" algn="l">
              <a:spcBef>
                <a:spcPts val="0"/>
              </a:spcBef>
              <a:spcAft>
                <a:spcPts val="0"/>
              </a:spcAft>
              <a:buSzPts val="1800"/>
              <a:buChar char="●"/>
            </a:pPr>
            <a:r>
              <a:rPr lang="en" sz="1800"/>
              <a:t>We had problems with project scope that didn’t get narrowed down until recently</a:t>
            </a:r>
            <a:endParaRPr sz="1800"/>
          </a:p>
          <a:p>
            <a:pPr indent="-342900" lvl="0" marL="457200" rtl="0" algn="l">
              <a:spcBef>
                <a:spcPts val="0"/>
              </a:spcBef>
              <a:spcAft>
                <a:spcPts val="0"/>
              </a:spcAft>
              <a:buSzPts val="1800"/>
              <a:buChar char="●"/>
            </a:pPr>
            <a:r>
              <a:rPr lang="en" sz="1800"/>
              <a:t>Now that we have access to the data, we still need to decide on appropriate metrics</a:t>
            </a:r>
            <a:endParaRPr sz="1800"/>
          </a:p>
          <a:p>
            <a:pPr indent="0" lvl="0" marL="0" rtl="0" algn="l">
              <a:spcBef>
                <a:spcPts val="1600"/>
              </a:spcBef>
              <a:spcAft>
                <a:spcPts val="160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My Creative CV XL by Slidesgo">
  <a:themeElements>
    <a:clrScheme name="Simple Light">
      <a:dk1>
        <a:srgbClr val="434343"/>
      </a:dk1>
      <a:lt1>
        <a:srgbClr val="E9E6E1"/>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1DCD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y Creative CV XL by Slidesgo">
  <a:themeElements>
    <a:clrScheme name="Simple Light">
      <a:dk1>
        <a:srgbClr val="434343"/>
      </a:dk1>
      <a:lt1>
        <a:srgbClr val="E9E6E1"/>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1DCD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y Creative CV XL by Slidesgo">
  <a:themeElements>
    <a:clrScheme name="Simple Light">
      <a:dk1>
        <a:srgbClr val="434343"/>
      </a:dk1>
      <a:lt1>
        <a:srgbClr val="E9E6E1"/>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1DCD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My Creative CV XL by Slidesgo">
  <a:themeElements>
    <a:clrScheme name="Simple Light">
      <a:dk1>
        <a:srgbClr val="434343"/>
      </a:dk1>
      <a:lt1>
        <a:srgbClr val="E9E6E1"/>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1DCD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