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05" r:id="rId5"/>
    <p:sldMasterId id="2147483724" r:id="rId6"/>
  </p:sldMasterIdLst>
  <p:notesMasterIdLst>
    <p:notesMasterId r:id="rId22"/>
  </p:notesMasterIdLst>
  <p:handoutMasterIdLst>
    <p:handoutMasterId r:id="rId23"/>
  </p:handoutMasterIdLst>
  <p:sldIdLst>
    <p:sldId id="7150" r:id="rId7"/>
    <p:sldId id="7148" r:id="rId8"/>
    <p:sldId id="7151" r:id="rId9"/>
    <p:sldId id="7161" r:id="rId10"/>
    <p:sldId id="7152" r:id="rId11"/>
    <p:sldId id="7156" r:id="rId12"/>
    <p:sldId id="7153" r:id="rId13"/>
    <p:sldId id="7158" r:id="rId14"/>
    <p:sldId id="7159" r:id="rId15"/>
    <p:sldId id="7160" r:id="rId16"/>
    <p:sldId id="7154" r:id="rId17"/>
    <p:sldId id="7162" r:id="rId18"/>
    <p:sldId id="7163" r:id="rId19"/>
    <p:sldId id="7164" r:id="rId20"/>
    <p:sldId id="7155" r:id="rId21"/>
  </p:sldIdLst>
  <p:sldSz cx="12192000" cy="6858000"/>
  <p:notesSz cx="9928225" cy="6797675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dan Gledec" initials="GG" lastIdx="1" clrIdx="0">
    <p:extLst>
      <p:ext uri="{19B8F6BF-5375-455C-9EA6-DF929625EA0E}">
        <p15:presenceInfo xmlns:p15="http://schemas.microsoft.com/office/powerpoint/2012/main" userId="S::gledec@fer.hr::9f499ba0-be08-44a8-8a6f-8eab7220b7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000"/>
    <a:srgbClr val="474747"/>
    <a:srgbClr val="00003F"/>
    <a:srgbClr val="00002D"/>
    <a:srgbClr val="3B3B3B"/>
    <a:srgbClr val="BFBFBF"/>
    <a:srgbClr val="EBEAE8"/>
    <a:srgbClr val="363636"/>
    <a:srgbClr val="02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1"/>
  </p:normalViewPr>
  <p:slideViewPr>
    <p:cSldViewPr snapToGrid="0">
      <p:cViewPr varScale="1">
        <p:scale>
          <a:sx n="90" d="100"/>
          <a:sy n="90" d="100"/>
        </p:scale>
        <p:origin x="232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FD482-B69E-4DD5-B941-11BCE126FA1D}" type="datetimeFigureOut">
              <a:rPr lang="hr-HR" smtClean="0"/>
              <a:t>09.06.2022.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03FDB-A49B-43CE-9AFA-BC3A4EE4CC8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7345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56C0-2A61-4948-B38C-965D33F4E329}" type="datetimeFigureOut">
              <a:rPr lang="hr-HR" smtClean="0"/>
              <a:t>09.06.2022.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0032A-A6F4-4220-9ADA-2AE7933DC1F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054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46800"/>
            <a:ext cx="255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3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29520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72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t>09.06.2022.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371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t>09.06.2022.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077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t>09.06.2022.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610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t>09.06.2022.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02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t>09.06.2022.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207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79B807-777A-48C3-B248-E21A74284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0622" y="4469906"/>
            <a:ext cx="1036756" cy="75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94A5E-676A-49A4-AC3B-FDADD25A7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82" y="1414956"/>
            <a:ext cx="1036756" cy="75596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62E0AC3-607C-436C-BF58-1272FE0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1680341"/>
            <a:ext cx="6096000" cy="305023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D3A8B4C-F64A-4192-97AE-9B3AD38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7E2A-7126-4C10-96F2-C7E41986C188}" type="datetime1">
              <a:rPr lang="hr-HR" smtClean="0"/>
              <a:t>09.06.2022.</a:t>
            </a:fld>
            <a:endParaRPr lang="hr-HR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7E85B49-A070-46FB-A986-B4333436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32F36DB-1174-4E85-9F97-D31B9B1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011FCB-049E-4685-88DC-7CB69F627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650" y="4847890"/>
            <a:ext cx="4562475" cy="495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0893D3-A974-4966-83AF-23172AC765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9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7403A-A107-4F4A-93FE-B8075E84BB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85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AB763-6E35-4F5E-A4EF-512DE4B2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46800"/>
            <a:ext cx="255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6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CA353-9329-42A9-ADC5-244549CBA5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406574-F938-48B1-8BFD-36BDB3413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59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75140-D279-4AE9-A57D-9034D8EA8D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52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>
                <a:solidFill>
                  <a:srgbClr val="474747"/>
                </a:solidFill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E6BD04-CE4A-4821-8B2D-748E94DAB577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E1428-ABA2-44FD-8B09-E1820FCCC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2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1153F-EC32-4DA8-BCC3-42EB9F8CEF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63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B6D74-52BB-4D57-88CA-E3A621BA3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9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F7DCD-357E-4E95-A118-6D94B73A6D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76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D823A-034B-45D7-B4AF-163A8E9AB1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4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E45CF-A711-4D15-91B6-14FEBC310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65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t>09.06.2022.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CEE060-EA2F-4730-8EFD-299C92FC2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5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55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t>09.06.2022.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76327-F4EA-4207-8A05-31AD4ACBD0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93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t>09.06.2022.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7369-43B0-450B-97D3-3161061A6C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4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800">
                <a:solidFill>
                  <a:srgbClr val="47474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t>09.06.2022.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C87DC-AC6E-4A17-8A89-541F29D5E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470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t>09.06.2022.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1C2487-E1A4-490B-ABD3-63931C723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82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79B807-777A-48C3-B248-E21A74284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0622" y="4469906"/>
            <a:ext cx="1036756" cy="75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94A5E-676A-49A4-AC3B-FDADD25A7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82" y="1414956"/>
            <a:ext cx="1036756" cy="75596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62E0AC3-607C-436C-BF58-1272FE0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1680341"/>
            <a:ext cx="6096000" cy="305023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D3A8B4C-F64A-4192-97AE-9B3AD38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7E2A-7126-4C10-96F2-C7E41986C188}" type="datetime1">
              <a:rPr lang="hr-HR" smtClean="0"/>
              <a:t>09.06.2022.</a:t>
            </a:fld>
            <a:endParaRPr lang="hr-HR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7E85B49-A070-46FB-A986-B4333436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32F36DB-1174-4E85-9F97-D31B9B1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011FCB-049E-4685-88DC-7CB69F627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650" y="4847890"/>
            <a:ext cx="4562475" cy="495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74747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04D50A-555D-4946-8317-8EFE07552F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309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7403A-A107-4F4A-93FE-B8075E84BB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884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AB763-6E35-4F5E-A4EF-512DE4B2A1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29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CA353-9329-42A9-ADC5-244549CBA5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767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406574-F938-48B1-8BFD-36BDB34132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791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75140-D279-4AE9-A57D-9034D8EA8D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5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05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>
                <a:solidFill>
                  <a:srgbClr val="474747"/>
                </a:solidFill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E6BD04-CE4A-4821-8B2D-748E94DAB577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E1428-ABA2-44FD-8B09-E1820FCCC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720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1153F-EC32-4DA8-BCC3-42EB9F8CE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8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4433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B6D74-52BB-4D57-88CA-E3A621BA37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8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5502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F7DCD-357E-4E95-A118-6D94B73A6D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08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D823A-034B-45D7-B4AF-163A8E9AB1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11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9702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E45CF-A711-4D15-91B6-14FEBC310E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943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CEE060-EA2F-4730-8EFD-299C92FC2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531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76327-F4EA-4207-8A05-31AD4ACBD0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79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7369-43B0-450B-97D3-3161061A6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7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50018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800">
                <a:solidFill>
                  <a:srgbClr val="47474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C87DC-AC6E-4A17-8A89-541F29D5E8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7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EECE7DB-22F7-453C-9042-3A7E76D70C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99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1C2487-E1A4-490B-ABD3-63931C723A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0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/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9817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74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550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7058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943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49" r:id="rId3"/>
    <p:sldLayoutId id="2147483661" r:id="rId4"/>
    <p:sldLayoutId id="2147483662" r:id="rId5"/>
    <p:sldLayoutId id="2147483678" r:id="rId6"/>
    <p:sldLayoutId id="2147483660" r:id="rId7"/>
    <p:sldLayoutId id="2147483650" r:id="rId8"/>
    <p:sldLayoutId id="2147483704" r:id="rId9"/>
    <p:sldLayoutId id="2147483703" r:id="rId10"/>
    <p:sldLayoutId id="2147483651" r:id="rId11"/>
    <p:sldLayoutId id="2147483652" r:id="rId12"/>
    <p:sldLayoutId id="2147483653" r:id="rId13"/>
    <p:sldLayoutId id="2147483654" r:id="rId14"/>
    <p:sldLayoutId id="2147483656" r:id="rId15"/>
    <p:sldLayoutId id="2147483657" r:id="rId16"/>
    <p:sldLayoutId id="214748369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18317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rgbClr val="47474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rgbClr val="47474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rgbClr val="47474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rgbClr val="47474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rgbClr val="4747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1224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rgbClr val="47474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rgbClr val="47474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rgbClr val="47474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rgbClr val="47474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rgbClr val="4747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23FD6CF-3521-4D35-BD35-CB4211E0B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7952" y="1584977"/>
            <a:ext cx="7268934" cy="107070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CB000"/>
                </a:solidFill>
              </a:rPr>
              <a:t>Projektni</a:t>
            </a:r>
            <a:r>
              <a:rPr lang="hr-HR" dirty="0">
                <a:solidFill>
                  <a:srgbClr val="ECB000"/>
                </a:solidFill>
              </a:rPr>
              <a:t> rad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FBB6D6-236C-4929-A6E4-A06E042F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816" y="629819"/>
            <a:ext cx="7272822" cy="1212573"/>
          </a:xfrm>
        </p:spPr>
        <p:txBody>
          <a:bodyPr>
            <a:normAutofit/>
          </a:bodyPr>
          <a:lstStyle/>
          <a:p>
            <a:r>
              <a:rPr lang="hr-H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Uvod u računalno </a:t>
            </a:r>
            <a:r>
              <a:rPr lang="hr-HR" sz="2000" dirty="0"/>
              <a:t>modeliranje</a:t>
            </a:r>
            <a:r>
              <a:rPr lang="hr-H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 programskom jeziku Julia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Placeholder 7" descr="Text&#10;&#10;Description automatically generated with low confidence">
            <a:extLst>
              <a:ext uri="{FF2B5EF4-FFF2-40B4-BE49-F238E27FC236}">
                <a16:creationId xmlns:a16="http://schemas.microsoft.com/office/drawing/2014/main" id="{16374DEA-83B1-4CBC-8123-069E6D88AA0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46" b="-36846"/>
          <a:stretch/>
        </p:blipFill>
        <p:spPr>
          <a:xfrm>
            <a:off x="176048" y="-1213944"/>
            <a:ext cx="4018383" cy="5972174"/>
          </a:xfrm>
        </p:spPr>
      </p:pic>
      <p:sp>
        <p:nvSpPr>
          <p:cNvPr id="5" name="Subtitle 1">
            <a:extLst>
              <a:ext uri="{FF2B5EF4-FFF2-40B4-BE49-F238E27FC236}">
                <a16:creationId xmlns:a16="http://schemas.microsoft.com/office/drawing/2014/main" id="{B206DA74-2CB3-4FD9-A83B-8772C9226775}"/>
              </a:ext>
            </a:extLst>
          </p:cNvPr>
          <p:cNvSpPr txBox="1">
            <a:spLocks/>
          </p:cNvSpPr>
          <p:nvPr/>
        </p:nvSpPr>
        <p:spPr>
          <a:xfrm>
            <a:off x="5577952" y="2801263"/>
            <a:ext cx="7268934" cy="107070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500000000000000" pitchFamily="34" charset="0"/>
              <a:buNone/>
              <a:defRPr lang="hr-HR" sz="3200" kern="120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i="1" dirty="0"/>
              <a:t>Simulacija investicijskog portfelja</a:t>
            </a:r>
            <a:endParaRPr lang="en-US" i="1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5956B8C-FFC1-4A73-ABAD-502A2651CE68}"/>
              </a:ext>
            </a:extLst>
          </p:cNvPr>
          <p:cNvSpPr txBox="1">
            <a:spLocks/>
          </p:cNvSpPr>
          <p:nvPr/>
        </p:nvSpPr>
        <p:spPr>
          <a:xfrm>
            <a:off x="5577952" y="4670974"/>
            <a:ext cx="7268934" cy="107070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500000000000000" pitchFamily="34" charset="0"/>
              <a:buNone/>
              <a:defRPr lang="hr-HR" sz="3200" kern="120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/>
              <a:t>Ime i prezime: Edi Prodan</a:t>
            </a:r>
          </a:p>
          <a:p>
            <a:r>
              <a:rPr lang="hr-HR" sz="2400" dirty="0"/>
              <a:t>Datum: 7. lipnja 2022.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010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CC46B32-4170-9995-145B-8AB5196B7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AAD803-A095-D4CD-8F92-E12BDAAD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C2F93-16F7-59BE-C380-DC4EA20AA9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10</a:t>
            </a:fld>
            <a:endParaRPr lang="hr-HR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7FF6D9D-A550-F86E-D4A0-7CED7BDA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8" y="2181452"/>
            <a:ext cx="10712912" cy="26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7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Pregled rezultata i njihova analiza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Rezultati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4221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0738758-1E3F-5817-ED96-F599E4A76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7AC2CE-6680-7E3D-02DC-F6A52AF2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compund interest - primjer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F74D8-0794-0B67-1C83-7D789B2C78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12</a:t>
            </a:fld>
            <a:endParaRPr lang="hr-HR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0294F5C-8F28-8F14-A9F0-3FCCF7F7F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107" y="1445953"/>
            <a:ext cx="7075516" cy="471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20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3659795-AAD6-C9B9-315D-A3648F2B9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829317-7D2A-5A8A-75A6-4B80391B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indeks tijekom povijesti - usporedba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DA992-3EA8-784D-0D47-57DF039B41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13</a:t>
            </a:fld>
            <a:endParaRPr lang="hr-HR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30853A9-5437-5A3E-EBB0-8A18E13B8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8" y="1744662"/>
            <a:ext cx="5355432" cy="3570288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2545B79-8142-6BD2-66AD-9707425F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018" y="1744662"/>
            <a:ext cx="5464844" cy="344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5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E64FC64-C4FD-DDD1-98E3-2C5C3022E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15F581-9FA9-6982-84C7-2641D5AA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6"/>
            <a:ext cx="10277475" cy="1288886"/>
          </a:xfrm>
        </p:spPr>
        <p:txBody>
          <a:bodyPr/>
          <a:lstStyle/>
          <a:p>
            <a:r>
              <a:rPr lang="en-HR" dirty="0"/>
              <a:t>vjerojatnost povrata pri ulaganju u jednoj godini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BAEB1-9128-F2D4-9675-8A68F376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14</a:t>
            </a:fld>
            <a:endParaRPr lang="hr-HR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87A6E97-966C-899E-3E71-6C8CB8ACA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455" y="1857148"/>
            <a:ext cx="6938964" cy="462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59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Jesu li rezultati primjenjivi?</a:t>
            </a:r>
          </a:p>
          <a:p>
            <a:r>
              <a:rPr lang="hr-HR" sz="2400" dirty="0"/>
              <a:t>Je li moguće proširiti model i na koji način?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Zaključak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274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E9C1E3AA-6C3B-415E-8BB3-F8F65CE70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Opis zadatka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Pristup i rješenje problema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Implementacija u </a:t>
            </a:r>
            <a:r>
              <a:rPr lang="hr-HR" sz="2400" dirty="0" err="1"/>
              <a:t>Julii</a:t>
            </a:r>
            <a:endParaRPr lang="hr-H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Rezultati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Zaključak</a:t>
            </a:r>
          </a:p>
          <a:p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E687CC10-C248-472D-9EBC-87F27299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58810"/>
          </a:xfrm>
        </p:spPr>
        <p:txBody>
          <a:bodyPr>
            <a:normAutofit/>
          </a:bodyPr>
          <a:lstStyle/>
          <a:p>
            <a:r>
              <a:rPr lang="hr-HR" sz="4000" dirty="0"/>
              <a:t>Sadržaj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E132D4B-F561-4555-AE87-5D80CCFCDB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610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33599"/>
            <a:ext cx="9334500" cy="27404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jednostavnom</a:t>
            </a:r>
            <a:r>
              <a:rPr lang="en-US" sz="2400" dirty="0"/>
              <a:t> </a:t>
            </a:r>
            <a:r>
              <a:rPr lang="en-US" sz="2400" dirty="0" err="1"/>
              <a:t>primjeru</a:t>
            </a:r>
            <a:r>
              <a:rPr lang="en-US" sz="2400" dirty="0"/>
              <a:t> </a:t>
            </a:r>
            <a:r>
              <a:rPr lang="en-US" sz="2400" dirty="0" err="1"/>
              <a:t>grafički</a:t>
            </a:r>
            <a:r>
              <a:rPr lang="en-US" sz="2400" dirty="0"/>
              <a:t> </a:t>
            </a:r>
            <a:r>
              <a:rPr lang="en-US" sz="2400" dirty="0" err="1"/>
              <a:t>prikazati</a:t>
            </a:r>
            <a:r>
              <a:rPr lang="en-US" sz="2400" dirty="0"/>
              <a:t> </a:t>
            </a:r>
            <a:r>
              <a:rPr lang="en-US" sz="2400" dirty="0" err="1"/>
              <a:t>temeljne</a:t>
            </a:r>
            <a:r>
              <a:rPr lang="en-US" sz="2400" dirty="0"/>
              <a:t> </a:t>
            </a:r>
            <a:r>
              <a:rPr lang="en-US" sz="2400" dirty="0" err="1"/>
              <a:t>pojmove</a:t>
            </a:r>
            <a:r>
              <a:rPr lang="en-US" sz="2400" dirty="0"/>
              <a:t> s </a:t>
            </a:r>
            <a:r>
              <a:rPr lang="en-US" sz="2400" dirty="0" err="1"/>
              <a:t>kojima</a:t>
            </a:r>
            <a:r>
              <a:rPr lang="en-US" sz="2400" dirty="0"/>
              <a:t> se </a:t>
            </a:r>
            <a:r>
              <a:rPr lang="en-US" sz="2400" dirty="0" err="1"/>
              <a:t>možete</a:t>
            </a:r>
            <a:r>
              <a:rPr lang="en-US" sz="2400" dirty="0"/>
              <a:t> </a:t>
            </a:r>
            <a:r>
              <a:rPr lang="en-US" sz="2400" dirty="0" err="1"/>
              <a:t>susresti</a:t>
            </a:r>
            <a:r>
              <a:rPr lang="en-US" sz="2400" dirty="0"/>
              <a:t> </a:t>
            </a:r>
            <a:r>
              <a:rPr lang="en-US" sz="2400" dirty="0" err="1"/>
              <a:t>prilikom</a:t>
            </a:r>
            <a:r>
              <a:rPr lang="en-US" sz="2400" dirty="0"/>
              <a:t> </a:t>
            </a:r>
            <a:r>
              <a:rPr lang="en-US" sz="2400" dirty="0" err="1"/>
              <a:t>investiranja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objasniti</a:t>
            </a:r>
            <a:r>
              <a:rPr lang="en-US" sz="2400" dirty="0"/>
              <a:t> </a:t>
            </a:r>
            <a:r>
              <a:rPr lang="en-US" sz="2400" dirty="0" err="1"/>
              <a:t>važnost</a:t>
            </a:r>
            <a:r>
              <a:rPr lang="en-US" sz="2400" dirty="0"/>
              <a:t> </a:t>
            </a:r>
            <a:r>
              <a:rPr lang="en-US" sz="2400" dirty="0" err="1"/>
              <a:t>vjerojatnosti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statistike</a:t>
            </a:r>
            <a:r>
              <a:rPr lang="en-US" sz="2400" dirty="0"/>
              <a:t> u </a:t>
            </a:r>
            <a:r>
              <a:rPr lang="en-US" sz="2400" dirty="0" err="1"/>
              <a:t>investiranju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Opis zadatka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550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5379AFD-0816-9361-7692-499240B83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“My wealth has come from a combination of living in America, some lucky genes, and compound interest.” – W. Buffett</a:t>
            </a:r>
          </a:p>
          <a:p>
            <a:endParaRPr lang="en-US" dirty="0"/>
          </a:p>
          <a:p>
            <a:r>
              <a:rPr lang="en-US" dirty="0"/>
              <a:t>“Compound interest is the eighth wonder of the world. He who understands it, earns it; he who doesn't, pays it” – A. Einstein</a:t>
            </a:r>
            <a:endParaRPr lang="en-H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F4F3DD-079F-812B-64D1-1173B3F3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C2202-5235-F237-BE3E-621E68A651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969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Pristup problemu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/>
              <a:t>osnovni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/>
              <a:t>model s podacima iz stvarnog života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Pristup i rješenje problema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978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BD494E4-887F-E25C-45FC-6FED498A2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Pretpostavke modela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/>
              <a:t>„</a:t>
            </a:r>
            <a:r>
              <a:rPr lang="hr-HR" sz="2400" dirty="0" err="1"/>
              <a:t>trading</a:t>
            </a:r>
            <a:r>
              <a:rPr lang="hr-HR" sz="2400" dirty="0"/>
              <a:t>” godina započinje 2. siječnja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400" dirty="0"/>
          </a:p>
          <a:p>
            <a:r>
              <a:rPr lang="hr-HR" sz="2400" dirty="0"/>
              <a:t>Ograničenja modela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R" sz="2400" dirty="0"/>
              <a:t>samo jedan indeks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400" dirty="0"/>
          </a:p>
          <a:p>
            <a:endParaRPr lang="en-HR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009A33-646D-C287-CD2A-0665D146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C018-FC8D-BD52-0469-553C7011BD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419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Kratak osvrt na kod</a:t>
            </a:r>
          </a:p>
          <a:p>
            <a:r>
              <a:rPr lang="hr-HR" sz="2400" dirty="0"/>
              <a:t>Koje ste funkcije koristili?</a:t>
            </a:r>
          </a:p>
          <a:p>
            <a:r>
              <a:rPr lang="hr-HR" sz="2400" dirty="0"/>
              <a:t>Jeste li se susreli s nekim problemima prilikom implementacije? Kako ste ih riješili?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Implementacija u </a:t>
            </a:r>
            <a:r>
              <a:rPr lang="hr-HR" sz="4000" dirty="0" err="1"/>
              <a:t>Julii</a:t>
            </a:r>
            <a:endParaRPr lang="hr-HR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221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D97BEE8-F4C6-7991-A2C5-C71CF73BC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14BB30-B24C-DCEB-E647-B1668B3E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A520C-422A-1FEF-0284-86991A8AFB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8</a:t>
            </a:fld>
            <a:endParaRPr lang="hr-HR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572ABDC-226A-D4AE-0018-9F2836A4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939800"/>
            <a:ext cx="114046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1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008D54A-2D35-E29F-03F4-7C3356569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E8FB5C-0005-8EAE-AAAF-CC8C5B24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42ACE-2947-288A-6C6C-C37990D73E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9</a:t>
            </a:fld>
            <a:endParaRPr lang="hr-HR"/>
          </a:p>
        </p:txBody>
      </p:sp>
      <p:pic>
        <p:nvPicPr>
          <p:cNvPr id="6" name="Picture 5" descr="Text, chat or text message&#10;&#10;Description automatically generated">
            <a:extLst>
              <a:ext uri="{FF2B5EF4-FFF2-40B4-BE49-F238E27FC236}">
                <a16:creationId xmlns:a16="http://schemas.microsoft.com/office/drawing/2014/main" id="{1899A0BF-E21F-01DD-DDC2-C4D1896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054100"/>
            <a:ext cx="114046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1508"/>
      </p:ext>
    </p:extLst>
  </p:cSld>
  <p:clrMapOvr>
    <a:masterClrMapping/>
  </p:clrMapOvr>
</p:sld>
</file>

<file path=ppt/theme/theme1.xml><?xml version="1.0" encoding="utf-8"?>
<a:theme xmlns:a="http://schemas.openxmlformats.org/drawingml/2006/main" name="FER Dark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ER_Light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FER_Light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4A78737296D44B9C0FDA063D431BDD" ma:contentTypeVersion="12" ma:contentTypeDescription="Stvaranje novog dokumenta." ma:contentTypeScope="" ma:versionID="5505016d88c2a2c2e94c43cb1a42ccef">
  <xsd:schema xmlns:xsd="http://www.w3.org/2001/XMLSchema" xmlns:xs="http://www.w3.org/2001/XMLSchema" xmlns:p="http://schemas.microsoft.com/office/2006/metadata/properties" xmlns:ns2="6a5cec3c-b857-4d55-a661-1a8fdc8fcb3c" xmlns:ns3="37ec1f5e-67c4-41fc-8f61-d37ccb2c36a1" targetNamespace="http://schemas.microsoft.com/office/2006/metadata/properties" ma:root="true" ma:fieldsID="d67f394a37e9e525bab642c8b2e81708" ns2:_="" ns3:_="">
    <xsd:import namespace="6a5cec3c-b857-4d55-a661-1a8fdc8fcb3c"/>
    <xsd:import namespace="37ec1f5e-67c4-41fc-8f61-d37ccb2c36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5cec3c-b857-4d55-a661-1a8fdc8fcb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c1f5e-67c4-41fc-8f61-d37ccb2c36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Zajednički se koristi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ji o zajedničkom korištenju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389E1F-108A-4E97-A066-6DC7E134E74F}">
  <ds:schemaRefs>
    <ds:schemaRef ds:uri="37ec1f5e-67c4-41fc-8f61-d37ccb2c36a1"/>
    <ds:schemaRef ds:uri="6a5cec3c-b857-4d55-a661-1a8fdc8fcb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1FBDF57-F604-4647-A6CF-70CDC37C9C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1F5157-3899-4EC7-8C94-B90B2C6E4F3C}">
  <ds:schemaRefs>
    <ds:schemaRef ds:uri="37ec1f5e-67c4-41fc-8f61-d37ccb2c36a1"/>
    <ds:schemaRef ds:uri="6a5cec3c-b857-4d55-a661-1a8fdc8fcb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224</Words>
  <Application>Microsoft Macintosh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Roobert</vt:lpstr>
      <vt:lpstr>FER Dark</vt:lpstr>
      <vt:lpstr>FER_Light</vt:lpstr>
      <vt:lpstr>1_FER_Light</vt:lpstr>
      <vt:lpstr>Uvod u računalno modeliranje u programskom jeziku Julia</vt:lpstr>
      <vt:lpstr>Sadržaj</vt:lpstr>
      <vt:lpstr>Opis zadatka</vt:lpstr>
      <vt:lpstr>PowerPoint Presentation</vt:lpstr>
      <vt:lpstr>Pristup i rješenje problema</vt:lpstr>
      <vt:lpstr>PowerPoint Presentation</vt:lpstr>
      <vt:lpstr>Implementacija u Julii</vt:lpstr>
      <vt:lpstr>PowerPoint Presentation</vt:lpstr>
      <vt:lpstr>PowerPoint Presentation</vt:lpstr>
      <vt:lpstr>PowerPoint Presentation</vt:lpstr>
      <vt:lpstr>Rezultati</vt:lpstr>
      <vt:lpstr>compund interest - primjer</vt:lpstr>
      <vt:lpstr>indeks tijekom povijesti - usporedba</vt:lpstr>
      <vt:lpstr>vjerojatnost povrata pri ulaganju u jednoj godini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Edi Prodan</cp:lastModifiedBy>
  <cp:revision>14</cp:revision>
  <cp:lastPrinted>2021-01-13T09:31:57Z</cp:lastPrinted>
  <dcterms:created xsi:type="dcterms:W3CDTF">2020-04-30T08:26:07Z</dcterms:created>
  <dcterms:modified xsi:type="dcterms:W3CDTF">2022-06-08T22:57:26Z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0x0101005F4A78737296D44B9C0FDA063D431BDD</vt:lpwstr>
  </property>
</Properties>
</file>