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8"/>
  </p:normalViewPr>
  <p:slideViewPr>
    <p:cSldViewPr snapToGrid="0">
      <p:cViewPr>
        <p:scale>
          <a:sx n="86" d="100"/>
          <a:sy n="86" d="100"/>
        </p:scale>
        <p:origin x="9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09E6-F76F-794A-4EA2-75B37321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EBE9-CEAF-88AF-682B-9C216846F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E0C2-DA59-A19F-7417-30042CF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44333-2D73-5BC7-6333-3AD112F8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BB13-CE35-227D-8178-4DDCBD9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65D-4A9F-FEEE-9AC4-62D49E75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719BF-85A2-46A8-2944-B1135CDB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1534-0A04-4E66-A1F8-A59AC54F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2BE5-C540-1C14-F6EA-19B83251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5928-E5C5-F68D-21B8-F9699871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449F3-304E-EF37-3AB6-953D2E1A6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894FE-F98F-FDD0-DD3C-3C3BA174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274D-38C6-75D2-37D6-CC5FFAB1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2015-C553-9140-6739-8835ED0B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4AF3-3ACF-A7D0-CBF8-32028C94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D5D2-80B7-FBB8-7560-7B81A63E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3005-0FF5-E221-2653-F53B5AE5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F532-C76C-FE19-AA63-95EB6085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30FF-9FFD-866C-103A-1B4D8E4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E818-2779-7D1F-101F-442AEE20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87F-5115-9152-6128-C03A16E7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692AD-3D53-3260-4F44-B72D806E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3FA-EB1C-BE13-3283-EA8E6B86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D3E2-317B-3685-5DD9-A3112818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7F0D-466F-5203-118D-A5C5FB6E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11AD-0BA7-52FB-74E6-ECC27F5C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0814-AAD1-B511-129A-F69EC827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8938-0F6E-EA99-481C-BD7599ECB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0653-57A2-8822-523B-6E23E33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6A60C-5258-292F-9E19-FF5DC5D1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22B-00A4-9800-E364-BCCE8FFC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2BDC-9FD6-69AF-894C-615A9BD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EBD1-6A4E-EBB1-56DA-8CE13E0D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26B8-A689-49DB-7052-8E20A5AE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C0145-206D-7021-3C0A-C2BC9ECC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B12A-E46C-1698-D42A-03232B4B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5F693-5FCB-E0B5-14CA-7887A05C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DE95B-9E64-90D8-A0D5-2212F424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F3E1B-E5FF-4CA0-25B7-9134217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36B-3173-A454-F599-A3BA5094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9E852-158C-86DF-9DF6-43B52069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19BC9-7009-FD45-6B46-77389852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5BDC3-ED19-9710-89D3-35E27FC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AB263-477C-1E6D-9A21-4D8E853B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F4B8-6542-7178-4E05-820F873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B0CA-90C5-E7AE-2D8F-62158AAB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33BB-A44C-70F2-4B72-2F78341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930D-5832-342C-D99A-04097EBD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FC3D8-E875-09F5-AE93-23D21A5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F4BF-0D6F-8681-2858-2D98C593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8503-8E2D-160B-8079-0F5502AB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247A-03D5-EC27-1D0D-AF5F6ADA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5548-71AD-9D4F-7BEB-EB5895F4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F125B-9817-CCA0-B0CC-7AEA75838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D542F-DF48-EC91-0702-155EF957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2A84D-779B-DEDE-5051-C2E7F845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4473-CCB8-2748-C4F4-40905AA4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0450-A359-16EA-1F8A-2B0AC3DF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A318C-8D67-8103-F304-9F0D36A0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F4B0-8D9D-DE2B-F2FC-503082C1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9BC4-9DED-E8C7-7E76-A0D9223BE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F1B0-EA33-4A40-8A2C-351289CD07F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FDC-1424-A9FA-91F3-F32F518FA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95785-E008-D390-506A-25C64DD02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DFE0-4D93-EF4B-BB6C-E0ACE3DB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4737C53-BC24-064B-63E4-382DBB195C42}"/>
              </a:ext>
            </a:extLst>
          </p:cNvPr>
          <p:cNvGrpSpPr/>
          <p:nvPr/>
        </p:nvGrpSpPr>
        <p:grpSpPr>
          <a:xfrm>
            <a:off x="1633303" y="429911"/>
            <a:ext cx="8925394" cy="5809929"/>
            <a:chOff x="1633303" y="429911"/>
            <a:chExt cx="8925394" cy="5809929"/>
          </a:xfrm>
        </p:grpSpPr>
        <p:pic>
          <p:nvPicPr>
            <p:cNvPr id="5" name="Picture 4" descr="A map of the united states of america with a red state&#10;&#10;Description automatically generated">
              <a:extLst>
                <a:ext uri="{FF2B5EF4-FFF2-40B4-BE49-F238E27FC236}">
                  <a16:creationId xmlns:a16="http://schemas.microsoft.com/office/drawing/2014/main" id="{3DA342D1-0057-3D99-0206-6CBB33FF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22" b="93878" l="4375" r="95000">
                          <a14:foregroundMark x1="10938" y1="11044" x2="10938" y2="11044"/>
                          <a14:foregroundMark x1="10000" y1="5522" x2="10000" y2="5522"/>
                          <a14:foregroundMark x1="6016" y1="14812" x2="6016" y2="15726"/>
                          <a14:foregroundMark x1="6016" y1="12157" x2="6016" y2="12940"/>
                          <a14:foregroundMark x1="6016" y1="15726" x2="1797" y2="37215"/>
                          <a14:foregroundMark x1="1797" y1="37215" x2="4609" y2="48019"/>
                          <a14:foregroundMark x1="4609" y1="48019" x2="15772" y2="67674"/>
                          <a14:foregroundMark x1="44568" y1="90245" x2="47422" y2="88956"/>
                          <a14:foregroundMark x1="92339" y1="12487" x2="92578" y2="11885"/>
                          <a14:foregroundMark x1="88906" y1="21128" x2="89417" y2="19842"/>
                          <a14:foregroundMark x1="93140" y1="14071" x2="94923" y2="21006"/>
                          <a14:foregroundMark x1="92578" y1="11885" x2="92705" y2="12379"/>
                          <a14:foregroundMark x1="89816" y1="39377" x2="89287" y2="41165"/>
                          <a14:foregroundMark x1="94047" y1="25090" x2="91949" y2="32177"/>
                          <a14:foregroundMark x1="88422" y1="52470" x2="88310" y2="55713"/>
                          <a14:foregroundMark x1="88725" y1="43698" x2="88647" y2="45965"/>
                          <a14:foregroundMark x1="80078" y1="90996" x2="84141" y2="87995"/>
                          <a14:foregroundMark x1="63311" y1="81607" x2="63438" y2="79472"/>
                          <a14:foregroundMark x1="63203" y1="83433" x2="63307" y2="81686"/>
                          <a14:foregroundMark x1="45094" y1="90858" x2="47578" y2="89076"/>
                          <a14:foregroundMark x1="35747" y1="81659" x2="36875" y2="81753"/>
                          <a14:foregroundMark x1="36465" y1="82593" x2="36641" y2="82233"/>
                          <a14:foregroundMark x1="36626" y1="82802" x2="37188" y2="81873"/>
                          <a14:foregroundMark x1="44531" y1="92317" x2="47266" y2="91717"/>
                          <a14:foregroundMark x1="82500" y1="93157" x2="84063" y2="92437"/>
                          <a14:foregroundMark x1="44297" y1="93878" x2="47500" y2="92797"/>
                          <a14:foregroundMark x1="90337" y1="36045" x2="91094" y2="35290"/>
                          <a14:backgroundMark x1="88203" y1="42737" x2="89063" y2="42977"/>
                          <a14:backgroundMark x1="90045" y1="37627" x2="90547" y2="38655"/>
                          <a14:backgroundMark x1="94141" y1="22929" x2="94141" y2="25090"/>
                          <a14:backgroundMark x1="87266" y1="19328" x2="91484" y2="12485"/>
                          <a14:backgroundMark x1="91484" y1="12485" x2="91641" y2="11765"/>
                          <a14:backgroundMark x1="92188" y1="12365" x2="89375" y2="19808"/>
                          <a14:backgroundMark x1="92031" y1="12125" x2="91797" y2="13565"/>
                          <a14:backgroundMark x1="87891" y1="57863" x2="90234" y2="55342"/>
                          <a14:backgroundMark x1="85938" y1="43457" x2="89063" y2="50540"/>
                          <a14:backgroundMark x1="90391" y1="34934" x2="91328" y2="33133"/>
                          <a14:backgroundMark x1="93984" y1="22929" x2="93984" y2="22929"/>
                          <a14:backgroundMark x1="5859" y1="6122" x2="5625" y2="14046"/>
                          <a14:backgroundMark x1="5703" y1="6723" x2="6172" y2="12125"/>
                          <a14:backgroundMark x1="8906" y1="5042" x2="9766" y2="3721"/>
                          <a14:backgroundMark x1="5859" y1="5642" x2="5469" y2="7443"/>
                          <a14:backgroundMark x1="5703" y1="12845" x2="5469" y2="14646"/>
                          <a14:backgroundMark x1="5703" y1="12845" x2="4453" y2="13325"/>
                          <a14:backgroundMark x1="64453" y1="80552" x2="65859" y2="83433"/>
                          <a14:backgroundMark x1="52500" y1="11285" x2="58203" y2="15606"/>
                          <a14:backgroundMark x1="58203" y1="15606" x2="61719" y2="15606"/>
                          <a14:backgroundMark x1="9609" y1="65786" x2="22188" y2="73950"/>
                          <a14:backgroundMark x1="22188" y1="73950" x2="29297" y2="73469"/>
                          <a14:backgroundMark x1="29297" y1="73469" x2="33359" y2="81032"/>
                          <a14:backgroundMark x1="37025" y1="82471" x2="40703" y2="83914"/>
                          <a14:backgroundMark x1="40703" y1="83914" x2="42344" y2="88475"/>
                          <a14:backgroundMark x1="33047" y1="80792" x2="36094" y2="84754"/>
                          <a14:backgroundMark x1="46288" y1="94769" x2="48203" y2="96999"/>
                          <a14:backgroundMark x1="43047" y1="90996" x2="44424" y2="92599"/>
                          <a14:backgroundMark x1="91250" y1="34814" x2="92813" y2="33733"/>
                          <a14:backgroundMark x1="87578" y1="56783" x2="88125" y2="57383"/>
                          <a14:backgroundMark x1="88125" y1="51261" x2="88438" y2="52461"/>
                          <a14:backgroundMark x1="89141" y1="37335" x2="90234" y2="36375"/>
                          <a14:backgroundMark x1="94219" y1="22929" x2="94844" y2="22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1803" y="1187780"/>
              <a:ext cx="7772400" cy="5052060"/>
            </a:xfrm>
            <a:prstGeom prst="rect">
              <a:avLst/>
            </a:prstGeom>
          </p:spPr>
        </p:pic>
        <p:pic>
          <p:nvPicPr>
            <p:cNvPr id="10" name="Picture 9" descr="A red and white for sale sign&#10;&#10;Description automatically generated">
              <a:extLst>
                <a:ext uri="{FF2B5EF4-FFF2-40B4-BE49-F238E27FC236}">
                  <a16:creationId xmlns:a16="http://schemas.microsoft.com/office/drawing/2014/main" id="{58C609E2-E064-6116-5591-862B8E30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1531" y="2316265"/>
              <a:ext cx="1050832" cy="7881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874EF4-564D-43D8-1724-909B9603C791}"/>
                </a:ext>
              </a:extLst>
            </p:cNvPr>
            <p:cNvSpPr txBox="1"/>
            <p:nvPr/>
          </p:nvSpPr>
          <p:spPr>
            <a:xfrm>
              <a:off x="1633303" y="429911"/>
              <a:ext cx="89253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C00000"/>
                  </a:solidFill>
                </a:rPr>
                <a:t>Did you get a fair price?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Edicta Grullon</dc:creator>
  <cp:lastModifiedBy>Edicta Grullon</cp:lastModifiedBy>
  <cp:revision>2</cp:revision>
  <dcterms:created xsi:type="dcterms:W3CDTF">2025-03-29T14:10:05Z</dcterms:created>
  <dcterms:modified xsi:type="dcterms:W3CDTF">2025-03-29T14:30:28Z</dcterms:modified>
</cp:coreProperties>
</file>