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message-passing-interface/microsoft-mp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02660-89B5-4487-BC95-272F1D533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Практическое занятие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3D67B6-BC82-43E0-B2FD-45E9B803E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 технологии </a:t>
            </a:r>
            <a:r>
              <a:rPr lang="en-US" dirty="0" err="1"/>
              <a:t>MPI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CE626-1F01-4F1B-A8D5-5FD96AFE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оздайте</a:t>
            </a:r>
            <a:r>
              <a:rPr lang="ru-RU" dirty="0"/>
              <a:t> консольное приложение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E94BDA-E961-4273-91A5-16A5425D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67" y="2231843"/>
            <a:ext cx="7673068" cy="43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CE626-1F01-4F1B-A8D5-5FD96AFE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Скопируйте содержимое папки </a:t>
            </a:r>
            <a:r>
              <a:rPr lang="en-US" dirty="0" err="1"/>
              <a:t>msmpisdk</a:t>
            </a:r>
            <a:r>
              <a:rPr lang="en-US" dirty="0"/>
              <a:t> </a:t>
            </a:r>
            <a:r>
              <a:rPr lang="ru-RU" dirty="0"/>
              <a:t>в папку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445F96-FED6-4080-8D1B-C8DFEC29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37" y="2345598"/>
            <a:ext cx="6602323" cy="44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9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CE626-1F01-4F1B-A8D5-5FD96AFE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1051074" cy="970450"/>
          </a:xfrm>
        </p:spPr>
        <p:txBody>
          <a:bodyPr/>
          <a:lstStyle/>
          <a:p>
            <a:r>
              <a:rPr lang="ru-RU" dirty="0"/>
              <a:t>Возьмите из лекции пример на 29 слайде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658857-C8D2-4F4A-92CD-B2AF3B8E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99" y="2116687"/>
            <a:ext cx="7640160" cy="47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CE626-1F01-4F1B-A8D5-5FD96AFE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Добавьте библиотеки в проект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1AB65E-8845-4BA5-8BA3-5D747AD1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1" y="2702509"/>
            <a:ext cx="4667250" cy="51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172D8-C017-4741-A04D-8D449E33CF54}"/>
              </a:ext>
            </a:extLst>
          </p:cNvPr>
          <p:cNvSpPr txBox="1"/>
          <p:nvPr/>
        </p:nvSpPr>
        <p:spPr>
          <a:xfrm>
            <a:off x="5454734" y="2379344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Правой кнопкой на проект,</a:t>
            </a:r>
          </a:p>
          <a:p>
            <a:r>
              <a:rPr lang="en-US" dirty="0"/>
              <a:t>&lt;- </a:t>
            </a:r>
            <a:r>
              <a:rPr lang="ru-RU" dirty="0"/>
              <a:t>Затем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046257-0FAD-4017-8F4F-0C951CE5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357" y="3687399"/>
            <a:ext cx="2009775" cy="2809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3A9B60-990F-46C9-95BA-BBA55E7FA47E}"/>
              </a:ext>
            </a:extLst>
          </p:cNvPr>
          <p:cNvSpPr txBox="1"/>
          <p:nvPr/>
        </p:nvSpPr>
        <p:spPr>
          <a:xfrm>
            <a:off x="4990011" y="450173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Должно стать так</a:t>
            </a:r>
            <a:r>
              <a:rPr lang="en-US" dirty="0"/>
              <a:t> -&gt;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EAAE23-DF53-4D3D-8666-C68268F62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" y="5746358"/>
            <a:ext cx="6057900" cy="819150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21C06A7-4D5B-4B29-B5C5-3839B74B79AE}"/>
              </a:ext>
            </a:extLst>
          </p:cNvPr>
          <p:cNvCxnSpPr/>
          <p:nvPr/>
        </p:nvCxnSpPr>
        <p:spPr>
          <a:xfrm>
            <a:off x="1314994" y="6497274"/>
            <a:ext cx="101019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EB414EF-9CED-4A9F-8309-6F5D31DAD7EC}"/>
              </a:ext>
            </a:extLst>
          </p:cNvPr>
          <p:cNvSpPr/>
          <p:nvPr/>
        </p:nvSpPr>
        <p:spPr>
          <a:xfrm>
            <a:off x="8724551" y="4597167"/>
            <a:ext cx="830510" cy="134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6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18C15-69C5-4222-9E38-2897D644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00EB7-9B6E-4FDA-9AD8-4B7510AE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8906"/>
          </a:xfrm>
        </p:spPr>
        <p:txBody>
          <a:bodyPr/>
          <a:lstStyle/>
          <a:p>
            <a:r>
              <a:rPr lang="ru-RU" dirty="0"/>
              <a:t>Программу можно запустить в </a:t>
            </a:r>
            <a:r>
              <a:rPr lang="en-US" dirty="0"/>
              <a:t>Visual Studio, </a:t>
            </a:r>
            <a:r>
              <a:rPr lang="ru-RU" dirty="0"/>
              <a:t>но она выполнится в </a:t>
            </a:r>
            <a:r>
              <a:rPr lang="ru-RU" dirty="0" err="1"/>
              <a:t>однопроцессном</a:t>
            </a:r>
            <a:r>
              <a:rPr lang="ru-RU" dirty="0"/>
              <a:t> режиме.</a:t>
            </a:r>
          </a:p>
          <a:p>
            <a:r>
              <a:rPr lang="ru-RU" dirty="0"/>
              <a:t>Для полноценного запуска нужно взять утилиту </a:t>
            </a:r>
            <a:r>
              <a:rPr lang="en-US" dirty="0"/>
              <a:t>mpiexec.exe</a:t>
            </a:r>
            <a:r>
              <a:rPr lang="ru-RU" dirty="0"/>
              <a:t> в папке </a:t>
            </a:r>
            <a:r>
              <a:rPr lang="en-US" dirty="0" err="1"/>
              <a:t>msmpi_bin</a:t>
            </a:r>
            <a:r>
              <a:rPr lang="ru-RU" dirty="0"/>
              <a:t> и запустить полученную в результате сборки программу (лучше собрать в </a:t>
            </a:r>
            <a:r>
              <a:rPr lang="en-US" dirty="0"/>
              <a:t>Release) </a:t>
            </a:r>
            <a:r>
              <a:rPr lang="ru-RU" dirty="0"/>
              <a:t>через данную утилиту</a:t>
            </a:r>
          </a:p>
          <a:p>
            <a:r>
              <a:rPr lang="ru-RU" dirty="0"/>
              <a:t>Пример запуска для 20 процессов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mpiexec.exe -n 20 mpitest.exe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Дома </a:t>
            </a:r>
            <a:r>
              <a:rPr lang="en-US" dirty="0"/>
              <a:t>MPI SDK </a:t>
            </a:r>
            <a:r>
              <a:rPr lang="ru-RU" dirty="0"/>
              <a:t>можно установить с сайта </a:t>
            </a:r>
            <a:r>
              <a:rPr lang="en-US" dirty="0"/>
              <a:t>Microsoft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https://docs.microsoft.com/en-us/message-passing-interface/microsoft-mpi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ОС </a:t>
            </a:r>
            <a:r>
              <a:rPr lang="en-US" dirty="0"/>
              <a:t>Linux </a:t>
            </a:r>
            <a:r>
              <a:rPr lang="ru-RU" dirty="0"/>
              <a:t>используются пакеты </a:t>
            </a:r>
            <a:r>
              <a:rPr lang="en-US" dirty="0"/>
              <a:t>hydra </a:t>
            </a:r>
            <a:r>
              <a:rPr lang="ru-RU" dirty="0"/>
              <a:t>и </a:t>
            </a:r>
            <a:r>
              <a:rPr lang="en-US" dirty="0" err="1"/>
              <a:t>mpich</a:t>
            </a:r>
            <a:r>
              <a:rPr lang="en-US" dirty="0"/>
              <a:t>, </a:t>
            </a:r>
            <a:r>
              <a:rPr lang="ru-RU" dirty="0"/>
              <a:t>для запуска утилита </a:t>
            </a:r>
            <a:r>
              <a:rPr lang="en-US"/>
              <a:t>mpirun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4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18C15-69C5-4222-9E38-2897D644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700EB7-9B6E-4FDA-9AD8-4B7510AE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Реализуйте параллельные программы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Суммирования элементов вектора размером 120000 элементов для 2,4,6,12 процессов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Умножения матрицы на вектор, 1000х1000. 1000 элементов для 2,5,10 процессов</a:t>
            </a:r>
          </a:p>
          <a:p>
            <a:endParaRPr lang="ru-RU" dirty="0"/>
          </a:p>
          <a:p>
            <a:r>
              <a:rPr lang="ru-RU" dirty="0"/>
              <a:t>Посчитайте время выполнения параллельного кода </a:t>
            </a:r>
            <a:r>
              <a:rPr lang="en-US" dirty="0" err="1"/>
              <a:t>MPI_Wtime</a:t>
            </a:r>
            <a:r>
              <a:rPr lang="en-US" dirty="0"/>
              <a:t>, </a:t>
            </a:r>
            <a:r>
              <a:rPr lang="ru-RU" dirty="0"/>
              <a:t>составьте графики</a:t>
            </a:r>
          </a:p>
          <a:p>
            <a:r>
              <a:rPr lang="ru-RU" dirty="0"/>
              <a:t>Посчитайте ускорение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424707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33</TotalTime>
  <Words>173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Цитаты</vt:lpstr>
      <vt:lpstr>Практическое занятие</vt:lpstr>
      <vt:lpstr>Cоздайте консольное приложение</vt:lpstr>
      <vt:lpstr>Скопируйте содержимое папки msmpisdk в папку проекта</vt:lpstr>
      <vt:lpstr>Возьмите из лекции пример на 29 слайде</vt:lpstr>
      <vt:lpstr>Добавьте библиотеки в проект</vt:lpstr>
      <vt:lpstr>Запуск</vt:lpstr>
      <vt:lpstr>Задание на семинар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занятие</dc:title>
  <dc:creator>Evgeniy Ivanov</dc:creator>
  <cp:lastModifiedBy>user</cp:lastModifiedBy>
  <cp:revision>8</cp:revision>
  <dcterms:created xsi:type="dcterms:W3CDTF">2020-02-27T21:18:18Z</dcterms:created>
  <dcterms:modified xsi:type="dcterms:W3CDTF">2021-12-08T05:14:24Z</dcterms:modified>
</cp:coreProperties>
</file>