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2"/>
  </p:normalViewPr>
  <p:slideViewPr>
    <p:cSldViewPr snapToGrid="0" snapToObjects="1">
      <p:cViewPr>
        <p:scale>
          <a:sx n="90" d="100"/>
          <a:sy n="90" d="100"/>
        </p:scale>
        <p:origin x="800" y="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B0CD4-CCFC-9D4D-94D1-1F954370BF87}" type="datetimeFigureOut">
              <a:rPr lang="en-US" smtClean="0"/>
              <a:t>3/25/18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893B2-656F-B448-80A3-A82DA6FA6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44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893B2-656F-B448-80A3-A82DA6FA69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653F-D8AB-7844-B881-C118A84B9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4E9F2-3624-3141-BEF5-41839CDA9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BC874-FA75-1D47-9FD5-C442AE5F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41D7-E0EC-D24F-93E7-6603093547F1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5CCA-1888-CA44-87A3-BD437137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75C8D-3E60-674A-BAAA-8AE28A85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AC50-EF78-2B44-BBD9-B42AAA690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3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BC61-F003-504E-9A66-6F3D164A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BF598-E426-664A-B190-B21B31B48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58D9-91E7-1F44-BD0E-7D34A78C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41D7-E0EC-D24F-93E7-6603093547F1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E99C7-9C21-F041-97FD-E8D663BA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344B0-1EFE-E74B-9050-83A403B4B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AC50-EF78-2B44-BBD9-B42AAA690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7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3CE9AD-6BDF-F14A-9CBD-629D1922B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95B43-6C1E-3A4A-92E0-59443FE48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DC7E4-3369-434D-8FF6-4A42600A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41D7-E0EC-D24F-93E7-6603093547F1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324AF-127C-0843-9599-F9D19917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49BC7-A577-C948-86C5-C59CF930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AC50-EF78-2B44-BBD9-B42AAA690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4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E25A-D6BD-AD43-9564-AEC1BEE8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EF126-A755-DD4A-848D-3FA0265DA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47D1-940C-D445-9B1F-95A0B720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41D7-E0EC-D24F-93E7-6603093547F1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3BDB1-965A-274E-B43E-9DF9724B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69C2C-C671-BC4E-AAEA-B31B549F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AC50-EF78-2B44-BBD9-B42AAA690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6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80A9-76AE-AE4D-AC1B-489600C4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5CAF3-5270-FB41-BFEE-007033043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0FCE5-1543-D14E-8E17-E9AD1EE4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41D7-E0EC-D24F-93E7-6603093547F1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4B5B7-2F1E-6943-BDF8-1E53A9E4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983AF-7246-2D4A-8121-E5835F6A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AC50-EF78-2B44-BBD9-B42AAA690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8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4675-2E8E-6A49-8E7A-642D0DC8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D0F9-6B41-B14F-BBCE-2B96F0389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59272-22D5-BA4E-A839-A663F6D2D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D20D5-2E7C-594D-BD55-D8F87175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41D7-E0EC-D24F-93E7-6603093547F1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BCBBA-BC98-3F48-9B01-8504D738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1A632-9280-7548-8E09-753B1DAE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AC50-EF78-2B44-BBD9-B42AAA690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9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392B-F67F-4042-B8A6-352D588A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F2E77-85B0-3A4A-B729-4F3B9475B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4390E-C6BE-7447-B52F-E35A6FA54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233C7-734F-314F-B11E-27AE4D653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8F8E1-0443-5A4C-B727-B12DA818A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210E4-6423-8140-9AFC-ECAD512B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41D7-E0EC-D24F-93E7-6603093547F1}" type="datetimeFigureOut">
              <a:rPr lang="en-US" smtClean="0"/>
              <a:t>3/25/18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A0E38-BAA0-F149-B857-6299CA2C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7841EC-2AB9-5945-849D-1D163694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AC50-EF78-2B44-BBD9-B42AAA690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1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05BE-A501-9B45-A40F-0E1719C3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D1577-A2A7-9644-B51E-FA983338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41D7-E0EC-D24F-93E7-6603093547F1}" type="datetimeFigureOut">
              <a:rPr lang="en-US" smtClean="0"/>
              <a:t>3/25/18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B77B3-5EBA-F847-BF31-C943C9FE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FE799-8604-F044-94D1-B0177C5B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AC50-EF78-2B44-BBD9-B42AAA690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6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AD448-9D8D-F948-894B-2A91B463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41D7-E0EC-D24F-93E7-6603093547F1}" type="datetimeFigureOut">
              <a:rPr lang="en-US" smtClean="0"/>
              <a:t>3/25/18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AA0BB1-B819-A445-8CA2-49981F40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EDAE9-CD03-1C44-A550-08102CEA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AC50-EF78-2B44-BBD9-B42AAA690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B1B3-628B-BD4D-80E2-6EE2DA7E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588FE-65AB-CB43-A405-582C263EB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FDCDB-4ACA-DF4F-9A26-C9E0B56A5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58279-8941-DE47-B431-4CA66D4B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41D7-E0EC-D24F-93E7-6603093547F1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3DE96-E2EF-ED4D-B303-A3674255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F1F7A-50EA-474C-B142-60498B3C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AC50-EF78-2B44-BBD9-B42AAA690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0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F209-8405-414E-89C9-78D8C12A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EB3A5-6563-2C4A-BF8C-3294524E4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99E09-8A21-F343-BDFC-3DE3AE370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D9042-DB6B-0448-A4F1-1AE8A22A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41D7-E0EC-D24F-93E7-6603093547F1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A7824-E30C-EF42-98F6-F7147A15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B5C37-525B-3D49-B402-FEFB44BC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AC50-EF78-2B44-BBD9-B42AAA690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8873-65D4-3342-8150-DBA73A75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E8312-F606-C642-8EBF-219843A30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D71C-F5B7-454B-8CE6-5510ADB56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341D7-E0EC-D24F-93E7-6603093547F1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8F2CC-BD4D-C54B-A891-C5111B6A1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A2FAA-EB46-B34A-9AC7-EC3FDDA5B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BAC50-EF78-2B44-BBD9-B42AAA690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2788F2-9122-4240-9AE7-F001273F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4306"/>
            <a:ext cx="12192000" cy="77874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C8CF46-DAD1-8841-9269-41FD88919F08}"/>
              </a:ext>
            </a:extLst>
          </p:cNvPr>
          <p:cNvSpPr/>
          <p:nvPr/>
        </p:nvSpPr>
        <p:spPr>
          <a:xfrm>
            <a:off x="162552" y="64172"/>
            <a:ext cx="15440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EdifyU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EDA1F-F84D-634E-A336-2C0123D1CE4D}"/>
              </a:ext>
            </a:extLst>
          </p:cNvPr>
          <p:cNvSpPr/>
          <p:nvPr/>
        </p:nvSpPr>
        <p:spPr>
          <a:xfrm>
            <a:off x="4797144" y="174663"/>
            <a:ext cx="14414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Collections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90C93B-D49C-7941-8AB3-EF19683909B5}"/>
              </a:ext>
            </a:extLst>
          </p:cNvPr>
          <p:cNvSpPr/>
          <p:nvPr/>
        </p:nvSpPr>
        <p:spPr>
          <a:xfrm>
            <a:off x="7792879" y="174663"/>
            <a:ext cx="20377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Sign In/ Sign 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8797CA-104F-C640-9DC6-68F33C342683}"/>
              </a:ext>
            </a:extLst>
          </p:cNvPr>
          <p:cNvSpPr/>
          <p:nvPr/>
        </p:nvSpPr>
        <p:spPr>
          <a:xfrm>
            <a:off x="6588361" y="174663"/>
            <a:ext cx="8547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C771D-9151-7840-B5B1-C9209899E3DD}"/>
              </a:ext>
            </a:extLst>
          </p:cNvPr>
          <p:cNvSpPr txBox="1"/>
          <p:nvPr/>
        </p:nvSpPr>
        <p:spPr>
          <a:xfrm>
            <a:off x="2307150" y="1947383"/>
            <a:ext cx="76570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Welcome!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EdifyU, we know it can be hard to find solid, reliable, and quality Christian resources. </a:t>
            </a:r>
            <a:r>
              <a:rPr lang="en-I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That's why we are here—to equip you with resources that will build you up and encourage you to share what you find with others. All for FREE!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39E876-DA39-ED47-82A1-05E4167BB6DA}"/>
              </a:ext>
            </a:extLst>
          </p:cNvPr>
          <p:cNvSpPr/>
          <p:nvPr/>
        </p:nvSpPr>
        <p:spPr>
          <a:xfrm>
            <a:off x="10180414" y="174663"/>
            <a:ext cx="1707458" cy="3897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Search…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5ED7E-334C-2449-B921-754BC6CD9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8557" y="237781"/>
            <a:ext cx="322957" cy="29911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9710C23-8247-1B4F-B237-CC496C9577A2}"/>
              </a:ext>
            </a:extLst>
          </p:cNvPr>
          <p:cNvSpPr/>
          <p:nvPr/>
        </p:nvSpPr>
        <p:spPr>
          <a:xfrm>
            <a:off x="0" y="6742564"/>
            <a:ext cx="12192000" cy="1054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666557-0039-7F4A-B42E-0868F2726146}"/>
              </a:ext>
            </a:extLst>
          </p:cNvPr>
          <p:cNvSpPr txBox="1"/>
          <p:nvPr/>
        </p:nvSpPr>
        <p:spPr>
          <a:xfrm>
            <a:off x="162552" y="6781441"/>
            <a:ext cx="214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0EF839-4E34-4C43-B2D3-5B06D4B3BA9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b="86962"/>
          <a:stretch/>
        </p:blipFill>
        <p:spPr>
          <a:xfrm>
            <a:off x="279400" y="7479080"/>
            <a:ext cx="11608472" cy="3176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969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42084A-5DDA-744A-BAF3-D0E8E4F5445D}"/>
              </a:ext>
            </a:extLst>
          </p:cNvPr>
          <p:cNvSpPr/>
          <p:nvPr/>
        </p:nvSpPr>
        <p:spPr>
          <a:xfrm>
            <a:off x="0" y="1422"/>
            <a:ext cx="12192000" cy="7286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C8CF46-DAD1-8841-9269-41FD88919F08}"/>
              </a:ext>
            </a:extLst>
          </p:cNvPr>
          <p:cNvSpPr/>
          <p:nvPr/>
        </p:nvSpPr>
        <p:spPr>
          <a:xfrm>
            <a:off x="162552" y="64172"/>
            <a:ext cx="15440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EdifyU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EDA1F-F84D-634E-A336-2C0123D1CE4D}"/>
              </a:ext>
            </a:extLst>
          </p:cNvPr>
          <p:cNvSpPr/>
          <p:nvPr/>
        </p:nvSpPr>
        <p:spPr>
          <a:xfrm>
            <a:off x="4797144" y="174663"/>
            <a:ext cx="14414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Collections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90C93B-D49C-7941-8AB3-EF19683909B5}"/>
              </a:ext>
            </a:extLst>
          </p:cNvPr>
          <p:cNvSpPr/>
          <p:nvPr/>
        </p:nvSpPr>
        <p:spPr>
          <a:xfrm>
            <a:off x="7792879" y="174663"/>
            <a:ext cx="20377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Sign In/ Sign 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8797CA-104F-C640-9DC6-68F33C342683}"/>
              </a:ext>
            </a:extLst>
          </p:cNvPr>
          <p:cNvSpPr/>
          <p:nvPr/>
        </p:nvSpPr>
        <p:spPr>
          <a:xfrm>
            <a:off x="6588361" y="174663"/>
            <a:ext cx="8547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39E876-DA39-ED47-82A1-05E4167BB6DA}"/>
              </a:ext>
            </a:extLst>
          </p:cNvPr>
          <p:cNvSpPr/>
          <p:nvPr/>
        </p:nvSpPr>
        <p:spPr>
          <a:xfrm>
            <a:off x="10180414" y="174663"/>
            <a:ext cx="1707458" cy="3897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Search…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5ED7E-334C-2449-B921-754BC6CD9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557" y="237781"/>
            <a:ext cx="322957" cy="29911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9710C23-8247-1B4F-B237-CC496C9577A2}"/>
              </a:ext>
            </a:extLst>
          </p:cNvPr>
          <p:cNvSpPr/>
          <p:nvPr/>
        </p:nvSpPr>
        <p:spPr>
          <a:xfrm>
            <a:off x="0" y="6742564"/>
            <a:ext cx="12192000" cy="1054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666557-0039-7F4A-B42E-0868F2726146}"/>
              </a:ext>
            </a:extLst>
          </p:cNvPr>
          <p:cNvSpPr txBox="1"/>
          <p:nvPr/>
        </p:nvSpPr>
        <p:spPr>
          <a:xfrm>
            <a:off x="162552" y="792835"/>
            <a:ext cx="214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Featured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F0AA64A-DC60-B24B-B214-04D8F5FEF7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55712"/>
          <a:stretch/>
        </p:blipFill>
        <p:spPr>
          <a:xfrm>
            <a:off x="4267200" y="1551717"/>
            <a:ext cx="7620671" cy="38711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E40A6A5-8BC4-4647-9313-182E58F7C71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100" y="1551717"/>
            <a:ext cx="5473700" cy="38711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C37A277-F992-8F46-8714-A21C68B81D4F}"/>
              </a:ext>
            </a:extLst>
          </p:cNvPr>
          <p:cNvSpPr/>
          <p:nvPr/>
        </p:nvSpPr>
        <p:spPr>
          <a:xfrm>
            <a:off x="3502400" y="1779159"/>
            <a:ext cx="7675914" cy="3416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Sermon of the Week:</a:t>
            </a:r>
          </a:p>
          <a:p>
            <a:pPr algn="ctr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“Speak for Yourself: A Challenge”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by C.H. Spurgeon</a:t>
            </a:r>
          </a:p>
          <a:p>
            <a:pPr algn="ctr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Listen Now &gt;</a:t>
            </a:r>
          </a:p>
        </p:txBody>
      </p:sp>
      <p:sp>
        <p:nvSpPr>
          <p:cNvPr id="41" name="Chevron 40">
            <a:extLst>
              <a:ext uri="{FF2B5EF4-FFF2-40B4-BE49-F238E27FC236}">
                <a16:creationId xmlns:a16="http://schemas.microsoft.com/office/drawing/2014/main" id="{5123A42F-0E03-0A4A-9311-83539272679D}"/>
              </a:ext>
            </a:extLst>
          </p:cNvPr>
          <p:cNvSpPr/>
          <p:nvPr/>
        </p:nvSpPr>
        <p:spPr>
          <a:xfrm>
            <a:off x="11371614" y="3042809"/>
            <a:ext cx="322957" cy="889000"/>
          </a:xfrm>
          <a:prstGeom prst="chevron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hevron 41">
            <a:extLst>
              <a:ext uri="{FF2B5EF4-FFF2-40B4-BE49-F238E27FC236}">
                <a16:creationId xmlns:a16="http://schemas.microsoft.com/office/drawing/2014/main" id="{F0C1622B-1A0D-8E4E-8197-2C8753B6827D}"/>
              </a:ext>
            </a:extLst>
          </p:cNvPr>
          <p:cNvSpPr/>
          <p:nvPr/>
        </p:nvSpPr>
        <p:spPr>
          <a:xfrm rot="10800000">
            <a:off x="408358" y="3050318"/>
            <a:ext cx="322957" cy="889000"/>
          </a:xfrm>
          <a:prstGeom prst="chevron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E16DED-D66D-9141-8477-B6A5761D21FE}"/>
              </a:ext>
            </a:extLst>
          </p:cNvPr>
          <p:cNvSpPr txBox="1"/>
          <p:nvPr/>
        </p:nvSpPr>
        <p:spPr>
          <a:xfrm>
            <a:off x="162552" y="5841527"/>
            <a:ext cx="27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3FA38DA-1D22-A34D-AC9C-96532C69476F}"/>
              </a:ext>
            </a:extLst>
          </p:cNvPr>
          <p:cNvSpPr/>
          <p:nvPr/>
        </p:nvSpPr>
        <p:spPr>
          <a:xfrm>
            <a:off x="292100" y="6526749"/>
            <a:ext cx="3477842" cy="1281653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57434D7-B017-104E-A4C1-A806A59E3433}"/>
              </a:ext>
            </a:extLst>
          </p:cNvPr>
          <p:cNvSpPr/>
          <p:nvPr/>
        </p:nvSpPr>
        <p:spPr>
          <a:xfrm>
            <a:off x="4267200" y="6514049"/>
            <a:ext cx="3477842" cy="1281653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AF5991E-7661-4440-A581-1E1367CF7B40}"/>
              </a:ext>
            </a:extLst>
          </p:cNvPr>
          <p:cNvSpPr/>
          <p:nvPr/>
        </p:nvSpPr>
        <p:spPr>
          <a:xfrm>
            <a:off x="8363672" y="6526749"/>
            <a:ext cx="3477842" cy="128165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56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99</Words>
  <Application>Microsoft Macintosh PowerPoint</Application>
  <PresentationFormat>Widescreen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x00119959@gmail.com</dc:creator>
  <cp:lastModifiedBy>x00119959@gmail.com</cp:lastModifiedBy>
  <cp:revision>32</cp:revision>
  <dcterms:created xsi:type="dcterms:W3CDTF">2018-03-19T18:34:34Z</dcterms:created>
  <dcterms:modified xsi:type="dcterms:W3CDTF">2018-03-25T21:02:33Z</dcterms:modified>
</cp:coreProperties>
</file>