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60" r:id="rId1"/>
  </p:sldMasterIdLst>
  <p:notesMasterIdLst>
    <p:notesMasterId r:id="rId2"/>
  </p:notesMasterIdLst>
  <p:sldIdLst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5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/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altLang="en-IN" lang="en-US"/>
              <a:t>transfer learning-based classification of poultry</a:t>
            </a:r>
            <a:endParaRPr altLang="en-US" lang="zh-CN"/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</a:p>
          <a:p/>
          <a:p>
            <a:r>
              <a:t>By: </a:t>
            </a:r>
            <a:r>
              <a:rPr altLang="en-IN" lang="en-US"/>
              <a:t>E</a:t>
            </a:r>
            <a:r>
              <a:rPr altLang="en-IN" lang="en-US"/>
              <a:t>d</a:t>
            </a:r>
            <a:r>
              <a:rPr altLang="en-IN" lang="en-US"/>
              <a:t>i</a:t>
            </a:r>
            <a:r>
              <a:rPr altLang="en-IN" lang="en-US"/>
              <a:t>g</a:t>
            </a:r>
            <a:r>
              <a:rPr altLang="en-IN" lang="en-US"/>
              <a:t>a</a:t>
            </a:r>
            <a:r>
              <a:rPr altLang="en-IN" lang="en-US"/>
              <a:t> </a:t>
            </a:r>
            <a:r>
              <a:rPr altLang="en-IN" lang="en-US"/>
              <a:t>s</a:t>
            </a:r>
            <a:r>
              <a:rPr altLang="en-IN" lang="en-US"/>
              <a:t>r</a:t>
            </a:r>
            <a:r>
              <a:rPr altLang="en-IN" lang="en-US"/>
              <a:t>e</a:t>
            </a:r>
            <a:r>
              <a:rPr altLang="en-IN" lang="en-US"/>
              <a:t>e</a:t>
            </a:r>
            <a:r>
              <a:rPr altLang="en-IN" lang="en-US"/>
              <a:t>n</a:t>
            </a:r>
            <a:r>
              <a:rPr altLang="en-IN" lang="en-US"/>
              <a:t>i</a:t>
            </a:r>
            <a:r>
              <a:rPr altLang="en-IN" lang="en-US"/>
              <a:t>v</a:t>
            </a:r>
            <a:r>
              <a:rPr altLang="en-IN" lang="en-US"/>
              <a:t>a</a:t>
            </a:r>
            <a:r>
              <a:rPr altLang="en-IN" lang="en-US"/>
              <a:t>sull</a:t>
            </a:r>
            <a:r>
              <a:rPr altLang="en-IN" lang="en-US"/>
              <a:t>u</a:t>
            </a:r>
            <a:endParaRPr altLang="en-US" lang="zh-CN"/>
          </a:p>
          <a:p>
            <a:r>
              <a:t>Platform: SmartInternz</a:t>
            </a:r>
          </a:p>
          <a:p>
            <a:r>
              <a:t>Date: 19-06-2025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/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Problem Statement &amp; Objective</a:t>
            </a: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t>Problem:</a:t>
            </a:r>
          </a:p>
          <a:p>
            <a:r>
              <a:t>Manual classification is time-consuming and prone to errors</a:t>
            </a:r>
            <a:endParaRPr altLang="en-US" lang="zh-CN"/>
          </a:p>
          <a:p>
            <a:r>
              <a:t>Objective:</a:t>
            </a:r>
          </a:p>
          <a:p>
            <a:r>
              <a:rPr altLang="en-US" lang="zh-CN"/>
              <a:t>    - Develop a transfer learning-based classification model for poultry images</a:t>
            </a:r>
            <a:endParaRPr altLang="en-US" lang="zh-CN"/>
          </a:p>
          <a:p>
            <a:endParaRPr altLang="en-US" lang="zh-CN"/>
          </a:p>
          <a:p>
            <a:endParaRPr altLang="en-US"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/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Dataset Description</a:t>
            </a:r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IN" lang="en-US"/>
              <a:t>Title: Poultry Image Dataset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    - Dataset source and size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    - Image characteristics and labels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- Image: An example image from the dataset</a:t>
            </a:r>
            <a:endParaRPr altLang="en-US"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/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Methodology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IN" lang="en-US"/>
              <a:t> - Data collection and preprocessing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    - Transfer learning using pre-trained CNNs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    - Fine-tuning and model evaluation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- Image: A flowchart or diagram illustrating the methodology</a:t>
            </a:r>
            <a:endParaRPr altLang="en-US" lang="zh-CN"/>
          </a:p>
          <a:p>
            <a:pPr indent="0" marL="0">
              <a:buNone/>
            </a:pPr>
            <a:endParaRPr altLang="en-US"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/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Model &amp; Accuracy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IN" lang="en-US"/>
              <a:t>Model Building and Evaluation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    </a:t>
            </a:r>
            <a:r>
              <a:rPr altLang="en-IN" lang="en-US"/>
              <a:t>-</a:t>
            </a:r>
            <a:r>
              <a:rPr altLang="en-IN" lang="en-US"/>
              <a:t> </a:t>
            </a:r>
            <a:r>
              <a:rPr altLang="en-IN" lang="en-US"/>
              <a:t>P</a:t>
            </a:r>
            <a:r>
              <a:rPr altLang="en-IN" lang="en-US"/>
              <a:t>r</a:t>
            </a:r>
            <a:r>
              <a:rPr altLang="en-IN" lang="en-US"/>
              <a:t>e</a:t>
            </a:r>
            <a:r>
              <a:rPr altLang="en-IN" lang="en-US"/>
              <a:t>-</a:t>
            </a:r>
            <a:r>
              <a:rPr altLang="en-IN" lang="en-US"/>
              <a:t>t</a:t>
            </a:r>
            <a:r>
              <a:rPr altLang="en-IN" lang="en-US"/>
              <a:t>r</a:t>
            </a:r>
            <a:r>
              <a:rPr altLang="en-IN" lang="en-US"/>
              <a:t>a</a:t>
            </a:r>
            <a:r>
              <a:rPr altLang="en-IN" lang="en-US"/>
              <a:t>i</a:t>
            </a:r>
            <a:r>
              <a:rPr altLang="en-IN" lang="en-US"/>
              <a:t>n</a:t>
            </a:r>
            <a:r>
              <a:rPr altLang="en-IN" lang="en-US"/>
              <a:t>e</a:t>
            </a:r>
            <a:r>
              <a:rPr altLang="en-IN" lang="en-US"/>
              <a:t>d</a:t>
            </a:r>
            <a:r>
              <a:rPr altLang="en-IN" lang="en-US"/>
              <a:t> </a:t>
            </a:r>
            <a:r>
              <a:rPr altLang="en-IN" lang="en-US"/>
              <a:t>m</a:t>
            </a:r>
            <a:r>
              <a:rPr altLang="en-IN" lang="en-US"/>
              <a:t>o</a:t>
            </a:r>
            <a:r>
              <a:rPr altLang="en-IN" lang="en-US"/>
              <a:t>dels used (e.g., VGG16, ResNet50)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    - Model performance metrics (accuracy, precision, recall, F1-score)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-</a:t>
            </a:r>
            <a:endParaRPr altLang="en-US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/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Results &amp; Conclusion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625" lnSpcReduction="20000"/>
          </a:bodyPr>
          <a:p>
            <a:pPr indent="0" marL="0">
              <a:buNone/>
            </a:pPr>
            <a:r>
              <a:rPr altLang="en-IN" lang="en-US"/>
              <a:t>Results*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    - Pre-trained models used (e.g., VGG16, ResNet50)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    - Model performance metrics (accuracy, precision, recall, F1-score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C</a:t>
            </a:r>
            <a:r>
              <a:rPr altLang="en-IN" lang="en-US"/>
              <a:t>o</a:t>
            </a:r>
            <a:r>
              <a:rPr altLang="en-IN" lang="en-US"/>
              <a:t>n</a:t>
            </a:r>
            <a:r>
              <a:rPr altLang="en-IN" lang="en-US"/>
              <a:t>c</a:t>
            </a:r>
            <a:r>
              <a:rPr altLang="en-IN" lang="en-US"/>
              <a:t>l</a:t>
            </a:r>
            <a:r>
              <a:rPr altLang="en-IN" lang="en-US"/>
              <a:t>u</a:t>
            </a:r>
            <a:r>
              <a:rPr altLang="en-IN" lang="en-US"/>
              <a:t>s</a:t>
            </a:r>
            <a:r>
              <a:rPr altLang="en-IN" lang="en-US"/>
              <a:t>i</a:t>
            </a:r>
            <a:r>
              <a:rPr altLang="en-IN" lang="en-US"/>
              <a:t>o</a:t>
            </a:r>
            <a:r>
              <a:rPr altLang="en-IN" lang="en-US"/>
              <a:t>n</a:t>
            </a:r>
            <a:r>
              <a:rPr altLang="en-IN" lang="en-US"/>
              <a:t>:</a:t>
            </a:r>
            <a:r>
              <a:rPr altLang="en-IN" lang="en-US"/>
              <a:t> 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    - Summary of the project's achievements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    - Potential applications and future directions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Image: An image representing the conclusion, such as a poultry farm or a farm-to-table concept</a:t>
            </a:r>
            <a:endParaRPr altLang="en-US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/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Thank You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Thank You!</a:t>
            </a:r>
          </a:p>
          <a:p>
            <a:r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motorola edge 50 fusion</dc:creator>
  <cp:lastModifiedBy>Steve Canny</cp:lastModifiedBy>
  <dcterms:created xsi:type="dcterms:W3CDTF">2013-01-26T11:14:16Z</dcterms:created>
  <dcterms:modified xsi:type="dcterms:W3CDTF">2025-06-25T10:51:20Z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f64232603fad447090f6e2e76a34e374</vt:lpwstr>
  </property>
</Properties>
</file>