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0ADA5F-CA0D-4423-894F-78D06E052A93}" v="3" dt="2022-02-04T05:15:29.586"/>
    <p1510:client id="{E4DB5A51-4988-44F7-9081-DF27FE98BC34}" v="198" dt="2022-02-04T06:33:30.874"/>
    <p1510:client id="{EF20514C-8CF3-4301-AF7D-EE6FA7515DA0}" v="6" dt="2022-02-04T05:17:12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03.02.2022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17DEB11-C8F4-4773-9528-1B03499B3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-4305"/>
            <a:ext cx="12200350" cy="686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внешний, закат&#10;&#10;Автоматически созданное описание">
            <a:extLst>
              <a:ext uri="{FF2B5EF4-FFF2-40B4-BE49-F238E27FC236}">
                <a16:creationId xmlns:a16="http://schemas.microsoft.com/office/drawing/2014/main" id="{8DCF3BEF-FBA9-4A7E-9BF6-D3E83E95F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" y="-5010"/>
            <a:ext cx="12189910" cy="6868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254DC-B3F2-49C0-8F38-854092E7AF72}"/>
              </a:ext>
            </a:extLst>
          </p:cNvPr>
          <p:cNvSpPr txBox="1"/>
          <p:nvPr/>
        </p:nvSpPr>
        <p:spPr>
          <a:xfrm>
            <a:off x="4423610" y="1997242"/>
            <a:ext cx="29637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cs typeface="Calibri"/>
              </a:rPr>
              <a:t>Другой мир</a:t>
            </a:r>
            <a:r>
              <a:rPr lang="ru-RU" sz="2800" dirty="0">
                <a:solidFill>
                  <a:schemeClr val="bg1"/>
                </a:solidFill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642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, книга, полка&#10;&#10;Автоматически созданное описание">
            <a:extLst>
              <a:ext uri="{FF2B5EF4-FFF2-40B4-BE49-F238E27FC236}">
                <a16:creationId xmlns:a16="http://schemas.microsoft.com/office/drawing/2014/main" id="{A41B2B5C-D0EC-4E78-8A31-5DA6AF4A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-4306"/>
            <a:ext cx="6104350" cy="3442830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821F848-712D-417E-AD90-880F04C13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518" y="-9525"/>
            <a:ext cx="6026523" cy="3436844"/>
          </a:xfrm>
          <a:prstGeom prst="rect">
            <a:avLst/>
          </a:prstGeom>
        </p:spPr>
      </p:pic>
      <p:pic>
        <p:nvPicPr>
          <p:cNvPr id="6" name="Рисунок 6" descr="Изображение выглядит как красный&#10;&#10;Автоматически созданное описание">
            <a:extLst>
              <a:ext uri="{FF2B5EF4-FFF2-40B4-BE49-F238E27FC236}">
                <a16:creationId xmlns:a16="http://schemas.microsoft.com/office/drawing/2014/main" id="{8D87D718-9F49-4F0D-B8D2-E8D724D9E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729" y="3441464"/>
            <a:ext cx="6104963" cy="3414433"/>
          </a:xfrm>
          <a:prstGeom prst="rect">
            <a:avLst/>
          </a:prstGeom>
        </p:spPr>
      </p:pic>
      <p:pic>
        <p:nvPicPr>
          <p:cNvPr id="7" name="Рисунок 7" descr="Изображение выглядит как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CCA390EF-581E-45B4-98D3-4AFC8CE6E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82" y="3442674"/>
            <a:ext cx="6104964" cy="3411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441B53-BBAF-419A-B5AC-FD7DC45AF1E1}"/>
              </a:ext>
            </a:extLst>
          </p:cNvPr>
          <p:cNvSpPr txBox="1"/>
          <p:nvPr/>
        </p:nvSpPr>
        <p:spPr>
          <a:xfrm>
            <a:off x="42110" y="357137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Остался в игре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FBABF-5EB6-4B06-834E-6C0FADDCEA4B}"/>
              </a:ext>
            </a:extLst>
          </p:cNvPr>
          <p:cNvSpPr txBox="1"/>
          <p:nvPr/>
        </p:nvSpPr>
        <p:spPr>
          <a:xfrm>
            <a:off x="44618" y="8472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Попал в книгу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0D64E-C6EA-4F8C-B733-380859CB3345}"/>
              </a:ext>
            </a:extLst>
          </p:cNvPr>
          <p:cNvSpPr txBox="1"/>
          <p:nvPr/>
        </p:nvSpPr>
        <p:spPr>
          <a:xfrm>
            <a:off x="6092992" y="286451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  <a:cs typeface="Calibri"/>
              </a:rPr>
              <a:t>Сбит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0DD7B5-6B47-4F28-A7FE-59595CE12B51}"/>
              </a:ext>
            </a:extLst>
          </p:cNvPr>
          <p:cNvSpPr txBox="1"/>
          <p:nvPr/>
        </p:nvSpPr>
        <p:spPr>
          <a:xfrm>
            <a:off x="6085472" y="6205788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solidFill>
                  <a:srgbClr val="FF0000"/>
                </a:solidFill>
                <a:cs typeface="Calibri"/>
              </a:rPr>
              <a:t>Зарезан</a:t>
            </a:r>
          </a:p>
        </p:txBody>
      </p:sp>
    </p:spTree>
    <p:extLst>
      <p:ext uri="{BB962C8B-B14F-4D97-AF65-F5344CB8AC3E}">
        <p14:creationId xmlns:p14="http://schemas.microsoft.com/office/powerpoint/2010/main" val="403071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DE4E9FDA-E9DF-4FDB-B44D-4CC463A9A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979" y="2006"/>
            <a:ext cx="6948484" cy="693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3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532F30C-6445-469E-A682-A9E23DEB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" y="6574"/>
            <a:ext cx="12241368" cy="68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42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73</cp:revision>
  <dcterms:created xsi:type="dcterms:W3CDTF">2022-02-04T05:13:49Z</dcterms:created>
  <dcterms:modified xsi:type="dcterms:W3CDTF">2022-02-04T06:36:46Z</dcterms:modified>
</cp:coreProperties>
</file>