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342" autoAdjust="0"/>
  </p:normalViewPr>
  <p:slideViewPr>
    <p:cSldViewPr>
      <p:cViewPr varScale="1">
        <p:scale>
          <a:sx n="61" d="100"/>
          <a:sy n="61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35E7-1D10-498C-B5D5-9028E8E7F02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66C97-64EB-4684-8320-26E4B9B3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6C97-64EB-4684-8320-26E4B9B3E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JavaScript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Chakra UI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CSS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React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React Router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Rechart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Formik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Yup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Prisma.io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Hapi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Yoi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6C97-64EB-4684-8320-26E4B9B3E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E7B70C-4B4B-49A5-B33D-7532823E60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24B9E5-E534-404B-9F2F-8A3F5DB8ED25}" type="datetimeFigureOut">
              <a:rPr lang="en-US" smtClean="0"/>
              <a:t>6/16/2021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543800" cy="3014191"/>
          </a:xfrm>
        </p:spPr>
        <p:txBody>
          <a:bodyPr/>
          <a:lstStyle/>
          <a:p>
            <a:r>
              <a:rPr lang="lv-LV" sz="6000" dirty="0" smtClean="0"/>
              <a:t>Volejbola sacensību datu uzskaites un analītikas sistēma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646031"/>
            <a:ext cx="6461760" cy="1066800"/>
          </a:xfrm>
        </p:spPr>
        <p:txBody>
          <a:bodyPr>
            <a:normAutofit/>
          </a:bodyPr>
          <a:lstStyle/>
          <a:p>
            <a:r>
              <a:rPr lang="lv-LV" sz="2800" dirty="0" smtClean="0"/>
              <a:t>Edijs Skudra D4-3</a:t>
            </a:r>
          </a:p>
          <a:p>
            <a:r>
              <a:rPr lang="lv-LV" sz="2800" dirty="0" smtClean="0"/>
              <a:t>2020/2021 m.g.</a:t>
            </a:r>
            <a:endParaRPr lang="en-US" sz="2800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Uzdevuma nostādne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989040"/>
          </a:xfrm>
        </p:spPr>
        <p:txBody>
          <a:bodyPr>
            <a:normAutofit/>
          </a:bodyPr>
          <a:lstStyle/>
          <a:p>
            <a:r>
              <a:rPr lang="lv-LV" sz="2800" dirty="0" smtClean="0"/>
              <a:t>Kvalifikācijas darba galvenais mērķis ir izveidot volejbola datu reģistrēšanas </a:t>
            </a:r>
            <a:r>
              <a:rPr lang="lv-LV" sz="2800" dirty="0" smtClean="0"/>
              <a:t>lietotni</a:t>
            </a:r>
          </a:p>
          <a:p>
            <a:r>
              <a:rPr lang="lv-LV" sz="2800" dirty="0" smtClean="0"/>
              <a:t>No datiem izveidot grafikus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368152"/>
          </a:xfrm>
        </p:spPr>
        <p:txBody>
          <a:bodyPr/>
          <a:lstStyle/>
          <a:p>
            <a:r>
              <a:rPr lang="lv-LV" dirty="0" smtClean="0"/>
              <a:t>Izmantotās izstrādes tehnoloģijas</a:t>
            </a:r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7698" y="1997550"/>
            <a:ext cx="65399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React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Formik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Yup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Prisma.io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Hapi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Yoi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Chakra UI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v-LV" sz="2400" dirty="0" smtClean="0"/>
              <a:t>Rechart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969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224136"/>
          </a:xfrm>
        </p:spPr>
        <p:txBody>
          <a:bodyPr/>
          <a:lstStyle/>
          <a:p>
            <a:r>
              <a:rPr lang="lv-LV" dirty="0" smtClean="0"/>
              <a:t>Funkcionālās dekompozīcijas diagramma</a:t>
            </a:r>
            <a:endParaRPr lang="en-US" dirty="0"/>
          </a:p>
        </p:txBody>
      </p:sp>
      <p:pic>
        <p:nvPicPr>
          <p:cNvPr id="1026" name="Picture 2" descr="C:\Users\Laptop\Desktop\Sistēmas arhitektūra\Sistēmas_arhitektū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060848"/>
            <a:ext cx="835292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92" y="137025"/>
            <a:ext cx="7620000" cy="1143000"/>
          </a:xfrm>
        </p:spPr>
        <p:txBody>
          <a:bodyPr/>
          <a:lstStyle/>
          <a:p>
            <a:r>
              <a:rPr lang="lv-LV" dirty="0" smtClean="0"/>
              <a:t>ER diagramma</a:t>
            </a:r>
            <a:endParaRPr lang="en-US" dirty="0"/>
          </a:p>
        </p:txBody>
      </p:sp>
      <p:pic>
        <p:nvPicPr>
          <p:cNvPr id="2051" name="Picture 3" descr="C:\Users\Laptop\Desktop\ER\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91" y="1212215"/>
            <a:ext cx="5616624" cy="5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Datu plūsmu diagramma</a:t>
            </a:r>
            <a:endParaRPr lang="en-US" dirty="0"/>
          </a:p>
        </p:txBody>
      </p:sp>
      <p:pic>
        <p:nvPicPr>
          <p:cNvPr id="3074" name="Picture 2" descr="C:\Users\Laptop\Desktop\dfd\speletajaPievienosana D4-3 Edijs Sku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" y="1844824"/>
            <a:ext cx="806489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Tabulu saišu shēma</a:t>
            </a: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  <p:pic>
        <p:nvPicPr>
          <p:cNvPr id="1026" name="Picture 2" descr="C:\Users\Laptop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07747"/>
            <a:ext cx="5328592" cy="550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7620000" cy="1143000"/>
          </a:xfrm>
        </p:spPr>
        <p:txBody>
          <a:bodyPr/>
          <a:lstStyle/>
          <a:p>
            <a:r>
              <a:rPr lang="lv-LV" sz="4400" dirty="0" smtClean="0"/>
              <a:t>Programmas demonstrācija</a:t>
            </a:r>
            <a:endParaRPr lang="en-US" sz="4400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620000" cy="1143000"/>
          </a:xfrm>
        </p:spPr>
        <p:txBody>
          <a:bodyPr/>
          <a:lstStyle/>
          <a:p>
            <a:r>
              <a:rPr lang="lv-LV" dirty="0" smtClean="0"/>
              <a:t>Paldies par uzmanību!</a:t>
            </a: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81DCFBB9-7635-472D-A114-6223531D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5589240"/>
            <a:ext cx="1126588" cy="11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371</TotalTime>
  <Words>64</Words>
  <Application>Microsoft Office PowerPoint</Application>
  <PresentationFormat>On-screen Show (4:3)</PresentationFormat>
  <Paragraphs>38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Volejbola sacensību datu uzskaites un analītikas sistēma</vt:lpstr>
      <vt:lpstr>Uzdevuma nostādne</vt:lpstr>
      <vt:lpstr>Izmantotās izstrādes tehnoloģijas</vt:lpstr>
      <vt:lpstr>Funkcionālās dekompozīcijas diagramma</vt:lpstr>
      <vt:lpstr>ER diagramma</vt:lpstr>
      <vt:lpstr>Datu plūsmu diagramma</vt:lpstr>
      <vt:lpstr>Tabulu saišu shēma</vt:lpstr>
      <vt:lpstr>Programmas demonstrācija</vt:lpstr>
      <vt:lpstr>Paldies par uzmanību!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Volejbola sacensību datu uzskaites un analītikas sistēma</dc:title>
  <dc:creator>Windows User</dc:creator>
  <cp:lastModifiedBy>Windows User</cp:lastModifiedBy>
  <cp:revision>12</cp:revision>
  <dcterms:created xsi:type="dcterms:W3CDTF">2021-06-08T09:57:36Z</dcterms:created>
  <dcterms:modified xsi:type="dcterms:W3CDTF">2021-06-16T08:46:25Z</dcterms:modified>
</cp:coreProperties>
</file>