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6"/>
  </p:notesMasterIdLst>
  <p:sldIdLst>
    <p:sldId id="354" r:id="rId4"/>
    <p:sldId id="352" r:id="rId5"/>
    <p:sldId id="298" r:id="rId6"/>
    <p:sldId id="259" r:id="rId7"/>
    <p:sldId id="357" r:id="rId8"/>
    <p:sldId id="317" r:id="rId9"/>
    <p:sldId id="309" r:id="rId10"/>
    <p:sldId id="322" r:id="rId11"/>
    <p:sldId id="319" r:id="rId12"/>
    <p:sldId id="336" r:id="rId13"/>
    <p:sldId id="325" r:id="rId14"/>
    <p:sldId id="34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513918-66CF-46D7-AFFF-09DA235C3496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01BC2467-EE8A-4564-8811-D67559B118AA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EE152B8-5443-42B9-8B2A-EC459A1B9AA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8660F49-B40E-45FC-84BC-FCD0D035F34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6B06EB-4D01-476E-8816-406DD42496A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A794FB5-56FD-4DD2-A6BC-50568072A96C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6645D54-179C-4774-B288-64C7444A28D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808D49B-D73E-40C0-9DE2-734C87F4ED4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EBDA67-1D35-469F-A9BB-2048D0B74D7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CD33199-7220-420F-84B8-6AB5253496B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6D5018D5-E1C2-400A-8EA3-9D56FD670C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C03A55-E124-4931-9F15-6129FFD176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9950FBB0-3B3F-4C35-A600-1410C1F5E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E10831A-AB0B-4587-98AD-C98ADF886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950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F03643FF-20B4-4A0D-9867-3731EBB88DEC}"/>
              </a:ext>
            </a:extLst>
          </p:cNvPr>
          <p:cNvSpPr/>
          <p:nvPr userDrawn="1"/>
        </p:nvSpPr>
        <p:spPr>
          <a:xfrm>
            <a:off x="356152" y="473558"/>
            <a:ext cx="11479696" cy="5910884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523200-C4F6-4FDD-BA5E-DB235F4D02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258417"/>
            <a:ext cx="10895743" cy="36874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BB1355F7-5A18-4E26-B6D5-080C1C4D6F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486" y="612476"/>
            <a:ext cx="4399471" cy="4520242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24E91D7-E3DF-4B78-9679-1103FBCF548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0"/>
            <a:ext cx="432203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6C8369F-32EF-46EC-AB97-844E17DD14FD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8CEF7-B415-4262-B314-9BD7D139FC10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65928-3AE9-43AD-A998-C637B0A03C8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7169A07-A697-4F89-A0C7-CCD3369D316B}"/>
              </a:ext>
            </a:extLst>
          </p:cNvPr>
          <p:cNvGrpSpPr/>
          <p:nvPr/>
        </p:nvGrpSpPr>
        <p:grpSpPr>
          <a:xfrm>
            <a:off x="809898" y="1353024"/>
            <a:ext cx="5286102" cy="3127554"/>
            <a:chOff x="809898" y="1510038"/>
            <a:chExt cx="5286102" cy="31275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3BC02C-0015-4AC2-A25D-BF4D5CAE3F32}"/>
                </a:ext>
              </a:extLst>
            </p:cNvPr>
            <p:cNvSpPr txBox="1"/>
            <p:nvPr/>
          </p:nvSpPr>
          <p:spPr>
            <a:xfrm>
              <a:off x="809898" y="1510038"/>
              <a:ext cx="5286102" cy="25853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PHISHING</a:t>
              </a:r>
            </a:p>
            <a:p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AWARENESS TRAINING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E16677-9ABE-4719-82B7-9D8CF89CCA30}"/>
                </a:ext>
              </a:extLst>
            </p:cNvPr>
            <p:cNvSpPr txBox="1"/>
            <p:nvPr/>
          </p:nvSpPr>
          <p:spPr>
            <a:xfrm>
              <a:off x="809898" y="3970615"/>
              <a:ext cx="5286102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Phishing Exposed: Building Awareness and Resilience in the Digital Age"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01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Social Engineering Examples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3E2039C-DACA-446E-89B8-14A997F49072}"/>
              </a:ext>
            </a:extLst>
          </p:cNvPr>
          <p:cNvGrpSpPr/>
          <p:nvPr/>
        </p:nvGrpSpPr>
        <p:grpSpPr>
          <a:xfrm rot="5400000">
            <a:off x="4045143" y="2341616"/>
            <a:ext cx="4107208" cy="2928524"/>
            <a:chOff x="2596661" y="2419543"/>
            <a:chExt cx="3389435" cy="2416741"/>
          </a:xfrm>
          <a:solidFill>
            <a:srgbClr val="EF4A4A"/>
          </a:solidFill>
        </p:grpSpPr>
        <p:sp>
          <p:nvSpPr>
            <p:cNvPr id="4" name="Diamond 4">
              <a:extLst>
                <a:ext uri="{FF2B5EF4-FFF2-40B4-BE49-F238E27FC236}">
                  <a16:creationId xmlns:a16="http://schemas.microsoft.com/office/drawing/2014/main" id="{1EC9C4ED-D68C-4607-A091-D8B1AF1CBAB6}"/>
                </a:ext>
              </a:extLst>
            </p:cNvPr>
            <p:cNvSpPr/>
            <p:nvPr/>
          </p:nvSpPr>
          <p:spPr>
            <a:xfrm>
              <a:off x="3607646" y="2419543"/>
              <a:ext cx="1224575" cy="1113189"/>
            </a:xfrm>
            <a:prstGeom prst="diamond">
              <a:avLst/>
            </a:prstGeom>
            <a:solidFill>
              <a:schemeClr val="accent4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Diamond 5">
              <a:extLst>
                <a:ext uri="{FF2B5EF4-FFF2-40B4-BE49-F238E27FC236}">
                  <a16:creationId xmlns:a16="http://schemas.microsoft.com/office/drawing/2014/main" id="{977F1796-43EB-49D4-ADE1-A85DAC29DCD5}"/>
                </a:ext>
              </a:extLst>
            </p:cNvPr>
            <p:cNvSpPr/>
            <p:nvPr/>
          </p:nvSpPr>
          <p:spPr>
            <a:xfrm>
              <a:off x="4762222" y="2458138"/>
              <a:ext cx="1145041" cy="1178710"/>
            </a:xfrm>
            <a:prstGeom prst="diamond">
              <a:avLst/>
            </a:prstGeom>
            <a:solidFill>
              <a:schemeClr val="accent1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Diamond 6">
              <a:extLst>
                <a:ext uri="{FF2B5EF4-FFF2-40B4-BE49-F238E27FC236}">
                  <a16:creationId xmlns:a16="http://schemas.microsoft.com/office/drawing/2014/main" id="{64F7333A-39FA-46F0-B835-95BC453C2F25}"/>
                </a:ext>
              </a:extLst>
            </p:cNvPr>
            <p:cNvSpPr/>
            <p:nvPr/>
          </p:nvSpPr>
          <p:spPr>
            <a:xfrm>
              <a:off x="4751050" y="3534697"/>
              <a:ext cx="1235046" cy="1178709"/>
            </a:xfrm>
            <a:prstGeom prst="diamond">
              <a:avLst/>
            </a:prstGeom>
            <a:solidFill>
              <a:schemeClr val="accent3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Diamond 7">
              <a:extLst>
                <a:ext uri="{FF2B5EF4-FFF2-40B4-BE49-F238E27FC236}">
                  <a16:creationId xmlns:a16="http://schemas.microsoft.com/office/drawing/2014/main" id="{9A47BB33-6110-483C-B41A-E2C33A7BE367}"/>
                </a:ext>
              </a:extLst>
            </p:cNvPr>
            <p:cNvSpPr/>
            <p:nvPr/>
          </p:nvSpPr>
          <p:spPr>
            <a:xfrm>
              <a:off x="3688816" y="3723095"/>
              <a:ext cx="1145041" cy="1113189"/>
            </a:xfrm>
            <a:prstGeom prst="diamond">
              <a:avLst/>
            </a:prstGeom>
            <a:solidFill>
              <a:schemeClr val="accent6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Diamond 8">
              <a:extLst>
                <a:ext uri="{FF2B5EF4-FFF2-40B4-BE49-F238E27FC236}">
                  <a16:creationId xmlns:a16="http://schemas.microsoft.com/office/drawing/2014/main" id="{1E46A9C7-C52A-4F32-B0F5-CDEA11DF57DA}"/>
                </a:ext>
              </a:extLst>
            </p:cNvPr>
            <p:cNvSpPr/>
            <p:nvPr/>
          </p:nvSpPr>
          <p:spPr>
            <a:xfrm>
              <a:off x="2596661" y="3684865"/>
              <a:ext cx="1092155" cy="1075610"/>
            </a:xfrm>
            <a:prstGeom prst="diamond">
              <a:avLst/>
            </a:prstGeom>
            <a:solidFill>
              <a:schemeClr val="accent2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0B10D5B1-BE38-4582-B8E2-1211AE8A2A8B}"/>
              </a:ext>
            </a:extLst>
          </p:cNvPr>
          <p:cNvGrpSpPr/>
          <p:nvPr/>
        </p:nvGrpSpPr>
        <p:grpSpPr>
          <a:xfrm>
            <a:off x="323530" y="981363"/>
            <a:ext cx="4364404" cy="2423981"/>
            <a:chOff x="-1714443" y="379978"/>
            <a:chExt cx="4372738" cy="242398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0265DD-F0BA-47C1-A874-F8AE65101AC6}"/>
                </a:ext>
              </a:extLst>
            </p:cNvPr>
            <p:cNvSpPr txBox="1"/>
            <p:nvPr/>
          </p:nvSpPr>
          <p:spPr>
            <a:xfrm>
              <a:off x="-1714443" y="379978"/>
              <a:ext cx="437273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Google and Facebook $100 Million Scam: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05E239-4CFA-4A17-9CC3-C3E942732DD5}"/>
                </a:ext>
              </a:extLst>
            </p:cNvPr>
            <p:cNvSpPr txBox="1"/>
            <p:nvPr/>
          </p:nvSpPr>
          <p:spPr>
            <a:xfrm>
              <a:off x="-1238760" y="741856"/>
              <a:ext cx="3845323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Attackers impersonated a legitimate supplier and sent fake invoices to employees at Google and Facebook, tricking them into transferring over $100 million to fraudulent accounts. The emails looked authentic and referenced real business relationships, bypassing standard verification steps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35EBE047-2D62-4B11-97FD-390BAB5942D6}"/>
              </a:ext>
            </a:extLst>
          </p:cNvPr>
          <p:cNvGrpSpPr/>
          <p:nvPr/>
        </p:nvGrpSpPr>
        <p:grpSpPr>
          <a:xfrm>
            <a:off x="734159" y="3950509"/>
            <a:ext cx="3900326" cy="2374701"/>
            <a:chOff x="-532264" y="2186112"/>
            <a:chExt cx="3907774" cy="237470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8D7D97-AD51-47E4-AF39-6C7E8A09941B}"/>
                </a:ext>
              </a:extLst>
            </p:cNvPr>
            <p:cNvSpPr txBox="1"/>
            <p:nvPr/>
          </p:nvSpPr>
          <p:spPr>
            <a:xfrm>
              <a:off x="-532264" y="2186112"/>
              <a:ext cx="385935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Twitter 2020 Breach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2C9E2E-F520-4BE0-A63F-D909BB8E4C7F}"/>
                </a:ext>
              </a:extLst>
            </p:cNvPr>
            <p:cNvSpPr txBox="1"/>
            <p:nvPr/>
          </p:nvSpPr>
          <p:spPr>
            <a:xfrm>
              <a:off x="-469813" y="2498710"/>
              <a:ext cx="3845323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Hackers used vishing (voice phishing) to pose as IT staff, convincing Twitter employees to provide access credentials. This allowed attackers to take over high-profile accounts, including those of Elon Musk and Barack Obama, and post cryptocurrency scams..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5">
            <a:extLst>
              <a:ext uri="{FF2B5EF4-FFF2-40B4-BE49-F238E27FC236}">
                <a16:creationId xmlns:a16="http://schemas.microsoft.com/office/drawing/2014/main" id="{9DFCC95B-E79D-4780-83BF-C2943324B2A8}"/>
              </a:ext>
            </a:extLst>
          </p:cNvPr>
          <p:cNvGrpSpPr/>
          <p:nvPr/>
        </p:nvGrpSpPr>
        <p:grpSpPr>
          <a:xfrm>
            <a:off x="7256177" y="901273"/>
            <a:ext cx="3852000" cy="1725787"/>
            <a:chOff x="-790571" y="-860232"/>
            <a:chExt cx="3859356" cy="172578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76C5C0-050C-4D17-B591-8D36E7972CCA}"/>
                </a:ext>
              </a:extLst>
            </p:cNvPr>
            <p:cNvSpPr txBox="1"/>
            <p:nvPr/>
          </p:nvSpPr>
          <p:spPr>
            <a:xfrm>
              <a:off x="-790571" y="-860232"/>
              <a:ext cx="385935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Ubiquiti Networks $46.7 Million Loss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68EC36-11CD-4E9E-9E79-9E5E612C0BC1}"/>
                </a:ext>
              </a:extLst>
            </p:cNvPr>
            <p:cNvSpPr txBox="1"/>
            <p:nvPr/>
          </p:nvSpPr>
          <p:spPr>
            <a:xfrm>
              <a:off x="-783555" y="-457884"/>
              <a:ext cx="38453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 attacker pretended to be a senior executive and emailed the finance team, instructing them to transfer funds to an overseas account. The realistic pretext and urgency led to a $46.7 million loss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8">
            <a:extLst>
              <a:ext uri="{FF2B5EF4-FFF2-40B4-BE49-F238E27FC236}">
                <a16:creationId xmlns:a16="http://schemas.microsoft.com/office/drawing/2014/main" id="{76FD009F-A74E-44F8-9DA3-93DFD0FFD63D}"/>
              </a:ext>
            </a:extLst>
          </p:cNvPr>
          <p:cNvGrpSpPr/>
          <p:nvPr/>
        </p:nvGrpSpPr>
        <p:grpSpPr>
          <a:xfrm>
            <a:off x="7462064" y="3847087"/>
            <a:ext cx="3852000" cy="2303151"/>
            <a:chOff x="-359363" y="1860518"/>
            <a:chExt cx="3859356" cy="230315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DDC8BA-37E1-4700-9E9A-04E6D03F665C}"/>
                </a:ext>
              </a:extLst>
            </p:cNvPr>
            <p:cNvSpPr txBox="1"/>
            <p:nvPr/>
          </p:nvSpPr>
          <p:spPr>
            <a:xfrm>
              <a:off x="-359363" y="1860518"/>
              <a:ext cx="385935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Vendor Payment Scam (Pretexting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1681C5-38D3-47AA-9B1C-5EFFC8A69D9E}"/>
                </a:ext>
              </a:extLst>
            </p:cNvPr>
            <p:cNvSpPr txBox="1"/>
            <p:nvPr/>
          </p:nvSpPr>
          <p:spPr>
            <a:xfrm>
              <a:off x="-359363" y="2347787"/>
              <a:ext cx="384532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 accounts payable employee received a call from a “vendor” claiming their banking details had changed. The scammer was friendly and convincing, ultimately persuading the employee to update payment information and send funds to the attacker’s account.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9" name="Rectangle 30">
            <a:extLst>
              <a:ext uri="{FF2B5EF4-FFF2-40B4-BE49-F238E27FC236}">
                <a16:creationId xmlns:a16="http://schemas.microsoft.com/office/drawing/2014/main" id="{9EAF8FC7-9E07-4C83-8446-64A0331DB741}"/>
              </a:ext>
            </a:extLst>
          </p:cNvPr>
          <p:cNvSpPr/>
          <p:nvPr/>
        </p:nvSpPr>
        <p:spPr>
          <a:xfrm>
            <a:off x="6110127" y="3992669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DCCD43D5-795B-4591-8ADC-DD8B8AAA6A74}"/>
              </a:ext>
            </a:extLst>
          </p:cNvPr>
          <p:cNvSpPr/>
          <p:nvPr/>
        </p:nvSpPr>
        <p:spPr>
          <a:xfrm rot="2700000">
            <a:off x="6736670" y="363886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Trapezoid 22">
            <a:extLst>
              <a:ext uri="{FF2B5EF4-FFF2-40B4-BE49-F238E27FC236}">
                <a16:creationId xmlns:a16="http://schemas.microsoft.com/office/drawing/2014/main" id="{84F776D1-F060-4D04-9A03-36DAFC7E8990}"/>
              </a:ext>
            </a:extLst>
          </p:cNvPr>
          <p:cNvSpPr>
            <a:spLocks noChangeAspect="1"/>
          </p:cNvSpPr>
          <p:nvPr/>
        </p:nvSpPr>
        <p:spPr>
          <a:xfrm>
            <a:off x="5918448" y="5093352"/>
            <a:ext cx="449662" cy="228752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3">
            <a:extLst>
              <a:ext uri="{FF2B5EF4-FFF2-40B4-BE49-F238E27FC236}">
                <a16:creationId xmlns:a16="http://schemas.microsoft.com/office/drawing/2014/main" id="{3AE72F15-132E-012C-312E-93C0AD9E074D}"/>
              </a:ext>
            </a:extLst>
          </p:cNvPr>
          <p:cNvSpPr>
            <a:spLocks noChangeAspect="1"/>
          </p:cNvSpPr>
          <p:nvPr/>
        </p:nvSpPr>
        <p:spPr>
          <a:xfrm>
            <a:off x="5120094" y="2214309"/>
            <a:ext cx="459503" cy="459503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7" name="Rounded Rectangle 10">
            <a:extLst>
              <a:ext uri="{FF2B5EF4-FFF2-40B4-BE49-F238E27FC236}">
                <a16:creationId xmlns:a16="http://schemas.microsoft.com/office/drawing/2014/main" id="{126C0AF0-90EC-04A7-5E5A-EFE891A7659D}"/>
              </a:ext>
            </a:extLst>
          </p:cNvPr>
          <p:cNvSpPr>
            <a:spLocks noChangeAspect="1"/>
          </p:cNvSpPr>
          <p:nvPr/>
        </p:nvSpPr>
        <p:spPr>
          <a:xfrm>
            <a:off x="5056226" y="3598833"/>
            <a:ext cx="440128" cy="447473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2">
            <a:extLst>
              <a:ext uri="{FF2B5EF4-FFF2-40B4-BE49-F238E27FC236}">
                <a16:creationId xmlns:a16="http://schemas.microsoft.com/office/drawing/2014/main" id="{11829AD2-2274-9E8B-00FB-8A06DFEC8B0A}"/>
              </a:ext>
            </a:extLst>
          </p:cNvPr>
          <p:cNvSpPr/>
          <p:nvPr/>
        </p:nvSpPr>
        <p:spPr>
          <a:xfrm>
            <a:off x="5209689" y="4909528"/>
            <a:ext cx="434074" cy="449636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ectangle 21">
            <a:extLst>
              <a:ext uri="{FF2B5EF4-FFF2-40B4-BE49-F238E27FC236}">
                <a16:creationId xmlns:a16="http://schemas.microsoft.com/office/drawing/2014/main" id="{5A92E975-0A59-08BF-3753-6E847C970DBD}"/>
              </a:ext>
            </a:extLst>
          </p:cNvPr>
          <p:cNvSpPr/>
          <p:nvPr/>
        </p:nvSpPr>
        <p:spPr>
          <a:xfrm>
            <a:off x="6494955" y="4787881"/>
            <a:ext cx="505898" cy="338553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Diamond 8">
            <a:extLst>
              <a:ext uri="{FF2B5EF4-FFF2-40B4-BE49-F238E27FC236}">
                <a16:creationId xmlns:a16="http://schemas.microsoft.com/office/drawing/2014/main" id="{5211D434-E5AF-F489-2F5A-349843C4FFD8}"/>
              </a:ext>
            </a:extLst>
          </p:cNvPr>
          <p:cNvSpPr/>
          <p:nvPr/>
        </p:nvSpPr>
        <p:spPr>
          <a:xfrm rot="5400000">
            <a:off x="6225062" y="1696473"/>
            <a:ext cx="1323437" cy="1487004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7755BD3-682A-BCF5-AAC0-2396AB55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4" y="2212734"/>
            <a:ext cx="469433" cy="3231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339725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Interactive </a:t>
            </a:r>
            <a:r>
              <a:rPr lang="en-US" dirty="0" err="1"/>
              <a:t>Quizz</a:t>
            </a:r>
            <a:r>
              <a:rPr lang="en-US" dirty="0"/>
              <a:t> Questions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D94C7-5C54-4448-97AF-46741E7E6821}"/>
              </a:ext>
            </a:extLst>
          </p:cNvPr>
          <p:cNvSpPr txBox="1"/>
          <p:nvPr/>
        </p:nvSpPr>
        <p:spPr>
          <a:xfrm>
            <a:off x="8414219" y="3294571"/>
            <a:ext cx="1558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  </a:t>
            </a:r>
          </a:p>
        </p:txBody>
      </p:sp>
      <p:grpSp>
        <p:nvGrpSpPr>
          <p:cNvPr id="24" name="Group 25">
            <a:extLst>
              <a:ext uri="{FF2B5EF4-FFF2-40B4-BE49-F238E27FC236}">
                <a16:creationId xmlns:a16="http://schemas.microsoft.com/office/drawing/2014/main" id="{96D6D412-9568-4E2C-B6BA-A7C72EE75CA6}"/>
              </a:ext>
            </a:extLst>
          </p:cNvPr>
          <p:cNvGrpSpPr/>
          <p:nvPr/>
        </p:nvGrpSpPr>
        <p:grpSpPr>
          <a:xfrm>
            <a:off x="619125" y="1001090"/>
            <a:ext cx="9093200" cy="6436030"/>
            <a:chOff x="2219396" y="2492801"/>
            <a:chExt cx="3296593" cy="207210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78D5AE-1934-4BBB-9B24-6594AD35EFBF}"/>
                </a:ext>
              </a:extLst>
            </p:cNvPr>
            <p:cNvSpPr txBox="1"/>
            <p:nvPr/>
          </p:nvSpPr>
          <p:spPr>
            <a:xfrm>
              <a:off x="2219396" y="2492801"/>
              <a:ext cx="3296593" cy="1852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>
                  <a:cs typeface="Arial" pitchFamily="34" charset="0"/>
                </a:rPr>
                <a:t>You get a call from “IT support” asking for your password to fix a system issue. What should you do?</a:t>
              </a:r>
            </a:p>
            <a:p>
              <a:r>
                <a:rPr lang="en-US" altLang="ko-KR" sz="1600" dirty="0">
                  <a:cs typeface="Arial" pitchFamily="34" charset="0"/>
                </a:rPr>
                <a:t>a) Give them your password</a:t>
              </a:r>
            </a:p>
            <a:p>
              <a:r>
                <a:rPr lang="en-US" altLang="ko-KR" sz="1600" dirty="0">
                  <a:cs typeface="Arial" pitchFamily="34" charset="0"/>
                </a:rPr>
                <a:t>b) Hang up and report the call</a:t>
              </a:r>
            </a:p>
            <a:p>
              <a:r>
                <a:rPr lang="en-US" altLang="ko-KR" sz="1600" dirty="0">
                  <a:cs typeface="Arial" pitchFamily="34" charset="0"/>
                </a:rPr>
                <a:t>c) Ask them to email you instead.</a:t>
              </a:r>
            </a:p>
            <a:p>
              <a:endParaRPr lang="en-US" altLang="ko-KR" sz="1600" dirty="0">
                <a:cs typeface="Arial" pitchFamily="34" charset="0"/>
              </a:endParaRPr>
            </a:p>
            <a:p>
              <a:endParaRPr lang="en-US" altLang="ko-KR" sz="1600" dirty="0">
                <a:cs typeface="Arial" pitchFamily="34" charset="0"/>
              </a:endParaRPr>
            </a:p>
            <a:p>
              <a:r>
                <a:rPr lang="en-US" altLang="ko-KR" sz="1600" dirty="0">
                  <a:cs typeface="Arial" pitchFamily="34" charset="0"/>
                </a:rPr>
                <a:t>2. You find a USB drive labeled “Employee Salaries” in the office parking lot. What’s your next move?</a:t>
              </a:r>
            </a:p>
            <a:p>
              <a:pPr marL="228600" indent="-228600">
                <a:buAutoNum type="alphaLcParenR"/>
              </a:pPr>
              <a:r>
                <a:rPr lang="en-US" altLang="ko-KR" sz="1600" dirty="0">
                  <a:cs typeface="Arial" pitchFamily="34" charset="0"/>
                </a:rPr>
                <a:t>pug it in to see what’s inside</a:t>
              </a:r>
            </a:p>
            <a:p>
              <a:pPr marL="228600" indent="-228600">
                <a:buAutoNum type="alphaLcParenR"/>
              </a:pPr>
              <a:r>
                <a:rPr lang="en-US" altLang="ko-KR" sz="1600" dirty="0">
                  <a:cs typeface="Arial" pitchFamily="34" charset="0"/>
                </a:rPr>
                <a:t>Hand it to your IT/security team</a:t>
              </a:r>
            </a:p>
            <a:p>
              <a:pPr marL="228600" indent="-228600">
                <a:buAutoNum type="alphaLcParenR"/>
              </a:pPr>
              <a:r>
                <a:rPr lang="en-US" altLang="ko-KR" sz="1600" dirty="0">
                  <a:cs typeface="Arial" pitchFamily="34" charset="0"/>
                </a:rPr>
                <a:t>Take it home for later</a:t>
              </a:r>
            </a:p>
            <a:p>
              <a:endParaRPr lang="en-US" altLang="ko-KR" sz="1600" dirty="0">
                <a:cs typeface="Arial" pitchFamily="34" charset="0"/>
              </a:endParaRPr>
            </a:p>
            <a:p>
              <a:endParaRPr lang="en-US" altLang="ko-KR" sz="1600" dirty="0">
                <a:cs typeface="Arial" pitchFamily="34" charset="0"/>
              </a:endParaRPr>
            </a:p>
            <a:p>
              <a:r>
                <a:rPr lang="en-US" altLang="ko-KR" sz="1600" dirty="0">
                  <a:cs typeface="Arial" pitchFamily="34" charset="0"/>
                </a:rPr>
                <a:t>3. A pop-up says you’ve won a new phone and asks for your company login. What should you do?</a:t>
              </a:r>
            </a:p>
            <a:p>
              <a:pPr marL="228600" indent="-228600">
                <a:buAutoNum type="alphaLcParenR"/>
              </a:pPr>
              <a:r>
                <a:rPr lang="en-US" altLang="ko-KR" sz="1600" dirty="0">
                  <a:cs typeface="Arial" pitchFamily="34" charset="0"/>
                </a:rPr>
                <a:t>Enter your credentials to claim the prize</a:t>
              </a:r>
            </a:p>
            <a:p>
              <a:pPr marL="228600" indent="-228600">
                <a:buAutoNum type="alphaLcParenR"/>
              </a:pPr>
              <a:r>
                <a:rPr lang="en-US" altLang="ko-KR" sz="1600" dirty="0">
                  <a:cs typeface="Arial" pitchFamily="34" charset="0"/>
                </a:rPr>
                <a:t>Close the pop-up and report it</a:t>
              </a:r>
            </a:p>
            <a:p>
              <a:pPr marL="228600" indent="-228600">
                <a:buAutoNum type="alphaLcParenR"/>
              </a:pPr>
              <a:r>
                <a:rPr lang="en-US" altLang="ko-KR" sz="1600" dirty="0">
                  <a:cs typeface="Arial" pitchFamily="34" charset="0"/>
                </a:rPr>
                <a:t>Forward the link to your friends</a:t>
              </a:r>
              <a:r>
                <a:rPr lang="ko-KR" altLang="en-US" sz="1600" dirty="0">
                  <a:cs typeface="Arial" pitchFamily="34" charset="0"/>
                </a:rPr>
                <a:t> </a:t>
              </a:r>
              <a:endParaRPr lang="en-US" altLang="ko-KR" sz="1600" dirty="0">
                <a:cs typeface="Arial" pitchFamily="34" charset="0"/>
              </a:endParaRPr>
            </a:p>
            <a:p>
              <a:endParaRPr lang="en-US" altLang="ko-KR" sz="1600" dirty="0">
                <a:cs typeface="Arial" pitchFamily="34" charset="0"/>
              </a:endParaRPr>
            </a:p>
            <a:p>
              <a:r>
                <a:rPr lang="en-US" altLang="ko-KR" sz="1600" dirty="0">
                  <a:cs typeface="Arial" pitchFamily="34" charset="0"/>
                </a:rPr>
                <a:t>5. Which of these is NOT a social engineering tactic?</a:t>
              </a:r>
            </a:p>
            <a:p>
              <a:pPr marL="342900" indent="-342900">
                <a:buAutoNum type="alphaLcParenR"/>
              </a:pPr>
              <a:r>
                <a:rPr lang="en-US" altLang="ko-KR" sz="1600" dirty="0">
                  <a:cs typeface="Arial" pitchFamily="34" charset="0"/>
                </a:rPr>
                <a:t>Phishing</a:t>
              </a:r>
            </a:p>
            <a:p>
              <a:pPr marL="342900" indent="-342900">
                <a:buAutoNum type="alphaLcParenR"/>
              </a:pPr>
              <a:r>
                <a:rPr lang="en-US" altLang="ko-KR" sz="1600" dirty="0">
                  <a:cs typeface="Arial" pitchFamily="34" charset="0"/>
                </a:rPr>
                <a:t>Tailgating</a:t>
              </a:r>
            </a:p>
            <a:p>
              <a:pPr marL="342900" indent="-342900">
                <a:buAutoNum type="alphaLcParenR"/>
              </a:pPr>
              <a:r>
                <a:rPr lang="en-US" altLang="ko-KR" sz="1600" dirty="0">
                  <a:cs typeface="Arial" pitchFamily="34" charset="0"/>
                </a:rPr>
                <a:t>Firewall configuration</a:t>
              </a:r>
              <a:r>
                <a:rPr lang="ko-KR" altLang="en-US" sz="1600" dirty="0">
                  <a:cs typeface="Arial" pitchFamily="34" charset="0"/>
                </a:rPr>
                <a:t>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AFFAEB-2E19-4018-8083-BF5D5C3B245D}"/>
                </a:ext>
              </a:extLst>
            </p:cNvPr>
            <p:cNvSpPr txBox="1"/>
            <p:nvPr/>
          </p:nvSpPr>
          <p:spPr>
            <a:xfrm>
              <a:off x="2551706" y="4283314"/>
              <a:ext cx="664620" cy="281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1" name="Block Arc 14">
            <a:extLst>
              <a:ext uri="{FF2B5EF4-FFF2-40B4-BE49-F238E27FC236}">
                <a16:creationId xmlns:a16="http://schemas.microsoft.com/office/drawing/2014/main" id="{39F3E00C-C789-4C87-92F6-731C7BDCA7FD}"/>
              </a:ext>
            </a:extLst>
          </p:cNvPr>
          <p:cNvSpPr/>
          <p:nvPr/>
        </p:nvSpPr>
        <p:spPr>
          <a:xfrm rot="16200000">
            <a:off x="5820944" y="3686960"/>
            <a:ext cx="518992" cy="519333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6096000" y="2769507"/>
            <a:ext cx="6096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57188BD5-87E2-4410-B46D-5BC2877604F2}"/>
              </a:ext>
            </a:extLst>
          </p:cNvPr>
          <p:cNvSpPr/>
          <p:nvPr/>
        </p:nvSpPr>
        <p:spPr>
          <a:xfrm>
            <a:off x="619432" y="917714"/>
            <a:ext cx="10341789" cy="5709228"/>
          </a:xfrm>
          <a:prstGeom prst="frame">
            <a:avLst>
              <a:gd name="adj1" fmla="val 22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1736287" y="98770"/>
            <a:ext cx="5057803" cy="6468361"/>
            <a:chOff x="2321076" y="-154299"/>
            <a:chExt cx="4918547" cy="33052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2462471" y="-154299"/>
              <a:ext cx="477715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TABLE OF CONTENT</a:t>
              </a:r>
              <a:endParaRPr lang="ko-KR" altLang="en-US" sz="32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2321076" y="461037"/>
              <a:ext cx="4647202" cy="26898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Phishing Attacks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1867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Phishing Email Indicators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1867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Verifying Website Authenticity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1867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Psychology Of Social Engineering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1867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Common Attack Methods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1867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Personal and Technical Defenses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1867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Training and Reporting Procedures</a:t>
              </a:r>
            </a:p>
            <a:p>
              <a:endParaRPr lang="en-US" altLang="ko-KR" sz="1867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1867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Quizzes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altLang="ko-KR" sz="1867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8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49466" y="64710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17709BF-ADB5-43C8-A62B-EA0D7383F3FC}"/>
              </a:ext>
            </a:extLst>
          </p:cNvPr>
          <p:cNvSpPr/>
          <p:nvPr/>
        </p:nvSpPr>
        <p:spPr>
          <a:xfrm>
            <a:off x="5974393" y="3044420"/>
            <a:ext cx="5997677" cy="3402848"/>
          </a:xfrm>
          <a:custGeom>
            <a:avLst/>
            <a:gdLst>
              <a:gd name="connsiteX0" fmla="*/ 11845474 w 11845539"/>
              <a:gd name="connsiteY0" fmla="*/ 4808480 h 6720697"/>
              <a:gd name="connsiteX1" fmla="*/ 11412966 w 11845539"/>
              <a:gd name="connsiteY1" fmla="*/ 3555624 h 6720697"/>
              <a:gd name="connsiteX2" fmla="*/ 11052612 w 11845539"/>
              <a:gd name="connsiteY2" fmla="*/ 3227842 h 6720697"/>
              <a:gd name="connsiteX3" fmla="*/ 10983482 w 11845539"/>
              <a:gd name="connsiteY3" fmla="*/ 2860891 h 6720697"/>
              <a:gd name="connsiteX4" fmla="*/ 11253267 w 11845539"/>
              <a:gd name="connsiteY4" fmla="*/ 2254322 h 6720697"/>
              <a:gd name="connsiteX5" fmla="*/ 11399978 w 11845539"/>
              <a:gd name="connsiteY5" fmla="*/ 1813018 h 6720697"/>
              <a:gd name="connsiteX6" fmla="*/ 11199805 w 11845539"/>
              <a:gd name="connsiteY6" fmla="*/ 976590 h 6720697"/>
              <a:gd name="connsiteX7" fmla="*/ 10262087 w 11845539"/>
              <a:gd name="connsiteY7" fmla="*/ 359370 h 6720697"/>
              <a:gd name="connsiteX8" fmla="*/ 8739652 w 11845539"/>
              <a:gd name="connsiteY8" fmla="*/ 2314 h 6720697"/>
              <a:gd name="connsiteX9" fmla="*/ 8738209 w 11845539"/>
              <a:gd name="connsiteY9" fmla="*/ 2314 h 6720697"/>
              <a:gd name="connsiteX10" fmla="*/ 7897039 w 11845539"/>
              <a:gd name="connsiteY10" fmla="*/ 27258 h 6720697"/>
              <a:gd name="connsiteX11" fmla="*/ 6377834 w 11845539"/>
              <a:gd name="connsiteY11" fmla="*/ 382390 h 6720697"/>
              <a:gd name="connsiteX12" fmla="*/ 5338208 w 11845539"/>
              <a:gd name="connsiteY12" fmla="*/ 777515 h 6720697"/>
              <a:gd name="connsiteX13" fmla="*/ 2418679 w 11845539"/>
              <a:gd name="connsiteY13" fmla="*/ 994388 h 6720697"/>
              <a:gd name="connsiteX14" fmla="*/ 1879522 w 11845539"/>
              <a:gd name="connsiteY14" fmla="*/ 962846 h 6720697"/>
              <a:gd name="connsiteX15" fmla="*/ 1336998 w 11845539"/>
              <a:gd name="connsiteY15" fmla="*/ 929793 h 6720697"/>
              <a:gd name="connsiteX16" fmla="*/ 229753 w 11845539"/>
              <a:gd name="connsiteY16" fmla="*/ 1615937 h 6720697"/>
              <a:gd name="connsiteX17" fmla="*/ 202541 w 11845539"/>
              <a:gd name="connsiteY17" fmla="*/ 3924705 h 6720697"/>
              <a:gd name="connsiteX18" fmla="*/ 495690 w 11845539"/>
              <a:gd name="connsiteY18" fmla="*/ 4626242 h 6720697"/>
              <a:gd name="connsiteX19" fmla="*/ 1447770 w 11845539"/>
              <a:gd name="connsiteY19" fmla="*/ 5741113 h 6720697"/>
              <a:gd name="connsiteX20" fmla="*/ 3634978 w 11845539"/>
              <a:gd name="connsiteY20" fmla="*/ 6356066 h 6720697"/>
              <a:gd name="connsiteX21" fmla="*/ 3641780 w 11845539"/>
              <a:gd name="connsiteY21" fmla="*/ 6355310 h 6720697"/>
              <a:gd name="connsiteX22" fmla="*/ 6362098 w 11845539"/>
              <a:gd name="connsiteY22" fmla="*/ 6419286 h 6720697"/>
              <a:gd name="connsiteX23" fmla="*/ 7762147 w 11845539"/>
              <a:gd name="connsiteY23" fmla="*/ 6644267 h 6720697"/>
              <a:gd name="connsiteX24" fmla="*/ 10242571 w 11845539"/>
              <a:gd name="connsiteY24" fmla="*/ 6623445 h 6720697"/>
              <a:gd name="connsiteX25" fmla="*/ 10965685 w 11845539"/>
              <a:gd name="connsiteY25" fmla="*/ 6400182 h 6720697"/>
              <a:gd name="connsiteX26" fmla="*/ 11845474 w 11845539"/>
              <a:gd name="connsiteY26" fmla="*/ 4808480 h 6720697"/>
              <a:gd name="connsiteX27" fmla="*/ 8836131 w 11845539"/>
              <a:gd name="connsiteY27" fmla="*/ 6627774 h 6720697"/>
              <a:gd name="connsiteX28" fmla="*/ 8817647 w 11845539"/>
              <a:gd name="connsiteY28" fmla="*/ 6621452 h 6720697"/>
              <a:gd name="connsiteX29" fmla="*/ 8900039 w 11845539"/>
              <a:gd name="connsiteY29" fmla="*/ 6630798 h 6720697"/>
              <a:gd name="connsiteX30" fmla="*/ 8836131 w 11845539"/>
              <a:gd name="connsiteY30" fmla="*/ 6627774 h 6720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1845539" h="6720697">
                <a:moveTo>
                  <a:pt x="11845474" y="4808480"/>
                </a:moveTo>
                <a:cubicBezTo>
                  <a:pt x="11849048" y="4357969"/>
                  <a:pt x="11706046" y="3904846"/>
                  <a:pt x="11412966" y="3555624"/>
                </a:cubicBezTo>
                <a:cubicBezTo>
                  <a:pt x="11305286" y="3427260"/>
                  <a:pt x="11179258" y="3334766"/>
                  <a:pt x="11052612" y="3227842"/>
                </a:cubicBezTo>
                <a:cubicBezTo>
                  <a:pt x="10945276" y="3137203"/>
                  <a:pt x="10945482" y="2986712"/>
                  <a:pt x="10983482" y="2860891"/>
                </a:cubicBezTo>
                <a:cubicBezTo>
                  <a:pt x="11047802" y="2648073"/>
                  <a:pt x="11166614" y="2457657"/>
                  <a:pt x="11253267" y="2254322"/>
                </a:cubicBezTo>
                <a:cubicBezTo>
                  <a:pt x="11312914" y="2114344"/>
                  <a:pt x="11374897" y="1963647"/>
                  <a:pt x="11399978" y="1813018"/>
                </a:cubicBezTo>
                <a:cubicBezTo>
                  <a:pt x="11451380" y="1517533"/>
                  <a:pt x="11401216" y="1209611"/>
                  <a:pt x="11199805" y="976590"/>
                </a:cubicBezTo>
                <a:cubicBezTo>
                  <a:pt x="10946375" y="683372"/>
                  <a:pt x="10608079" y="515633"/>
                  <a:pt x="10262087" y="359370"/>
                </a:cubicBezTo>
                <a:cubicBezTo>
                  <a:pt x="9794190" y="148064"/>
                  <a:pt x="9254689" y="10629"/>
                  <a:pt x="8739652" y="2314"/>
                </a:cubicBezTo>
                <a:cubicBezTo>
                  <a:pt x="8739171" y="2314"/>
                  <a:pt x="8738690" y="2314"/>
                  <a:pt x="8738209" y="2314"/>
                </a:cubicBezTo>
                <a:cubicBezTo>
                  <a:pt x="8457636" y="-2015"/>
                  <a:pt x="8177337" y="-3390"/>
                  <a:pt x="7897039" y="27258"/>
                </a:cubicBezTo>
                <a:cubicBezTo>
                  <a:pt x="7661819" y="52959"/>
                  <a:pt x="7303321" y="54814"/>
                  <a:pt x="6377834" y="382390"/>
                </a:cubicBezTo>
                <a:cubicBezTo>
                  <a:pt x="6028337" y="506150"/>
                  <a:pt x="5686743" y="652518"/>
                  <a:pt x="5338208" y="777515"/>
                </a:cubicBezTo>
                <a:cubicBezTo>
                  <a:pt x="4407155" y="1111413"/>
                  <a:pt x="3390275" y="1044414"/>
                  <a:pt x="2418679" y="994388"/>
                </a:cubicBezTo>
                <a:cubicBezTo>
                  <a:pt x="2238914" y="985111"/>
                  <a:pt x="2059149" y="974460"/>
                  <a:pt x="1879522" y="962846"/>
                </a:cubicBezTo>
                <a:cubicBezTo>
                  <a:pt x="1698795" y="951164"/>
                  <a:pt x="1518274" y="929656"/>
                  <a:pt x="1336998" y="929793"/>
                </a:cubicBezTo>
                <a:cubicBezTo>
                  <a:pt x="868276" y="930205"/>
                  <a:pt x="455903" y="1217101"/>
                  <a:pt x="229753" y="1615937"/>
                </a:cubicBezTo>
                <a:cubicBezTo>
                  <a:pt x="-144825" y="2276517"/>
                  <a:pt x="7384" y="3230384"/>
                  <a:pt x="202541" y="3924705"/>
                </a:cubicBezTo>
                <a:cubicBezTo>
                  <a:pt x="271121" y="4168583"/>
                  <a:pt x="370762" y="4405865"/>
                  <a:pt x="495690" y="4626242"/>
                </a:cubicBezTo>
                <a:cubicBezTo>
                  <a:pt x="739224" y="5056207"/>
                  <a:pt x="1054088" y="5440199"/>
                  <a:pt x="1447770" y="5741113"/>
                </a:cubicBezTo>
                <a:cubicBezTo>
                  <a:pt x="2086017" y="6229076"/>
                  <a:pt x="2843971" y="6404099"/>
                  <a:pt x="3634978" y="6356066"/>
                </a:cubicBezTo>
                <a:cubicBezTo>
                  <a:pt x="3637245" y="6355928"/>
                  <a:pt x="3639513" y="6355653"/>
                  <a:pt x="3641780" y="6355310"/>
                </a:cubicBezTo>
                <a:cubicBezTo>
                  <a:pt x="4538680" y="6224747"/>
                  <a:pt x="5467809" y="6298549"/>
                  <a:pt x="6362098" y="6419286"/>
                </a:cubicBezTo>
                <a:cubicBezTo>
                  <a:pt x="6829170" y="6482368"/>
                  <a:pt x="7291433" y="6590529"/>
                  <a:pt x="7762147" y="6644267"/>
                </a:cubicBezTo>
                <a:cubicBezTo>
                  <a:pt x="8589092" y="6738615"/>
                  <a:pt x="9419336" y="6760674"/>
                  <a:pt x="10242571" y="6623445"/>
                </a:cubicBezTo>
                <a:cubicBezTo>
                  <a:pt x="10490916" y="6581253"/>
                  <a:pt x="10744277" y="6525179"/>
                  <a:pt x="10965685" y="6400182"/>
                </a:cubicBezTo>
                <a:cubicBezTo>
                  <a:pt x="11544011" y="6073705"/>
                  <a:pt x="11840458" y="5443704"/>
                  <a:pt x="11845474" y="4808480"/>
                </a:cubicBezTo>
                <a:close/>
                <a:moveTo>
                  <a:pt x="8836131" y="6627774"/>
                </a:moveTo>
                <a:cubicBezTo>
                  <a:pt x="8829878" y="6625850"/>
                  <a:pt x="8823762" y="6623720"/>
                  <a:pt x="8817647" y="6621452"/>
                </a:cubicBezTo>
                <a:lnTo>
                  <a:pt x="8900039" y="6630798"/>
                </a:lnTo>
                <a:cubicBezTo>
                  <a:pt x="8883821" y="6636501"/>
                  <a:pt x="8862382" y="6635814"/>
                  <a:pt x="8836131" y="6627774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 w="686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E9BE27-9574-407A-BF90-3D793076FFC7}"/>
              </a:ext>
            </a:extLst>
          </p:cNvPr>
          <p:cNvGrpSpPr/>
          <p:nvPr/>
        </p:nvGrpSpPr>
        <p:grpSpPr>
          <a:xfrm>
            <a:off x="6984636" y="2279234"/>
            <a:ext cx="1787678" cy="2978380"/>
            <a:chOff x="6984636" y="2279234"/>
            <a:chExt cx="1787678" cy="297838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AC70EB2-E069-4C0F-81D8-EB3F99F3FFA1}"/>
                </a:ext>
              </a:extLst>
            </p:cNvPr>
            <p:cNvSpPr/>
            <p:nvPr/>
          </p:nvSpPr>
          <p:spPr>
            <a:xfrm>
              <a:off x="6984636" y="2279234"/>
              <a:ext cx="1787678" cy="2978380"/>
            </a:xfrm>
            <a:custGeom>
              <a:avLst/>
              <a:gdLst>
                <a:gd name="connsiteX0" fmla="*/ 3448241 w 3530701"/>
                <a:gd name="connsiteY0" fmla="*/ 5499411 h 5882364"/>
                <a:gd name="connsiteX1" fmla="*/ 446663 w 3530701"/>
                <a:gd name="connsiteY1" fmla="*/ 5877357 h 5882364"/>
                <a:gd name="connsiteX2" fmla="*/ 226768 w 3530701"/>
                <a:gd name="connsiteY2" fmla="*/ 5746794 h 5882364"/>
                <a:gd name="connsiteX3" fmla="*/ 0 w 3530701"/>
                <a:gd name="connsiteY3" fmla="*/ 287331 h 5882364"/>
                <a:gd name="connsiteX4" fmla="*/ 219896 w 3530701"/>
                <a:gd name="connsiteY4" fmla="*/ 101794 h 5882364"/>
                <a:gd name="connsiteX5" fmla="*/ 3164782 w 3530701"/>
                <a:gd name="connsiteY5" fmla="*/ 24 h 5882364"/>
                <a:gd name="connsiteX6" fmla="*/ 3331422 w 3530701"/>
                <a:gd name="connsiteY6" fmla="*/ 129350 h 5882364"/>
                <a:gd name="connsiteX7" fmla="*/ 3530702 w 3530701"/>
                <a:gd name="connsiteY7" fmla="*/ 5417019 h 5882364"/>
                <a:gd name="connsiteX8" fmla="*/ 3448241 w 3530701"/>
                <a:gd name="connsiteY8" fmla="*/ 5499411 h 5882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0701" h="5882364">
                  <a:moveTo>
                    <a:pt x="3448241" y="5499411"/>
                  </a:moveTo>
                  <a:lnTo>
                    <a:pt x="446663" y="5877357"/>
                  </a:lnTo>
                  <a:cubicBezTo>
                    <a:pt x="291706" y="5904020"/>
                    <a:pt x="224706" y="5818948"/>
                    <a:pt x="226768" y="5746794"/>
                  </a:cubicBezTo>
                  <a:lnTo>
                    <a:pt x="0" y="287331"/>
                  </a:lnTo>
                  <a:cubicBezTo>
                    <a:pt x="6734" y="225485"/>
                    <a:pt x="0" y="108666"/>
                    <a:pt x="219896" y="101794"/>
                  </a:cubicBezTo>
                  <a:lnTo>
                    <a:pt x="3164782" y="24"/>
                  </a:lnTo>
                  <a:cubicBezTo>
                    <a:pt x="3270606" y="-1282"/>
                    <a:pt x="3328192" y="51836"/>
                    <a:pt x="3331422" y="129350"/>
                  </a:cubicBezTo>
                  <a:lnTo>
                    <a:pt x="3530702" y="5417019"/>
                  </a:lnTo>
                  <a:cubicBezTo>
                    <a:pt x="3530702" y="5462304"/>
                    <a:pt x="3493595" y="5499411"/>
                    <a:pt x="3448241" y="5499411"/>
                  </a:cubicBezTo>
                  <a:close/>
                </a:path>
              </a:pathLst>
            </a:custGeom>
            <a:solidFill>
              <a:srgbClr val="2F6781"/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595203F-F20E-42E5-8FF1-33C383C15668}"/>
                </a:ext>
              </a:extLst>
            </p:cNvPr>
            <p:cNvSpPr/>
            <p:nvPr/>
          </p:nvSpPr>
          <p:spPr>
            <a:xfrm>
              <a:off x="7081123" y="2456746"/>
              <a:ext cx="1651560" cy="2554216"/>
            </a:xfrm>
            <a:custGeom>
              <a:avLst/>
              <a:gdLst>
                <a:gd name="connsiteX0" fmla="*/ 3261731 w 3261866"/>
                <a:gd name="connsiteY0" fmla="*/ 4644435 h 5044631"/>
                <a:gd name="connsiteX1" fmla="*/ 3233763 w 3261866"/>
                <a:gd name="connsiteY1" fmla="*/ 4678794 h 5044631"/>
                <a:gd name="connsiteX2" fmla="*/ 246616 w 3261866"/>
                <a:gd name="connsiteY2" fmla="*/ 5041416 h 5044631"/>
                <a:gd name="connsiteX3" fmla="*/ 200506 w 3261866"/>
                <a:gd name="connsiteY3" fmla="*/ 5004584 h 5044631"/>
                <a:gd name="connsiteX4" fmla="*/ 126 w 3261866"/>
                <a:gd name="connsiteY4" fmla="*/ 161172 h 5044631"/>
                <a:gd name="connsiteX5" fmla="*/ 32836 w 3261866"/>
                <a:gd name="connsiteY5" fmla="*/ 126195 h 5044631"/>
                <a:gd name="connsiteX6" fmla="*/ 3060870 w 3261866"/>
                <a:gd name="connsiteY6" fmla="*/ 99 h 5044631"/>
                <a:gd name="connsiteX7" fmla="*/ 3086845 w 3261866"/>
                <a:gd name="connsiteY7" fmla="*/ 23325 h 5044631"/>
                <a:gd name="connsiteX8" fmla="*/ 3261731 w 3261866"/>
                <a:gd name="connsiteY8" fmla="*/ 4644435 h 504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1866" h="5044631">
                  <a:moveTo>
                    <a:pt x="3261731" y="4644435"/>
                  </a:moveTo>
                  <a:cubicBezTo>
                    <a:pt x="3262968" y="4668486"/>
                    <a:pt x="3255959" y="4675702"/>
                    <a:pt x="3233763" y="4678794"/>
                  </a:cubicBezTo>
                  <a:cubicBezTo>
                    <a:pt x="2951884" y="4717826"/>
                    <a:pt x="400405" y="5019152"/>
                    <a:pt x="246616" y="5041416"/>
                  </a:cubicBezTo>
                  <a:cubicBezTo>
                    <a:pt x="201881" y="5047876"/>
                    <a:pt x="202293" y="5048563"/>
                    <a:pt x="200506" y="5004584"/>
                  </a:cubicBezTo>
                  <a:cubicBezTo>
                    <a:pt x="178448" y="4479032"/>
                    <a:pt x="15450" y="514243"/>
                    <a:pt x="126" y="161172"/>
                  </a:cubicBezTo>
                  <a:cubicBezTo>
                    <a:pt x="-1111" y="133411"/>
                    <a:pt x="6517" y="127226"/>
                    <a:pt x="32836" y="126195"/>
                  </a:cubicBezTo>
                  <a:cubicBezTo>
                    <a:pt x="367833" y="113139"/>
                    <a:pt x="2803729" y="11437"/>
                    <a:pt x="3060870" y="99"/>
                  </a:cubicBezTo>
                  <a:cubicBezTo>
                    <a:pt x="3080248" y="-726"/>
                    <a:pt x="3086089" y="3328"/>
                    <a:pt x="3086845" y="23325"/>
                  </a:cubicBezTo>
                  <a:cubicBezTo>
                    <a:pt x="3097702" y="304448"/>
                    <a:pt x="3254722" y="4509681"/>
                    <a:pt x="3261731" y="464443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68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10BC315A-B2AD-4D77-BC56-92DD0FAD14BB}"/>
                </a:ext>
              </a:extLst>
            </p:cNvPr>
            <p:cNvSpPr/>
            <p:nvPr/>
          </p:nvSpPr>
          <p:spPr>
            <a:xfrm>
              <a:off x="7435904" y="3142827"/>
              <a:ext cx="1043179" cy="1052098"/>
            </a:xfrm>
            <a:custGeom>
              <a:avLst/>
              <a:gdLst>
                <a:gd name="connsiteX0" fmla="*/ 2093370 w 6797527"/>
                <a:gd name="connsiteY0" fmla="*/ 5591383 h 6855646"/>
                <a:gd name="connsiteX1" fmla="*/ 2253467 w 6797527"/>
                <a:gd name="connsiteY1" fmla="*/ 5685286 h 6855646"/>
                <a:gd name="connsiteX2" fmla="*/ 2252544 w 6797527"/>
                <a:gd name="connsiteY2" fmla="*/ 5875940 h 6855646"/>
                <a:gd name="connsiteX3" fmla="*/ 1899176 w 6797527"/>
                <a:gd name="connsiteY3" fmla="*/ 6342608 h 6855646"/>
                <a:gd name="connsiteX4" fmla="*/ 1638633 w 6797527"/>
                <a:gd name="connsiteY4" fmla="*/ 6355384 h 6855646"/>
                <a:gd name="connsiteX5" fmla="*/ 1615696 w 6797527"/>
                <a:gd name="connsiteY5" fmla="*/ 6095380 h 6855646"/>
                <a:gd name="connsiteX6" fmla="*/ 1938430 w 6797527"/>
                <a:gd name="connsiteY6" fmla="*/ 5668892 h 6855646"/>
                <a:gd name="connsiteX7" fmla="*/ 2093370 w 6797527"/>
                <a:gd name="connsiteY7" fmla="*/ 5591383 h 6855646"/>
                <a:gd name="connsiteX8" fmla="*/ 3586502 w 6797527"/>
                <a:gd name="connsiteY8" fmla="*/ 5588368 h 6855646"/>
                <a:gd name="connsiteX9" fmla="*/ 3658934 w 6797527"/>
                <a:gd name="connsiteY9" fmla="*/ 5611087 h 6855646"/>
                <a:gd name="connsiteX10" fmla="*/ 3730131 w 6797527"/>
                <a:gd name="connsiteY10" fmla="*/ 5872707 h 6855646"/>
                <a:gd name="connsiteX11" fmla="*/ 3179797 w 6797527"/>
                <a:gd name="connsiteY11" fmla="*/ 6752856 h 6855646"/>
                <a:gd name="connsiteX12" fmla="*/ 3018007 w 6797527"/>
                <a:gd name="connsiteY12" fmla="*/ 6838215 h 6855646"/>
                <a:gd name="connsiteX13" fmla="*/ 2855524 w 6797527"/>
                <a:gd name="connsiteY13" fmla="*/ 6738232 h 6855646"/>
                <a:gd name="connsiteX14" fmla="*/ 2868455 w 6797527"/>
                <a:gd name="connsiteY14" fmla="*/ 6538264 h 6855646"/>
                <a:gd name="connsiteX15" fmla="*/ 3171331 w 6797527"/>
                <a:gd name="connsiteY15" fmla="*/ 6074445 h 6855646"/>
                <a:gd name="connsiteX16" fmla="*/ 3399238 w 6797527"/>
                <a:gd name="connsiteY16" fmla="*/ 5690058 h 6855646"/>
                <a:gd name="connsiteX17" fmla="*/ 3586502 w 6797527"/>
                <a:gd name="connsiteY17" fmla="*/ 5588368 h 6855646"/>
                <a:gd name="connsiteX18" fmla="*/ 1146313 w 6797527"/>
                <a:gd name="connsiteY18" fmla="*/ 4775343 h 6855646"/>
                <a:gd name="connsiteX19" fmla="*/ 1215839 w 6797527"/>
                <a:gd name="connsiteY19" fmla="*/ 4801058 h 6855646"/>
                <a:gd name="connsiteX20" fmla="*/ 1281725 w 6797527"/>
                <a:gd name="connsiteY20" fmla="*/ 5053827 h 6855646"/>
                <a:gd name="connsiteX21" fmla="*/ 955912 w 6797527"/>
                <a:gd name="connsiteY21" fmla="*/ 5507410 h 6855646"/>
                <a:gd name="connsiteX22" fmla="*/ 803589 w 6797527"/>
                <a:gd name="connsiteY22" fmla="*/ 5568985 h 6855646"/>
                <a:gd name="connsiteX23" fmla="*/ 646802 w 6797527"/>
                <a:gd name="connsiteY23" fmla="*/ 5461843 h 6855646"/>
                <a:gd name="connsiteX24" fmla="*/ 669200 w 6797527"/>
                <a:gd name="connsiteY24" fmla="*/ 5263338 h 6855646"/>
                <a:gd name="connsiteX25" fmla="*/ 959222 w 6797527"/>
                <a:gd name="connsiteY25" fmla="*/ 4859402 h 6855646"/>
                <a:gd name="connsiteX26" fmla="*/ 1146313 w 6797527"/>
                <a:gd name="connsiteY26" fmla="*/ 4775343 h 6855646"/>
                <a:gd name="connsiteX27" fmla="*/ 5271911 w 6797527"/>
                <a:gd name="connsiteY27" fmla="*/ 4285054 h 6855646"/>
                <a:gd name="connsiteX28" fmla="*/ 5443091 w 6797527"/>
                <a:gd name="connsiteY28" fmla="*/ 4494181 h 6855646"/>
                <a:gd name="connsiteX29" fmla="*/ 5404452 w 6797527"/>
                <a:gd name="connsiteY29" fmla="*/ 4706463 h 6855646"/>
                <a:gd name="connsiteX30" fmla="*/ 4766836 w 6797527"/>
                <a:gd name="connsiteY30" fmla="*/ 6560201 h 6855646"/>
                <a:gd name="connsiteX31" fmla="*/ 4513682 w 6797527"/>
                <a:gd name="connsiteY31" fmla="*/ 6652180 h 6855646"/>
                <a:gd name="connsiteX32" fmla="*/ 4426707 w 6797527"/>
                <a:gd name="connsiteY32" fmla="*/ 6395101 h 6855646"/>
                <a:gd name="connsiteX33" fmla="*/ 4618284 w 6797527"/>
                <a:gd name="connsiteY33" fmla="*/ 5982698 h 6855646"/>
                <a:gd name="connsiteX34" fmla="*/ 5067172 w 6797527"/>
                <a:gd name="connsiteY34" fmla="*/ 4448153 h 6855646"/>
                <a:gd name="connsiteX35" fmla="*/ 5271911 w 6797527"/>
                <a:gd name="connsiteY35" fmla="*/ 4285054 h 6855646"/>
                <a:gd name="connsiteX36" fmla="*/ 2779786 w 6797527"/>
                <a:gd name="connsiteY36" fmla="*/ 3896434 h 6855646"/>
                <a:gd name="connsiteX37" fmla="*/ 2952660 w 6797527"/>
                <a:gd name="connsiteY37" fmla="*/ 4104945 h 6855646"/>
                <a:gd name="connsiteX38" fmla="*/ 2911866 w 6797527"/>
                <a:gd name="connsiteY38" fmla="*/ 4314148 h 6855646"/>
                <a:gd name="connsiteX39" fmla="*/ 2506621 w 6797527"/>
                <a:gd name="connsiteY39" fmla="*/ 5444295 h 6855646"/>
                <a:gd name="connsiteX40" fmla="*/ 2230685 w 6797527"/>
                <a:gd name="connsiteY40" fmla="*/ 5524882 h 6855646"/>
                <a:gd name="connsiteX41" fmla="*/ 2166184 w 6797527"/>
                <a:gd name="connsiteY41" fmla="*/ 5279040 h 6855646"/>
                <a:gd name="connsiteX42" fmla="*/ 2366228 w 6797527"/>
                <a:gd name="connsiteY42" fmla="*/ 4826613 h 6855646"/>
                <a:gd name="connsiteX43" fmla="*/ 2576586 w 6797527"/>
                <a:gd name="connsiteY43" fmla="*/ 4058917 h 6855646"/>
                <a:gd name="connsiteX44" fmla="*/ 2779786 w 6797527"/>
                <a:gd name="connsiteY44" fmla="*/ 3896434 h 6855646"/>
                <a:gd name="connsiteX45" fmla="*/ 4704259 w 6797527"/>
                <a:gd name="connsiteY45" fmla="*/ 3551763 h 6855646"/>
                <a:gd name="connsiteX46" fmla="*/ 4893297 w 6797527"/>
                <a:gd name="connsiteY46" fmla="*/ 3755886 h 6855646"/>
                <a:gd name="connsiteX47" fmla="*/ 4834723 w 6797527"/>
                <a:gd name="connsiteY47" fmla="*/ 4298677 h 6855646"/>
                <a:gd name="connsiteX48" fmla="*/ 4531539 w 6797527"/>
                <a:gd name="connsiteY48" fmla="*/ 5514413 h 6855646"/>
                <a:gd name="connsiteX49" fmla="*/ 3931483 w 6797527"/>
                <a:gd name="connsiteY49" fmla="*/ 6761014 h 6855646"/>
                <a:gd name="connsiteX50" fmla="*/ 3727591 w 6797527"/>
                <a:gd name="connsiteY50" fmla="*/ 6851300 h 6855646"/>
                <a:gd name="connsiteX51" fmla="*/ 3580117 w 6797527"/>
                <a:gd name="connsiteY51" fmla="*/ 6687047 h 6855646"/>
                <a:gd name="connsiteX52" fmla="*/ 3611366 w 6797527"/>
                <a:gd name="connsiteY52" fmla="*/ 6559739 h 6855646"/>
                <a:gd name="connsiteX53" fmla="*/ 3959500 w 6797527"/>
                <a:gd name="connsiteY53" fmla="*/ 5914887 h 6855646"/>
                <a:gd name="connsiteX54" fmla="*/ 4435327 w 6797527"/>
                <a:gd name="connsiteY54" fmla="*/ 4403124 h 6855646"/>
                <a:gd name="connsiteX55" fmla="*/ 4515837 w 6797527"/>
                <a:gd name="connsiteY55" fmla="*/ 3736336 h 6855646"/>
                <a:gd name="connsiteX56" fmla="*/ 4704259 w 6797527"/>
                <a:gd name="connsiteY56" fmla="*/ 3551763 h 6855646"/>
                <a:gd name="connsiteX57" fmla="*/ 913194 w 6797527"/>
                <a:gd name="connsiteY57" fmla="*/ 3542296 h 6855646"/>
                <a:gd name="connsiteX58" fmla="*/ 1093611 w 6797527"/>
                <a:gd name="connsiteY58" fmla="*/ 3754193 h 6855646"/>
                <a:gd name="connsiteX59" fmla="*/ 617168 w 6797527"/>
                <a:gd name="connsiteY59" fmla="*/ 4919745 h 6855646"/>
                <a:gd name="connsiteX60" fmla="*/ 460843 w 6797527"/>
                <a:gd name="connsiteY60" fmla="*/ 5000025 h 6855646"/>
                <a:gd name="connsiteX61" fmla="*/ 296359 w 6797527"/>
                <a:gd name="connsiteY61" fmla="*/ 4898963 h 6855646"/>
                <a:gd name="connsiteX62" fmla="*/ 309136 w 6797527"/>
                <a:gd name="connsiteY62" fmla="*/ 4701613 h 6855646"/>
                <a:gd name="connsiteX63" fmla="*/ 536812 w 6797527"/>
                <a:gd name="connsiteY63" fmla="*/ 4308529 h 6855646"/>
                <a:gd name="connsiteX64" fmla="*/ 717075 w 6797527"/>
                <a:gd name="connsiteY64" fmla="*/ 3716555 h 6855646"/>
                <a:gd name="connsiteX65" fmla="*/ 913194 w 6797527"/>
                <a:gd name="connsiteY65" fmla="*/ 3542296 h 6855646"/>
                <a:gd name="connsiteX66" fmla="*/ 6585301 w 6797527"/>
                <a:gd name="connsiteY66" fmla="*/ 3151303 h 6855646"/>
                <a:gd name="connsiteX67" fmla="*/ 6680841 w 6797527"/>
                <a:gd name="connsiteY67" fmla="*/ 3165376 h 6855646"/>
                <a:gd name="connsiteX68" fmla="*/ 6787290 w 6797527"/>
                <a:gd name="connsiteY68" fmla="*/ 3278905 h 6855646"/>
                <a:gd name="connsiteX69" fmla="*/ 6797450 w 6797527"/>
                <a:gd name="connsiteY69" fmla="*/ 3305847 h 6855646"/>
                <a:gd name="connsiteX70" fmla="*/ 6797527 w 6797527"/>
                <a:gd name="connsiteY70" fmla="*/ 3552225 h 6855646"/>
                <a:gd name="connsiteX71" fmla="*/ 6788291 w 6797527"/>
                <a:gd name="connsiteY71" fmla="*/ 3725253 h 6855646"/>
                <a:gd name="connsiteX72" fmla="*/ 6672836 w 6797527"/>
                <a:gd name="connsiteY72" fmla="*/ 4780661 h 6855646"/>
                <a:gd name="connsiteX73" fmla="*/ 6489956 w 6797527"/>
                <a:gd name="connsiteY73" fmla="*/ 4948686 h 6855646"/>
                <a:gd name="connsiteX74" fmla="*/ 6303382 w 6797527"/>
                <a:gd name="connsiteY74" fmla="*/ 4809525 h 6855646"/>
                <a:gd name="connsiteX75" fmla="*/ 6301226 w 6797527"/>
                <a:gd name="connsiteY75" fmla="*/ 4711850 h 6855646"/>
                <a:gd name="connsiteX76" fmla="*/ 6419144 w 6797527"/>
                <a:gd name="connsiteY76" fmla="*/ 3350949 h 6855646"/>
                <a:gd name="connsiteX77" fmla="*/ 6585301 w 6797527"/>
                <a:gd name="connsiteY77" fmla="*/ 3151303 h 6855646"/>
                <a:gd name="connsiteX78" fmla="*/ 3454503 w 6797527"/>
                <a:gd name="connsiteY78" fmla="*/ 3150597 h 6855646"/>
                <a:gd name="connsiteX79" fmla="*/ 3646696 w 6797527"/>
                <a:gd name="connsiteY79" fmla="*/ 3336633 h 6855646"/>
                <a:gd name="connsiteX80" fmla="*/ 3646773 w 6797527"/>
                <a:gd name="connsiteY80" fmla="*/ 3510661 h 6855646"/>
                <a:gd name="connsiteX81" fmla="*/ 3048026 w 6797527"/>
                <a:gd name="connsiteY81" fmla="*/ 5768490 h 6855646"/>
                <a:gd name="connsiteX82" fmla="*/ 2504620 w 6797527"/>
                <a:gd name="connsiteY82" fmla="*/ 6601149 h 6855646"/>
                <a:gd name="connsiteX83" fmla="*/ 2302112 w 6797527"/>
                <a:gd name="connsiteY83" fmla="*/ 6669575 h 6855646"/>
                <a:gd name="connsiteX84" fmla="*/ 2165568 w 6797527"/>
                <a:gd name="connsiteY84" fmla="*/ 6511171 h 6855646"/>
                <a:gd name="connsiteX85" fmla="*/ 2212981 w 6797527"/>
                <a:gd name="connsiteY85" fmla="*/ 6360002 h 6855646"/>
                <a:gd name="connsiteX86" fmla="*/ 2577433 w 6797527"/>
                <a:gd name="connsiteY86" fmla="*/ 5834684 h 6855646"/>
                <a:gd name="connsiteX87" fmla="*/ 3192652 w 6797527"/>
                <a:gd name="connsiteY87" fmla="*/ 4192613 h 6855646"/>
                <a:gd name="connsiteX88" fmla="*/ 3268313 w 6797527"/>
                <a:gd name="connsiteY88" fmla="*/ 3348409 h 6855646"/>
                <a:gd name="connsiteX89" fmla="*/ 3454503 w 6797527"/>
                <a:gd name="connsiteY89" fmla="*/ 3150597 h 6855646"/>
                <a:gd name="connsiteX90" fmla="*/ 3479193 w 6797527"/>
                <a:gd name="connsiteY90" fmla="*/ 2521216 h 6855646"/>
                <a:gd name="connsiteX91" fmla="*/ 4260222 w 6797527"/>
                <a:gd name="connsiteY91" fmla="*/ 3175074 h 6855646"/>
                <a:gd name="connsiteX92" fmla="*/ 4274846 w 6797527"/>
                <a:gd name="connsiteY92" fmla="*/ 3471099 h 6855646"/>
                <a:gd name="connsiteX93" fmla="*/ 4006376 w 6797527"/>
                <a:gd name="connsiteY93" fmla="*/ 5097777 h 6855646"/>
                <a:gd name="connsiteX94" fmla="*/ 3791245 w 6797527"/>
                <a:gd name="connsiteY94" fmla="*/ 5228856 h 6855646"/>
                <a:gd name="connsiteX95" fmla="*/ 3637383 w 6797527"/>
                <a:gd name="connsiteY95" fmla="*/ 5034661 h 6855646"/>
                <a:gd name="connsiteX96" fmla="*/ 3650929 w 6797527"/>
                <a:gd name="connsiteY96" fmla="*/ 4969468 h 6855646"/>
                <a:gd name="connsiteX97" fmla="*/ 3868215 w 6797527"/>
                <a:gd name="connsiteY97" fmla="*/ 3912059 h 6855646"/>
                <a:gd name="connsiteX98" fmla="*/ 3898156 w 6797527"/>
                <a:gd name="connsiteY98" fmla="*/ 3337327 h 6855646"/>
                <a:gd name="connsiteX99" fmla="*/ 3563646 w 6797527"/>
                <a:gd name="connsiteY99" fmla="*/ 2911145 h 6855646"/>
                <a:gd name="connsiteX100" fmla="*/ 3069654 w 6797527"/>
                <a:gd name="connsiteY100" fmla="*/ 3129354 h 6855646"/>
                <a:gd name="connsiteX101" fmla="*/ 3015776 w 6797527"/>
                <a:gd name="connsiteY101" fmla="*/ 3345332 h 6855646"/>
                <a:gd name="connsiteX102" fmla="*/ 2884619 w 6797527"/>
                <a:gd name="connsiteY102" fmla="*/ 3519744 h 6855646"/>
                <a:gd name="connsiteX103" fmla="*/ 2676647 w 6797527"/>
                <a:gd name="connsiteY103" fmla="*/ 3453011 h 6855646"/>
                <a:gd name="connsiteX104" fmla="*/ 2638932 w 6797527"/>
                <a:gd name="connsiteY104" fmla="*/ 3340867 h 6855646"/>
                <a:gd name="connsiteX105" fmla="*/ 3316034 w 6797527"/>
                <a:gd name="connsiteY105" fmla="*/ 2532993 h 6855646"/>
                <a:gd name="connsiteX106" fmla="*/ 3479193 w 6797527"/>
                <a:gd name="connsiteY106" fmla="*/ 2521216 h 6855646"/>
                <a:gd name="connsiteX107" fmla="*/ 3505307 w 6797527"/>
                <a:gd name="connsiteY107" fmla="*/ 1890232 h 6855646"/>
                <a:gd name="connsiteX108" fmla="*/ 4795315 w 6797527"/>
                <a:gd name="connsiteY108" fmla="*/ 2781375 h 6855646"/>
                <a:gd name="connsiteX109" fmla="*/ 4697024 w 6797527"/>
                <a:gd name="connsiteY109" fmla="*/ 3032219 h 6855646"/>
                <a:gd name="connsiteX110" fmla="*/ 4446796 w 6797527"/>
                <a:gd name="connsiteY110" fmla="*/ 2927387 h 6855646"/>
                <a:gd name="connsiteX111" fmla="*/ 3893230 w 6797527"/>
                <a:gd name="connsiteY111" fmla="*/ 2360812 h 6855646"/>
                <a:gd name="connsiteX112" fmla="*/ 2404636 w 6797527"/>
                <a:gd name="connsiteY112" fmla="*/ 3147135 h 6855646"/>
                <a:gd name="connsiteX113" fmla="*/ 2380159 w 6797527"/>
                <a:gd name="connsiteY113" fmla="*/ 3405137 h 6855646"/>
                <a:gd name="connsiteX114" fmla="*/ 2387625 w 6797527"/>
                <a:gd name="connsiteY114" fmla="*/ 3406522 h 6855646"/>
                <a:gd name="connsiteX115" fmla="*/ 1399027 w 6797527"/>
                <a:gd name="connsiteY115" fmla="*/ 5958991 h 6855646"/>
                <a:gd name="connsiteX116" fmla="*/ 1194518 w 6797527"/>
                <a:gd name="connsiteY116" fmla="*/ 6021875 h 6855646"/>
                <a:gd name="connsiteX117" fmla="*/ 1062284 w 6797527"/>
                <a:gd name="connsiteY117" fmla="*/ 5854004 h 6855646"/>
                <a:gd name="connsiteX118" fmla="*/ 1112930 w 6797527"/>
                <a:gd name="connsiteY118" fmla="*/ 5711841 h 6855646"/>
                <a:gd name="connsiteX119" fmla="*/ 1480999 w 6797527"/>
                <a:gd name="connsiteY119" fmla="*/ 5212308 h 6855646"/>
                <a:gd name="connsiteX120" fmla="*/ 1959443 w 6797527"/>
                <a:gd name="connsiteY120" fmla="*/ 3928838 h 6855646"/>
                <a:gd name="connsiteX121" fmla="*/ 2009396 w 6797527"/>
                <a:gd name="connsiteY121" fmla="*/ 3304922 h 6855646"/>
                <a:gd name="connsiteX122" fmla="*/ 3137310 w 6797527"/>
                <a:gd name="connsiteY122" fmla="*/ 1925550 h 6855646"/>
                <a:gd name="connsiteX123" fmla="*/ 3393813 w 6797527"/>
                <a:gd name="connsiteY123" fmla="*/ 1890793 h 6855646"/>
                <a:gd name="connsiteX124" fmla="*/ 3505307 w 6797527"/>
                <a:gd name="connsiteY124" fmla="*/ 1890232 h 6855646"/>
                <a:gd name="connsiteX125" fmla="*/ 2778686 w 6797527"/>
                <a:gd name="connsiteY125" fmla="*/ 1380518 h 6855646"/>
                <a:gd name="connsiteX126" fmla="*/ 2983756 w 6797527"/>
                <a:gd name="connsiteY126" fmla="*/ 1569102 h 6855646"/>
                <a:gd name="connsiteX127" fmla="*/ 2857217 w 6797527"/>
                <a:gd name="connsiteY127" fmla="*/ 1746979 h 6855646"/>
                <a:gd name="connsiteX128" fmla="*/ 2381929 w 6797527"/>
                <a:gd name="connsiteY128" fmla="*/ 2021684 h 6855646"/>
                <a:gd name="connsiteX129" fmla="*/ 1772099 w 6797527"/>
                <a:gd name="connsiteY129" fmla="*/ 3117347 h 6855646"/>
                <a:gd name="connsiteX130" fmla="*/ 1756320 w 6797527"/>
                <a:gd name="connsiteY130" fmla="*/ 3395054 h 6855646"/>
                <a:gd name="connsiteX131" fmla="*/ 1575826 w 6797527"/>
                <a:gd name="connsiteY131" fmla="*/ 4421675 h 6855646"/>
                <a:gd name="connsiteX132" fmla="*/ 1336296 w 6797527"/>
                <a:gd name="connsiteY132" fmla="*/ 4544519 h 6855646"/>
                <a:gd name="connsiteX133" fmla="*/ 1218148 w 6797527"/>
                <a:gd name="connsiteY133" fmla="*/ 4300602 h 6855646"/>
                <a:gd name="connsiteX134" fmla="*/ 1378245 w 6797527"/>
                <a:gd name="connsiteY134" fmla="*/ 3333093 h 6855646"/>
                <a:gd name="connsiteX135" fmla="*/ 2483606 w 6797527"/>
                <a:gd name="connsiteY135" fmla="*/ 1502831 h 6855646"/>
                <a:gd name="connsiteX136" fmla="*/ 2732526 w 6797527"/>
                <a:gd name="connsiteY136" fmla="*/ 1391533 h 6855646"/>
                <a:gd name="connsiteX137" fmla="*/ 2778686 w 6797527"/>
                <a:gd name="connsiteY137" fmla="*/ 1380518 h 6855646"/>
                <a:gd name="connsiteX138" fmla="*/ 5263954 w 6797527"/>
                <a:gd name="connsiteY138" fmla="*/ 1369442 h 6855646"/>
                <a:gd name="connsiteX139" fmla="*/ 5371356 w 6797527"/>
                <a:gd name="connsiteY139" fmla="*/ 1422321 h 6855646"/>
                <a:gd name="connsiteX140" fmla="*/ 5518676 w 6797527"/>
                <a:gd name="connsiteY140" fmla="*/ 1581418 h 6855646"/>
                <a:gd name="connsiteX141" fmla="*/ 6125890 w 6797527"/>
                <a:gd name="connsiteY141" fmla="*/ 2868197 h 6855646"/>
                <a:gd name="connsiteX142" fmla="*/ 6167377 w 6797527"/>
                <a:gd name="connsiteY142" fmla="*/ 3412449 h 6855646"/>
                <a:gd name="connsiteX143" fmla="*/ 5678080 w 6797527"/>
                <a:gd name="connsiteY143" fmla="*/ 6048583 h 6855646"/>
                <a:gd name="connsiteX144" fmla="*/ 5434394 w 6797527"/>
                <a:gd name="connsiteY144" fmla="*/ 6167655 h 6855646"/>
                <a:gd name="connsiteX145" fmla="*/ 5323711 w 6797527"/>
                <a:gd name="connsiteY145" fmla="*/ 5918120 h 6855646"/>
                <a:gd name="connsiteX146" fmla="*/ 5609269 w 6797527"/>
                <a:gd name="connsiteY146" fmla="*/ 4957076 h 6855646"/>
                <a:gd name="connsiteX147" fmla="*/ 5763516 w 6797527"/>
                <a:gd name="connsiteY147" fmla="*/ 3933764 h 6855646"/>
                <a:gd name="connsiteX148" fmla="*/ 5787223 w 6797527"/>
                <a:gd name="connsiteY148" fmla="*/ 3307924 h 6855646"/>
                <a:gd name="connsiteX149" fmla="*/ 5121512 w 6797527"/>
                <a:gd name="connsiteY149" fmla="*/ 1706955 h 6855646"/>
                <a:gd name="connsiteX150" fmla="*/ 5056242 w 6797527"/>
                <a:gd name="connsiteY150" fmla="*/ 1601584 h 6855646"/>
                <a:gd name="connsiteX151" fmla="*/ 5146450 w 6797527"/>
                <a:gd name="connsiteY151" fmla="*/ 1393226 h 6855646"/>
                <a:gd name="connsiteX152" fmla="*/ 5263954 w 6797527"/>
                <a:gd name="connsiteY152" fmla="*/ 1369442 h 6855646"/>
                <a:gd name="connsiteX153" fmla="*/ 3461891 w 6797527"/>
                <a:gd name="connsiteY153" fmla="*/ 1260300 h 6855646"/>
                <a:gd name="connsiteX154" fmla="*/ 4501136 w 6797527"/>
                <a:gd name="connsiteY154" fmla="*/ 1541701 h 6855646"/>
                <a:gd name="connsiteX155" fmla="*/ 5493429 w 6797527"/>
                <a:gd name="connsiteY155" fmla="*/ 2915225 h 6855646"/>
                <a:gd name="connsiteX156" fmla="*/ 5531452 w 6797527"/>
                <a:gd name="connsiteY156" fmla="*/ 3410294 h 6855646"/>
                <a:gd name="connsiteX157" fmla="*/ 5530837 w 6797527"/>
                <a:gd name="connsiteY157" fmla="*/ 3629811 h 6855646"/>
                <a:gd name="connsiteX158" fmla="*/ 5261828 w 6797527"/>
                <a:gd name="connsiteY158" fmla="*/ 3797990 h 6855646"/>
                <a:gd name="connsiteX159" fmla="*/ 5153531 w 6797527"/>
                <a:gd name="connsiteY159" fmla="*/ 3624269 h 6855646"/>
                <a:gd name="connsiteX160" fmla="*/ 5157764 w 6797527"/>
                <a:gd name="connsiteY160" fmla="*/ 3335094 h 6855646"/>
                <a:gd name="connsiteX161" fmla="*/ 4523457 w 6797527"/>
                <a:gd name="connsiteY161" fmla="*/ 2014988 h 6855646"/>
                <a:gd name="connsiteX162" fmla="*/ 3467510 w 6797527"/>
                <a:gd name="connsiteY162" fmla="*/ 1638606 h 6855646"/>
                <a:gd name="connsiteX163" fmla="*/ 3271468 w 6797527"/>
                <a:gd name="connsiteY163" fmla="*/ 1479971 h 6855646"/>
                <a:gd name="connsiteX164" fmla="*/ 3461891 w 6797527"/>
                <a:gd name="connsiteY164" fmla="*/ 1260300 h 6855646"/>
                <a:gd name="connsiteX165" fmla="*/ 1226133 w 6797527"/>
                <a:gd name="connsiteY165" fmla="*/ 922605 h 6855646"/>
                <a:gd name="connsiteX166" fmla="*/ 1361465 w 6797527"/>
                <a:gd name="connsiteY166" fmla="*/ 976282 h 6855646"/>
                <a:gd name="connsiteX167" fmla="*/ 1359310 w 6797527"/>
                <a:gd name="connsiteY167" fmla="*/ 1249370 h 6855646"/>
                <a:gd name="connsiteX168" fmla="*/ 676127 w 6797527"/>
                <a:gd name="connsiteY168" fmla="*/ 2322789 h 6855646"/>
                <a:gd name="connsiteX169" fmla="*/ 495325 w 6797527"/>
                <a:gd name="connsiteY169" fmla="*/ 3364342 h 6855646"/>
                <a:gd name="connsiteX170" fmla="*/ 367556 w 6797527"/>
                <a:gd name="connsiteY170" fmla="*/ 4058609 h 6855646"/>
                <a:gd name="connsiteX171" fmla="*/ 187524 w 6797527"/>
                <a:gd name="connsiteY171" fmla="*/ 4185840 h 6855646"/>
                <a:gd name="connsiteX172" fmla="*/ 11340 w 6797527"/>
                <a:gd name="connsiteY172" fmla="*/ 3932995 h 6855646"/>
                <a:gd name="connsiteX173" fmla="*/ 96391 w 6797527"/>
                <a:gd name="connsiteY173" fmla="*/ 3601871 h 6855646"/>
                <a:gd name="connsiteX174" fmla="*/ 117404 w 6797527"/>
                <a:gd name="connsiteY174" fmla="*/ 3297765 h 6855646"/>
                <a:gd name="connsiteX175" fmla="*/ 1090224 w 6797527"/>
                <a:gd name="connsiteY175" fmla="*/ 984209 h 6855646"/>
                <a:gd name="connsiteX176" fmla="*/ 1226133 w 6797527"/>
                <a:gd name="connsiteY176" fmla="*/ 922605 h 6855646"/>
                <a:gd name="connsiteX177" fmla="*/ 3423099 w 6797527"/>
                <a:gd name="connsiteY177" fmla="*/ 632227 h 6855646"/>
                <a:gd name="connsiteX178" fmla="*/ 4751750 w 6797527"/>
                <a:gd name="connsiteY178" fmla="*/ 959194 h 6855646"/>
                <a:gd name="connsiteX179" fmla="*/ 4850887 w 6797527"/>
                <a:gd name="connsiteY179" fmla="*/ 1179943 h 6855646"/>
                <a:gd name="connsiteX180" fmla="*/ 4660002 w 6797527"/>
                <a:gd name="connsiteY180" fmla="*/ 1316951 h 6855646"/>
                <a:gd name="connsiteX181" fmla="*/ 4569024 w 6797527"/>
                <a:gd name="connsiteY181" fmla="*/ 1289471 h 6855646"/>
                <a:gd name="connsiteX182" fmla="*/ 3739906 w 6797527"/>
                <a:gd name="connsiteY182" fmla="*/ 1025696 h 6855646"/>
                <a:gd name="connsiteX183" fmla="*/ 2317583 w 6797527"/>
                <a:gd name="connsiteY183" fmla="*/ 1307021 h 6855646"/>
                <a:gd name="connsiteX184" fmla="*/ 1185590 w 6797527"/>
                <a:gd name="connsiteY184" fmla="*/ 2814011 h 6855646"/>
                <a:gd name="connsiteX185" fmla="*/ 1163577 w 6797527"/>
                <a:gd name="connsiteY185" fmla="*/ 2918766 h 6855646"/>
                <a:gd name="connsiteX186" fmla="*/ 937748 w 6797527"/>
                <a:gd name="connsiteY186" fmla="*/ 3069011 h 6855646"/>
                <a:gd name="connsiteX187" fmla="*/ 793198 w 6797527"/>
                <a:gd name="connsiteY187" fmla="*/ 2843567 h 6855646"/>
                <a:gd name="connsiteX188" fmla="*/ 1870389 w 6797527"/>
                <a:gd name="connsiteY188" fmla="*/ 1144846 h 6855646"/>
                <a:gd name="connsiteX189" fmla="*/ 3283938 w 6797527"/>
                <a:gd name="connsiteY189" fmla="*/ 636383 h 6855646"/>
                <a:gd name="connsiteX190" fmla="*/ 3353442 w 6797527"/>
                <a:gd name="connsiteY190" fmla="*/ 632458 h 6855646"/>
                <a:gd name="connsiteX191" fmla="*/ 3423099 w 6797527"/>
                <a:gd name="connsiteY191" fmla="*/ 632227 h 6855646"/>
                <a:gd name="connsiteX192" fmla="*/ 3202504 w 6797527"/>
                <a:gd name="connsiteY192" fmla="*/ 0 h 6855646"/>
                <a:gd name="connsiteX193" fmla="*/ 3582965 w 6797527"/>
                <a:gd name="connsiteY193" fmla="*/ 77 h 6855646"/>
                <a:gd name="connsiteX194" fmla="*/ 3702807 w 6797527"/>
                <a:gd name="connsiteY194" fmla="*/ 9390 h 6855646"/>
                <a:gd name="connsiteX195" fmla="*/ 5355731 w 6797527"/>
                <a:gd name="connsiteY195" fmla="*/ 593513 h 6855646"/>
                <a:gd name="connsiteX196" fmla="*/ 6741648 w 6797527"/>
                <a:gd name="connsiteY196" fmla="*/ 2732269 h 6855646"/>
                <a:gd name="connsiteX197" fmla="*/ 6596791 w 6797527"/>
                <a:gd name="connsiteY197" fmla="*/ 2952480 h 6855646"/>
                <a:gd name="connsiteX198" fmla="*/ 6373117 w 6797527"/>
                <a:gd name="connsiteY198" fmla="*/ 2810779 h 6855646"/>
                <a:gd name="connsiteX199" fmla="*/ 6236496 w 6797527"/>
                <a:gd name="connsiteY199" fmla="*/ 2316094 h 6855646"/>
                <a:gd name="connsiteX200" fmla="*/ 4688481 w 6797527"/>
                <a:gd name="connsiteY200" fmla="*/ 646852 h 6855646"/>
                <a:gd name="connsiteX201" fmla="*/ 3715353 w 6797527"/>
                <a:gd name="connsiteY201" fmla="*/ 390620 h 6855646"/>
                <a:gd name="connsiteX202" fmla="*/ 2814885 w 6797527"/>
                <a:gd name="connsiteY202" fmla="*/ 412250 h 6855646"/>
                <a:gd name="connsiteX203" fmla="*/ 2186581 w 6797527"/>
                <a:gd name="connsiteY203" fmla="*/ 651241 h 6855646"/>
                <a:gd name="connsiteX204" fmla="*/ 2067432 w 6797527"/>
                <a:gd name="connsiteY204" fmla="*/ 728209 h 6855646"/>
                <a:gd name="connsiteX205" fmla="*/ 1802271 w 6797527"/>
                <a:gd name="connsiteY205" fmla="*/ 680026 h 6855646"/>
                <a:gd name="connsiteX206" fmla="*/ 1854765 w 6797527"/>
                <a:gd name="connsiteY206" fmla="*/ 415867 h 6855646"/>
                <a:gd name="connsiteX207" fmla="*/ 2568889 w 6797527"/>
                <a:gd name="connsiteY207" fmla="*/ 76431 h 6855646"/>
                <a:gd name="connsiteX208" fmla="*/ 3018470 w 6797527"/>
                <a:gd name="connsiteY208" fmla="*/ 10545 h 6855646"/>
                <a:gd name="connsiteX209" fmla="*/ 3202504 w 6797527"/>
                <a:gd name="connsiteY209" fmla="*/ 0 h 685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6797527" h="6855646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7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3E8A192-34C4-4BE2-8F2E-9453BE21AE27}"/>
              </a:ext>
            </a:extLst>
          </p:cNvPr>
          <p:cNvGrpSpPr/>
          <p:nvPr/>
        </p:nvGrpSpPr>
        <p:grpSpPr>
          <a:xfrm>
            <a:off x="8094043" y="2263749"/>
            <a:ext cx="3000779" cy="3429796"/>
            <a:chOff x="8094043" y="2263749"/>
            <a:chExt cx="3000779" cy="3429796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D72F6D-3996-46C4-9908-A77DD5C2F8C3}"/>
                </a:ext>
              </a:extLst>
            </p:cNvPr>
            <p:cNvGrpSpPr/>
            <p:nvPr/>
          </p:nvGrpSpPr>
          <p:grpSpPr>
            <a:xfrm>
              <a:off x="8094043" y="3355151"/>
              <a:ext cx="800449" cy="686186"/>
              <a:chOff x="2168079" y="3726470"/>
              <a:chExt cx="1151488" cy="987115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48A3534-E587-45D4-BEF6-8E5850625A9D}"/>
                  </a:ext>
                </a:extLst>
              </p:cNvPr>
              <p:cNvSpPr/>
              <p:nvPr/>
            </p:nvSpPr>
            <p:spPr>
              <a:xfrm>
                <a:off x="2168079" y="3726470"/>
                <a:ext cx="1151488" cy="987115"/>
              </a:xfrm>
              <a:custGeom>
                <a:avLst/>
                <a:gdLst>
                  <a:gd name="connsiteX0" fmla="*/ 12960 w 2274214"/>
                  <a:gd name="connsiteY0" fmla="*/ 503679 h 1949573"/>
                  <a:gd name="connsiteX1" fmla="*/ 236429 w 2274214"/>
                  <a:gd name="connsiteY1" fmla="*/ 196787 h 1949573"/>
                  <a:gd name="connsiteX2" fmla="*/ 1820572 w 2274214"/>
                  <a:gd name="connsiteY2" fmla="*/ 6646 h 1949573"/>
                  <a:gd name="connsiteX3" fmla="*/ 2034765 w 2274214"/>
                  <a:gd name="connsiteY3" fmla="*/ 176927 h 1949573"/>
                  <a:gd name="connsiteX4" fmla="*/ 2267304 w 2274214"/>
                  <a:gd name="connsiteY4" fmla="*/ 1389790 h 1949573"/>
                  <a:gd name="connsiteX5" fmla="*/ 2081080 w 2274214"/>
                  <a:gd name="connsiteY5" fmla="*/ 1626522 h 1949573"/>
                  <a:gd name="connsiteX6" fmla="*/ 642687 w 2274214"/>
                  <a:gd name="connsiteY6" fmla="*/ 1933689 h 1949573"/>
                  <a:gd name="connsiteX7" fmla="*/ 269413 w 2274214"/>
                  <a:gd name="connsiteY7" fmla="*/ 1737707 h 1949573"/>
                  <a:gd name="connsiteX8" fmla="*/ 12960 w 2274214"/>
                  <a:gd name="connsiteY8" fmla="*/ 503679 h 194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74214" h="1949573">
                    <a:moveTo>
                      <a:pt x="12960" y="503679"/>
                    </a:moveTo>
                    <a:cubicBezTo>
                      <a:pt x="-52321" y="215684"/>
                      <a:pt x="145654" y="211767"/>
                      <a:pt x="236429" y="196787"/>
                    </a:cubicBezTo>
                    <a:lnTo>
                      <a:pt x="1820572" y="6646"/>
                    </a:lnTo>
                    <a:cubicBezTo>
                      <a:pt x="1937048" y="-21460"/>
                      <a:pt x="2009202" y="40386"/>
                      <a:pt x="2034765" y="176927"/>
                    </a:cubicBezTo>
                    <a:lnTo>
                      <a:pt x="2267304" y="1389790"/>
                    </a:lnTo>
                    <a:cubicBezTo>
                      <a:pt x="2272458" y="1415078"/>
                      <a:pt x="2318430" y="1571136"/>
                      <a:pt x="2081080" y="1626522"/>
                    </a:cubicBezTo>
                    <a:cubicBezTo>
                      <a:pt x="1801812" y="1691666"/>
                      <a:pt x="1166039" y="1833980"/>
                      <a:pt x="642687" y="1933689"/>
                    </a:cubicBezTo>
                    <a:cubicBezTo>
                      <a:pt x="354829" y="1988594"/>
                      <a:pt x="298138" y="1895825"/>
                      <a:pt x="269413" y="1737707"/>
                    </a:cubicBezTo>
                    <a:cubicBezTo>
                      <a:pt x="189908" y="1370137"/>
                      <a:pt x="12960" y="503679"/>
                      <a:pt x="12960" y="50367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91F016-0E5B-437F-9134-5F77C20D81FF}"/>
                  </a:ext>
                </a:extLst>
              </p:cNvPr>
              <p:cNvSpPr/>
              <p:nvPr/>
            </p:nvSpPr>
            <p:spPr>
              <a:xfrm>
                <a:off x="2547888" y="3946358"/>
                <a:ext cx="478329" cy="496948"/>
              </a:xfrm>
              <a:custGeom>
                <a:avLst/>
                <a:gdLst>
                  <a:gd name="connsiteX0" fmla="*/ 168 w 944710"/>
                  <a:gd name="connsiteY0" fmla="*/ 581614 h 981482"/>
                  <a:gd name="connsiteX1" fmla="*/ 8964 w 944710"/>
                  <a:gd name="connsiteY1" fmla="*/ 552616 h 981482"/>
                  <a:gd name="connsiteX2" fmla="*/ 109910 w 944710"/>
                  <a:gd name="connsiteY2" fmla="*/ 378211 h 981482"/>
                  <a:gd name="connsiteX3" fmla="*/ 174023 w 944710"/>
                  <a:gd name="connsiteY3" fmla="*/ 367903 h 981482"/>
                  <a:gd name="connsiteX4" fmla="*/ 371792 w 944710"/>
                  <a:gd name="connsiteY4" fmla="*/ 525335 h 981482"/>
                  <a:gd name="connsiteX5" fmla="*/ 431714 w 944710"/>
                  <a:gd name="connsiteY5" fmla="*/ 516608 h 981482"/>
                  <a:gd name="connsiteX6" fmla="*/ 571760 w 944710"/>
                  <a:gd name="connsiteY6" fmla="*/ 270325 h 981482"/>
                  <a:gd name="connsiteX7" fmla="*/ 708714 w 944710"/>
                  <a:gd name="connsiteY7" fmla="*/ 25690 h 981482"/>
                  <a:gd name="connsiteX8" fmla="*/ 767948 w 944710"/>
                  <a:gd name="connsiteY8" fmla="*/ 14489 h 981482"/>
                  <a:gd name="connsiteX9" fmla="*/ 923180 w 944710"/>
                  <a:gd name="connsiteY9" fmla="*/ 142922 h 981482"/>
                  <a:gd name="connsiteX10" fmla="*/ 934519 w 944710"/>
                  <a:gd name="connsiteY10" fmla="*/ 215007 h 981482"/>
                  <a:gd name="connsiteX11" fmla="*/ 525169 w 944710"/>
                  <a:gd name="connsiteY11" fmla="*/ 952345 h 981482"/>
                  <a:gd name="connsiteX12" fmla="*/ 460025 w 944710"/>
                  <a:gd name="connsiteY12" fmla="*/ 966295 h 981482"/>
                  <a:gd name="connsiteX13" fmla="*/ 143925 w 944710"/>
                  <a:gd name="connsiteY13" fmla="*/ 716095 h 981482"/>
                  <a:gd name="connsiteX14" fmla="*/ 25937 w 944710"/>
                  <a:gd name="connsiteY14" fmla="*/ 623051 h 981482"/>
                  <a:gd name="connsiteX15" fmla="*/ 168 w 944710"/>
                  <a:gd name="connsiteY15" fmla="*/ 581614 h 981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44710" h="981482">
                    <a:moveTo>
                      <a:pt x="168" y="581614"/>
                    </a:moveTo>
                    <a:cubicBezTo>
                      <a:pt x="-863" y="570757"/>
                      <a:pt x="3741" y="561549"/>
                      <a:pt x="8964" y="552616"/>
                    </a:cubicBezTo>
                    <a:cubicBezTo>
                      <a:pt x="42567" y="494481"/>
                      <a:pt x="76101" y="436277"/>
                      <a:pt x="109910" y="378211"/>
                    </a:cubicBezTo>
                    <a:cubicBezTo>
                      <a:pt x="129563" y="344539"/>
                      <a:pt x="142482" y="342753"/>
                      <a:pt x="174023" y="367903"/>
                    </a:cubicBezTo>
                    <a:cubicBezTo>
                      <a:pt x="239923" y="420403"/>
                      <a:pt x="306167" y="472491"/>
                      <a:pt x="371792" y="525335"/>
                    </a:cubicBezTo>
                    <a:cubicBezTo>
                      <a:pt x="399004" y="547256"/>
                      <a:pt x="414534" y="546362"/>
                      <a:pt x="431714" y="516608"/>
                    </a:cubicBezTo>
                    <a:cubicBezTo>
                      <a:pt x="478922" y="434834"/>
                      <a:pt x="525444" y="352579"/>
                      <a:pt x="571760" y="270325"/>
                    </a:cubicBezTo>
                    <a:cubicBezTo>
                      <a:pt x="617594" y="188894"/>
                      <a:pt x="662673" y="106983"/>
                      <a:pt x="708714" y="25690"/>
                    </a:cubicBezTo>
                    <a:cubicBezTo>
                      <a:pt x="726030" y="-4820"/>
                      <a:pt x="740530" y="-7638"/>
                      <a:pt x="767948" y="14489"/>
                    </a:cubicBezTo>
                    <a:cubicBezTo>
                      <a:pt x="820173" y="56751"/>
                      <a:pt x="871505" y="99974"/>
                      <a:pt x="923180" y="142922"/>
                    </a:cubicBezTo>
                    <a:cubicBezTo>
                      <a:pt x="948057" y="163606"/>
                      <a:pt x="950736" y="185871"/>
                      <a:pt x="934519" y="215007"/>
                    </a:cubicBezTo>
                    <a:cubicBezTo>
                      <a:pt x="797496" y="460466"/>
                      <a:pt x="661505" y="706543"/>
                      <a:pt x="525169" y="952345"/>
                    </a:cubicBezTo>
                    <a:cubicBezTo>
                      <a:pt x="506615" y="985742"/>
                      <a:pt x="490948" y="990483"/>
                      <a:pt x="460025" y="966295"/>
                    </a:cubicBezTo>
                    <a:cubicBezTo>
                      <a:pt x="354131" y="883628"/>
                      <a:pt x="249200" y="799586"/>
                      <a:pt x="143925" y="716095"/>
                    </a:cubicBezTo>
                    <a:cubicBezTo>
                      <a:pt x="104687" y="684966"/>
                      <a:pt x="65381" y="653905"/>
                      <a:pt x="25937" y="623051"/>
                    </a:cubicBezTo>
                    <a:cubicBezTo>
                      <a:pt x="12125" y="612263"/>
                      <a:pt x="-1687" y="601817"/>
                      <a:pt x="168" y="581614"/>
                    </a:cubicBezTo>
                    <a:close/>
                  </a:path>
                </a:pathLst>
              </a:custGeom>
              <a:solidFill>
                <a:srgbClr val="F2F5F6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9D7B2B8-76C3-4D0E-9F56-8AEC83956B33}"/>
                </a:ext>
              </a:extLst>
            </p:cNvPr>
            <p:cNvGrpSpPr/>
            <p:nvPr/>
          </p:nvGrpSpPr>
          <p:grpSpPr>
            <a:xfrm>
              <a:off x="8600039" y="2263749"/>
              <a:ext cx="2494783" cy="3429796"/>
              <a:chOff x="3026089" y="2857137"/>
              <a:chExt cx="2494783" cy="3429796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4B4458E-D873-484E-8C3B-AB2B0416D3F5}"/>
                  </a:ext>
                </a:extLst>
              </p:cNvPr>
              <p:cNvSpPr/>
              <p:nvPr/>
            </p:nvSpPr>
            <p:spPr>
              <a:xfrm>
                <a:off x="3094022" y="5157609"/>
                <a:ext cx="1699021" cy="913217"/>
              </a:xfrm>
              <a:custGeom>
                <a:avLst/>
                <a:gdLst>
                  <a:gd name="connsiteX0" fmla="*/ 2838162 w 3355603"/>
                  <a:gd name="connsiteY0" fmla="*/ 1584217 h 1803622"/>
                  <a:gd name="connsiteX1" fmla="*/ 2884271 w 3355603"/>
                  <a:gd name="connsiteY1" fmla="*/ 1555424 h 1803622"/>
                  <a:gd name="connsiteX2" fmla="*/ 3267577 w 3355603"/>
                  <a:gd name="connsiteY2" fmla="*/ 1540101 h 1803622"/>
                  <a:gd name="connsiteX3" fmla="*/ 3291009 w 3355603"/>
                  <a:gd name="connsiteY3" fmla="*/ 1536115 h 1803622"/>
                  <a:gd name="connsiteX4" fmla="*/ 3286337 w 3355603"/>
                  <a:gd name="connsiteY4" fmla="*/ 1528075 h 1803622"/>
                  <a:gd name="connsiteX5" fmla="*/ 3332652 w 3355603"/>
                  <a:gd name="connsiteY5" fmla="*/ 1525051 h 1803622"/>
                  <a:gd name="connsiteX6" fmla="*/ 3352030 w 3355603"/>
                  <a:gd name="connsiteY6" fmla="*/ 1450974 h 1803622"/>
                  <a:gd name="connsiteX7" fmla="*/ 3355604 w 3355603"/>
                  <a:gd name="connsiteY7" fmla="*/ 1419433 h 1803622"/>
                  <a:gd name="connsiteX8" fmla="*/ 3342478 w 3355603"/>
                  <a:gd name="connsiteY8" fmla="*/ 1254786 h 1803622"/>
                  <a:gd name="connsiteX9" fmla="*/ 3282419 w 3355603"/>
                  <a:gd name="connsiteY9" fmla="*/ 1046366 h 1803622"/>
                  <a:gd name="connsiteX10" fmla="*/ 3269364 w 3355603"/>
                  <a:gd name="connsiteY10" fmla="*/ 1018947 h 1803622"/>
                  <a:gd name="connsiteX11" fmla="*/ 3218444 w 3355603"/>
                  <a:gd name="connsiteY11" fmla="*/ 982252 h 1803622"/>
                  <a:gd name="connsiteX12" fmla="*/ 3088430 w 3355603"/>
                  <a:gd name="connsiteY12" fmla="*/ 976480 h 1803622"/>
                  <a:gd name="connsiteX13" fmla="*/ 2850737 w 3355603"/>
                  <a:gd name="connsiteY13" fmla="*/ 963699 h 1803622"/>
                  <a:gd name="connsiteX14" fmla="*/ 3004183 w 3355603"/>
                  <a:gd name="connsiteY14" fmla="*/ 916009 h 1803622"/>
                  <a:gd name="connsiteX15" fmla="*/ 3296301 w 3355603"/>
                  <a:gd name="connsiteY15" fmla="*/ 702710 h 1803622"/>
                  <a:gd name="connsiteX16" fmla="*/ 3105954 w 3355603"/>
                  <a:gd name="connsiteY16" fmla="*/ 720027 h 1803622"/>
                  <a:gd name="connsiteX17" fmla="*/ 2727183 w 3355603"/>
                  <a:gd name="connsiteY17" fmla="*/ 590769 h 1803622"/>
                  <a:gd name="connsiteX18" fmla="*/ 2312474 w 3355603"/>
                  <a:gd name="connsiteY18" fmla="*/ 317343 h 1803622"/>
                  <a:gd name="connsiteX19" fmla="*/ 1839491 w 3355603"/>
                  <a:gd name="connsiteY19" fmla="*/ 80748 h 1803622"/>
                  <a:gd name="connsiteX20" fmla="*/ 1146063 w 3355603"/>
                  <a:gd name="connsiteY20" fmla="*/ 12924 h 1803622"/>
                  <a:gd name="connsiteX21" fmla="*/ 340077 w 3355603"/>
                  <a:gd name="connsiteY21" fmla="*/ 315212 h 1803622"/>
                  <a:gd name="connsiteX22" fmla="*/ 51601 w 3355603"/>
                  <a:gd name="connsiteY22" fmla="*/ 627327 h 1803622"/>
                  <a:gd name="connsiteX23" fmla="*/ 878272 w 3355603"/>
                  <a:gd name="connsiteY23" fmla="*/ 1437849 h 1803622"/>
                  <a:gd name="connsiteX24" fmla="*/ 1878729 w 3355603"/>
                  <a:gd name="connsiteY24" fmla="*/ 1678910 h 1803622"/>
                  <a:gd name="connsiteX25" fmla="*/ 2660390 w 3355603"/>
                  <a:gd name="connsiteY25" fmla="*/ 1799440 h 1803622"/>
                  <a:gd name="connsiteX26" fmla="*/ 2805177 w 3355603"/>
                  <a:gd name="connsiteY26" fmla="*/ 1733059 h 1803622"/>
                  <a:gd name="connsiteX27" fmla="*/ 2838093 w 3355603"/>
                  <a:gd name="connsiteY27" fmla="*/ 1585385 h 1803622"/>
                  <a:gd name="connsiteX28" fmla="*/ 2838162 w 3355603"/>
                  <a:gd name="connsiteY28" fmla="*/ 1584217 h 1803622"/>
                  <a:gd name="connsiteX29" fmla="*/ 2838024 w 3355603"/>
                  <a:gd name="connsiteY29" fmla="*/ 1585042 h 1803622"/>
                  <a:gd name="connsiteX30" fmla="*/ 1668522 w 3355603"/>
                  <a:gd name="connsiteY30" fmla="*/ 1503131 h 1803622"/>
                  <a:gd name="connsiteX31" fmla="*/ 1675394 w 3355603"/>
                  <a:gd name="connsiteY31" fmla="*/ 1503886 h 1803622"/>
                  <a:gd name="connsiteX32" fmla="*/ 1668522 w 3355603"/>
                  <a:gd name="connsiteY32" fmla="*/ 1503131 h 180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355603" h="1803622">
                    <a:moveTo>
                      <a:pt x="2838162" y="1584217"/>
                    </a:moveTo>
                    <a:cubicBezTo>
                      <a:pt x="2841116" y="1558792"/>
                      <a:pt x="2858640" y="1555219"/>
                      <a:pt x="2884271" y="1555424"/>
                    </a:cubicBezTo>
                    <a:cubicBezTo>
                      <a:pt x="3012223" y="1556318"/>
                      <a:pt x="3140106" y="1551989"/>
                      <a:pt x="3267577" y="1540101"/>
                    </a:cubicBezTo>
                    <a:cubicBezTo>
                      <a:pt x="3275411" y="1539345"/>
                      <a:pt x="3283176" y="1537421"/>
                      <a:pt x="3291009" y="1536115"/>
                    </a:cubicBezTo>
                    <a:cubicBezTo>
                      <a:pt x="3291147" y="1532129"/>
                      <a:pt x="3275411" y="1532129"/>
                      <a:pt x="3286337" y="1528075"/>
                    </a:cubicBezTo>
                    <a:cubicBezTo>
                      <a:pt x="3300699" y="1522784"/>
                      <a:pt x="3321451" y="1544155"/>
                      <a:pt x="3332652" y="1525051"/>
                    </a:cubicBezTo>
                    <a:cubicBezTo>
                      <a:pt x="3345502" y="1503131"/>
                      <a:pt x="3352168" y="1477774"/>
                      <a:pt x="3352030" y="1450974"/>
                    </a:cubicBezTo>
                    <a:cubicBezTo>
                      <a:pt x="3351961" y="1440941"/>
                      <a:pt x="3342135" y="1428297"/>
                      <a:pt x="3355604" y="1419433"/>
                    </a:cubicBezTo>
                    <a:cubicBezTo>
                      <a:pt x="3345434" y="1365146"/>
                      <a:pt x="3355535" y="1309691"/>
                      <a:pt x="3342478" y="1254786"/>
                    </a:cubicBezTo>
                    <a:cubicBezTo>
                      <a:pt x="3325643" y="1184213"/>
                      <a:pt x="3302898" y="1115702"/>
                      <a:pt x="3282419" y="1046366"/>
                    </a:cubicBezTo>
                    <a:cubicBezTo>
                      <a:pt x="3277953" y="1037295"/>
                      <a:pt x="3271838" y="1028568"/>
                      <a:pt x="3269364" y="1018947"/>
                    </a:cubicBezTo>
                    <a:cubicBezTo>
                      <a:pt x="3262354" y="992148"/>
                      <a:pt x="3247649" y="981497"/>
                      <a:pt x="3218444" y="982252"/>
                    </a:cubicBezTo>
                    <a:cubicBezTo>
                      <a:pt x="3175220" y="983352"/>
                      <a:pt x="3131791" y="978748"/>
                      <a:pt x="3088430" y="976480"/>
                    </a:cubicBezTo>
                    <a:cubicBezTo>
                      <a:pt x="3009199" y="972288"/>
                      <a:pt x="2929968" y="967959"/>
                      <a:pt x="2850737" y="963699"/>
                    </a:cubicBezTo>
                    <a:cubicBezTo>
                      <a:pt x="2902619" y="948375"/>
                      <a:pt x="2954294" y="935044"/>
                      <a:pt x="3004183" y="916009"/>
                    </a:cubicBezTo>
                    <a:cubicBezTo>
                      <a:pt x="3120933" y="871549"/>
                      <a:pt x="3229920" y="816231"/>
                      <a:pt x="3296301" y="702710"/>
                    </a:cubicBezTo>
                    <a:cubicBezTo>
                      <a:pt x="3233081" y="710406"/>
                      <a:pt x="3170617" y="724012"/>
                      <a:pt x="3105954" y="720027"/>
                    </a:cubicBezTo>
                    <a:cubicBezTo>
                      <a:pt x="2967625" y="711437"/>
                      <a:pt x="2844690" y="659143"/>
                      <a:pt x="2727183" y="590769"/>
                    </a:cubicBezTo>
                    <a:cubicBezTo>
                      <a:pt x="2583907" y="507346"/>
                      <a:pt x="2451695" y="407019"/>
                      <a:pt x="2312474" y="317343"/>
                    </a:cubicBezTo>
                    <a:cubicBezTo>
                      <a:pt x="2163425" y="221276"/>
                      <a:pt x="2009361" y="135173"/>
                      <a:pt x="1839491" y="80748"/>
                    </a:cubicBezTo>
                    <a:cubicBezTo>
                      <a:pt x="1613685" y="3716"/>
                      <a:pt x="1382314" y="-16556"/>
                      <a:pt x="1146063" y="12924"/>
                    </a:cubicBezTo>
                    <a:cubicBezTo>
                      <a:pt x="991999" y="33059"/>
                      <a:pt x="435319" y="229728"/>
                      <a:pt x="340077" y="315212"/>
                    </a:cubicBezTo>
                    <a:cubicBezTo>
                      <a:pt x="233221" y="411073"/>
                      <a:pt x="108224" y="517241"/>
                      <a:pt x="51601" y="627327"/>
                    </a:cubicBezTo>
                    <a:cubicBezTo>
                      <a:pt x="-200867" y="1118313"/>
                      <a:pt x="537295" y="1331749"/>
                      <a:pt x="878272" y="1437849"/>
                    </a:cubicBezTo>
                    <a:cubicBezTo>
                      <a:pt x="1205504" y="1539620"/>
                      <a:pt x="1545311" y="1615965"/>
                      <a:pt x="1878729" y="1678910"/>
                    </a:cubicBezTo>
                    <a:cubicBezTo>
                      <a:pt x="2137931" y="1727905"/>
                      <a:pt x="2398302" y="1769411"/>
                      <a:pt x="2660390" y="1799440"/>
                    </a:cubicBezTo>
                    <a:cubicBezTo>
                      <a:pt x="2739277" y="1808511"/>
                      <a:pt x="2772056" y="1809267"/>
                      <a:pt x="2805177" y="1733059"/>
                    </a:cubicBezTo>
                    <a:cubicBezTo>
                      <a:pt x="2816653" y="1706672"/>
                      <a:pt x="2848126" y="1629433"/>
                      <a:pt x="2838093" y="1585385"/>
                    </a:cubicBezTo>
                    <a:cubicBezTo>
                      <a:pt x="2838162" y="1584973"/>
                      <a:pt x="2838162" y="1584629"/>
                      <a:pt x="2838162" y="1584217"/>
                    </a:cubicBezTo>
                    <a:cubicBezTo>
                      <a:pt x="2838162" y="1584492"/>
                      <a:pt x="2838093" y="1584767"/>
                      <a:pt x="2838024" y="1585042"/>
                    </a:cubicBezTo>
                    <a:moveTo>
                      <a:pt x="1668522" y="1503131"/>
                    </a:moveTo>
                    <a:cubicBezTo>
                      <a:pt x="1670790" y="1503405"/>
                      <a:pt x="1673126" y="1503680"/>
                      <a:pt x="1675394" y="1503886"/>
                    </a:cubicBezTo>
                    <a:cubicBezTo>
                      <a:pt x="1673126" y="1503612"/>
                      <a:pt x="1670790" y="1503405"/>
                      <a:pt x="1668522" y="1503131"/>
                    </a:cubicBezTo>
                    <a:close/>
                  </a:path>
                </a:pathLst>
              </a:custGeom>
              <a:solidFill>
                <a:srgbClr val="21475A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9A431D9-7CAD-4D94-93FD-B056F239BC93}"/>
                  </a:ext>
                </a:extLst>
              </p:cNvPr>
              <p:cNvSpPr/>
              <p:nvPr/>
            </p:nvSpPr>
            <p:spPr>
              <a:xfrm>
                <a:off x="4029020" y="2857137"/>
                <a:ext cx="1099037" cy="1244371"/>
              </a:xfrm>
              <a:custGeom>
                <a:avLst/>
                <a:gdLst>
                  <a:gd name="connsiteX0" fmla="*/ 172202 w 2170622"/>
                  <a:gd name="connsiteY0" fmla="*/ 717711 h 2457658"/>
                  <a:gd name="connsiteX1" fmla="*/ 155298 w 2170622"/>
                  <a:gd name="connsiteY1" fmla="*/ 715650 h 2457658"/>
                  <a:gd name="connsiteX2" fmla="*/ 35798 w 2170622"/>
                  <a:gd name="connsiteY2" fmla="*/ 623706 h 2457658"/>
                  <a:gd name="connsiteX3" fmla="*/ 5563 w 2170622"/>
                  <a:gd name="connsiteY3" fmla="*/ 508535 h 2457658"/>
                  <a:gd name="connsiteX4" fmla="*/ 17382 w 2170622"/>
                  <a:gd name="connsiteY4" fmla="*/ 308774 h 2457658"/>
                  <a:gd name="connsiteX5" fmla="*/ 307301 w 2170622"/>
                  <a:gd name="connsiteY5" fmla="*/ 36172 h 2457658"/>
                  <a:gd name="connsiteX6" fmla="*/ 987878 w 2170622"/>
                  <a:gd name="connsiteY6" fmla="*/ 134575 h 2457658"/>
                  <a:gd name="connsiteX7" fmla="*/ 1072126 w 2170622"/>
                  <a:gd name="connsiteY7" fmla="*/ 186182 h 2457658"/>
                  <a:gd name="connsiteX8" fmla="*/ 1201865 w 2170622"/>
                  <a:gd name="connsiteY8" fmla="*/ 497953 h 2457658"/>
                  <a:gd name="connsiteX9" fmla="*/ 1383966 w 2170622"/>
                  <a:gd name="connsiteY9" fmla="*/ 1177431 h 2457658"/>
                  <a:gd name="connsiteX10" fmla="*/ 1936179 w 2170622"/>
                  <a:gd name="connsiteY10" fmla="*/ 1381247 h 2457658"/>
                  <a:gd name="connsiteX11" fmla="*/ 2169474 w 2170622"/>
                  <a:gd name="connsiteY11" fmla="*/ 1814510 h 2457658"/>
                  <a:gd name="connsiteX12" fmla="*/ 1923672 w 2170622"/>
                  <a:gd name="connsiteY12" fmla="*/ 2445955 h 2457658"/>
                  <a:gd name="connsiteX13" fmla="*/ 1889588 w 2170622"/>
                  <a:gd name="connsiteY13" fmla="*/ 2455026 h 2457658"/>
                  <a:gd name="connsiteX14" fmla="*/ 1881136 w 2170622"/>
                  <a:gd name="connsiteY14" fmla="*/ 2423965 h 2457658"/>
                  <a:gd name="connsiteX15" fmla="*/ 1725629 w 2170622"/>
                  <a:gd name="connsiteY15" fmla="*/ 2017708 h 2457658"/>
                  <a:gd name="connsiteX16" fmla="*/ 1713534 w 2170622"/>
                  <a:gd name="connsiteY16" fmla="*/ 2005888 h 2457658"/>
                  <a:gd name="connsiteX17" fmla="*/ 1348439 w 2170622"/>
                  <a:gd name="connsiteY17" fmla="*/ 1764828 h 2457658"/>
                  <a:gd name="connsiteX18" fmla="*/ 868241 w 2170622"/>
                  <a:gd name="connsiteY18" fmla="*/ 1167055 h 2457658"/>
                  <a:gd name="connsiteX19" fmla="*/ 882809 w 2170622"/>
                  <a:gd name="connsiteY19" fmla="*/ 883939 h 2457658"/>
                  <a:gd name="connsiteX20" fmla="*/ 843572 w 2170622"/>
                  <a:gd name="connsiteY20" fmla="*/ 672839 h 2457658"/>
                  <a:gd name="connsiteX21" fmla="*/ 764616 w 2170622"/>
                  <a:gd name="connsiteY21" fmla="*/ 640885 h 2457658"/>
                  <a:gd name="connsiteX22" fmla="*/ 172202 w 2170622"/>
                  <a:gd name="connsiteY22" fmla="*/ 717711 h 245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170622" h="2457658">
                    <a:moveTo>
                      <a:pt x="172202" y="717711"/>
                    </a:moveTo>
                    <a:cubicBezTo>
                      <a:pt x="166567" y="717024"/>
                      <a:pt x="160933" y="715993"/>
                      <a:pt x="155298" y="715650"/>
                    </a:cubicBezTo>
                    <a:cubicBezTo>
                      <a:pt x="94689" y="712008"/>
                      <a:pt x="52771" y="685964"/>
                      <a:pt x="35798" y="623706"/>
                    </a:cubicBezTo>
                    <a:cubicBezTo>
                      <a:pt x="25353" y="585361"/>
                      <a:pt x="12640" y="547704"/>
                      <a:pt x="5563" y="508535"/>
                    </a:cubicBezTo>
                    <a:cubicBezTo>
                      <a:pt x="-3852" y="441124"/>
                      <a:pt x="-2203" y="374261"/>
                      <a:pt x="17382" y="308774"/>
                    </a:cubicBezTo>
                    <a:cubicBezTo>
                      <a:pt x="61292" y="162131"/>
                      <a:pt x="164300" y="77883"/>
                      <a:pt x="307301" y="36172"/>
                    </a:cubicBezTo>
                    <a:cubicBezTo>
                      <a:pt x="549118" y="-34401"/>
                      <a:pt x="775954" y="-1760"/>
                      <a:pt x="987878" y="134575"/>
                    </a:cubicBezTo>
                    <a:cubicBezTo>
                      <a:pt x="1015572" y="152373"/>
                      <a:pt x="1044020" y="169002"/>
                      <a:pt x="1072126" y="186182"/>
                    </a:cubicBezTo>
                    <a:cubicBezTo>
                      <a:pt x="1172316" y="266375"/>
                      <a:pt x="1196916" y="378866"/>
                      <a:pt x="1201865" y="497953"/>
                    </a:cubicBezTo>
                    <a:cubicBezTo>
                      <a:pt x="1211141" y="721834"/>
                      <a:pt x="1138026" y="1055938"/>
                      <a:pt x="1383966" y="1177431"/>
                    </a:cubicBezTo>
                    <a:cubicBezTo>
                      <a:pt x="1558714" y="1263809"/>
                      <a:pt x="1773662" y="1272192"/>
                      <a:pt x="1936179" y="1381247"/>
                    </a:cubicBezTo>
                    <a:cubicBezTo>
                      <a:pt x="2082822" y="1479650"/>
                      <a:pt x="2159442" y="1640999"/>
                      <a:pt x="2169474" y="1814510"/>
                    </a:cubicBezTo>
                    <a:cubicBezTo>
                      <a:pt x="2181294" y="2018120"/>
                      <a:pt x="2102063" y="2322195"/>
                      <a:pt x="1923672" y="2445955"/>
                    </a:cubicBezTo>
                    <a:cubicBezTo>
                      <a:pt x="1913708" y="2452895"/>
                      <a:pt x="1902988" y="2462310"/>
                      <a:pt x="1889588" y="2455026"/>
                    </a:cubicBezTo>
                    <a:cubicBezTo>
                      <a:pt x="1876945" y="2448154"/>
                      <a:pt x="1881068" y="2434823"/>
                      <a:pt x="1881136" y="2423965"/>
                    </a:cubicBezTo>
                    <a:cubicBezTo>
                      <a:pt x="1881755" y="2268458"/>
                      <a:pt x="1826231" y="2134459"/>
                      <a:pt x="1725629" y="2017708"/>
                    </a:cubicBezTo>
                    <a:cubicBezTo>
                      <a:pt x="1721986" y="2013447"/>
                      <a:pt x="1717588" y="2009805"/>
                      <a:pt x="1713534" y="2005888"/>
                    </a:cubicBezTo>
                    <a:cubicBezTo>
                      <a:pt x="1616025" y="1893398"/>
                      <a:pt x="1477833" y="1833545"/>
                      <a:pt x="1348439" y="1764828"/>
                    </a:cubicBezTo>
                    <a:cubicBezTo>
                      <a:pt x="1124351" y="1645809"/>
                      <a:pt x="897790" y="1433609"/>
                      <a:pt x="868241" y="1167055"/>
                    </a:cubicBezTo>
                    <a:cubicBezTo>
                      <a:pt x="857727" y="1071881"/>
                      <a:pt x="870990" y="977944"/>
                      <a:pt x="882809" y="883939"/>
                    </a:cubicBezTo>
                    <a:cubicBezTo>
                      <a:pt x="892155" y="809380"/>
                      <a:pt x="883909" y="738120"/>
                      <a:pt x="843572" y="672839"/>
                    </a:cubicBezTo>
                    <a:cubicBezTo>
                      <a:pt x="820208" y="635044"/>
                      <a:pt x="808113" y="630921"/>
                      <a:pt x="764616" y="640885"/>
                    </a:cubicBezTo>
                    <a:cubicBezTo>
                      <a:pt x="569664" y="685345"/>
                      <a:pt x="373888" y="724652"/>
                      <a:pt x="172202" y="717711"/>
                    </a:cubicBezTo>
                    <a:close/>
                  </a:path>
                </a:pathLst>
              </a:custGeom>
              <a:solidFill>
                <a:srgbClr val="21475A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CC757A6-BDCA-4CA6-8546-8F06DE6AB2C9}"/>
                  </a:ext>
                </a:extLst>
              </p:cNvPr>
              <p:cNvSpPr/>
              <p:nvPr/>
            </p:nvSpPr>
            <p:spPr>
              <a:xfrm>
                <a:off x="3666437" y="3591365"/>
                <a:ext cx="1256339" cy="1931207"/>
              </a:xfrm>
              <a:custGeom>
                <a:avLst/>
                <a:gdLst>
                  <a:gd name="connsiteX0" fmla="*/ 1767481 w 2481297"/>
                  <a:gd name="connsiteY0" fmla="*/ 88356 h 3814175"/>
                  <a:gd name="connsiteX1" fmla="*/ 2011772 w 2481297"/>
                  <a:gd name="connsiteY1" fmla="*/ 291347 h 3814175"/>
                  <a:gd name="connsiteX2" fmla="*/ 2177312 w 2481297"/>
                  <a:gd name="connsiteY2" fmla="*/ 372434 h 3814175"/>
                  <a:gd name="connsiteX3" fmla="*/ 2427925 w 2481297"/>
                  <a:gd name="connsiteY3" fmla="*/ 553092 h 3814175"/>
                  <a:gd name="connsiteX4" fmla="*/ 2480631 w 2481297"/>
                  <a:gd name="connsiteY4" fmla="*/ 927465 h 3814175"/>
                  <a:gd name="connsiteX5" fmla="*/ 2457748 w 2481297"/>
                  <a:gd name="connsiteY5" fmla="*/ 1130456 h 3814175"/>
                  <a:gd name="connsiteX6" fmla="*/ 2367728 w 2481297"/>
                  <a:gd name="connsiteY6" fmla="*/ 1350214 h 3814175"/>
                  <a:gd name="connsiteX7" fmla="*/ 2005106 w 2481297"/>
                  <a:gd name="connsiteY7" fmla="*/ 2207121 h 3814175"/>
                  <a:gd name="connsiteX8" fmla="*/ 2136769 w 2481297"/>
                  <a:gd name="connsiteY8" fmla="*/ 2751844 h 3814175"/>
                  <a:gd name="connsiteX9" fmla="*/ 2345601 w 2481297"/>
                  <a:gd name="connsiteY9" fmla="*/ 3290039 h 3814175"/>
                  <a:gd name="connsiteX10" fmla="*/ 2297086 w 2481297"/>
                  <a:gd name="connsiteY10" fmla="*/ 3600985 h 3814175"/>
                  <a:gd name="connsiteX11" fmla="*/ 2165905 w 2481297"/>
                  <a:gd name="connsiteY11" fmla="*/ 3796143 h 3814175"/>
                  <a:gd name="connsiteX12" fmla="*/ 1975558 w 2481297"/>
                  <a:gd name="connsiteY12" fmla="*/ 3813459 h 3814175"/>
                  <a:gd name="connsiteX13" fmla="*/ 1596788 w 2481297"/>
                  <a:gd name="connsiteY13" fmla="*/ 3684202 h 3814175"/>
                  <a:gd name="connsiteX14" fmla="*/ 1182077 w 2481297"/>
                  <a:gd name="connsiteY14" fmla="*/ 3410775 h 3814175"/>
                  <a:gd name="connsiteX15" fmla="*/ 709095 w 2481297"/>
                  <a:gd name="connsiteY15" fmla="*/ 3174181 h 3814175"/>
                  <a:gd name="connsiteX16" fmla="*/ 0 w 2481297"/>
                  <a:gd name="connsiteY16" fmla="*/ 3108762 h 3814175"/>
                  <a:gd name="connsiteX17" fmla="*/ 86447 w 2481297"/>
                  <a:gd name="connsiteY17" fmla="*/ 3004655 h 3814175"/>
                  <a:gd name="connsiteX18" fmla="*/ 156401 w 2481297"/>
                  <a:gd name="connsiteY18" fmla="*/ 2895120 h 3814175"/>
                  <a:gd name="connsiteX19" fmla="*/ 503630 w 2481297"/>
                  <a:gd name="connsiteY19" fmla="*/ 1670987 h 3814175"/>
                  <a:gd name="connsiteX20" fmla="*/ 503630 w 2481297"/>
                  <a:gd name="connsiteY20" fmla="*/ 1612784 h 3814175"/>
                  <a:gd name="connsiteX21" fmla="*/ 503836 w 2481297"/>
                  <a:gd name="connsiteY21" fmla="*/ 1158287 h 3814175"/>
                  <a:gd name="connsiteX22" fmla="*/ 589664 w 2481297"/>
                  <a:gd name="connsiteY22" fmla="*/ 822602 h 3814175"/>
                  <a:gd name="connsiteX23" fmla="*/ 952973 w 2481297"/>
                  <a:gd name="connsiteY23" fmla="*/ 290591 h 3814175"/>
                  <a:gd name="connsiteX24" fmla="*/ 1200425 w 2481297"/>
                  <a:gd name="connsiteY24" fmla="*/ 100038 h 3814175"/>
                  <a:gd name="connsiteX25" fmla="*/ 1504775 w 2481297"/>
                  <a:gd name="connsiteY25" fmla="*/ 6307 h 3814175"/>
                  <a:gd name="connsiteX26" fmla="*/ 1526077 w 2481297"/>
                  <a:gd name="connsiteY26" fmla="*/ 95228 h 3814175"/>
                  <a:gd name="connsiteX27" fmla="*/ 1554320 w 2481297"/>
                  <a:gd name="connsiteY27" fmla="*/ 128350 h 3814175"/>
                  <a:gd name="connsiteX28" fmla="*/ 1725289 w 2481297"/>
                  <a:gd name="connsiteY28" fmla="*/ 150545 h 3814175"/>
                  <a:gd name="connsiteX29" fmla="*/ 1767481 w 2481297"/>
                  <a:gd name="connsiteY29" fmla="*/ 88356 h 381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481297" h="3814175">
                    <a:moveTo>
                      <a:pt x="1767481" y="88356"/>
                    </a:moveTo>
                    <a:cubicBezTo>
                      <a:pt x="1842589" y="163602"/>
                      <a:pt x="1919965" y="236030"/>
                      <a:pt x="2011772" y="291347"/>
                    </a:cubicBezTo>
                    <a:cubicBezTo>
                      <a:pt x="2064684" y="323232"/>
                      <a:pt x="2119727" y="349963"/>
                      <a:pt x="2177312" y="372434"/>
                    </a:cubicBezTo>
                    <a:cubicBezTo>
                      <a:pt x="2277159" y="411397"/>
                      <a:pt x="2354672" y="476816"/>
                      <a:pt x="2427925" y="553092"/>
                    </a:cubicBezTo>
                    <a:cubicBezTo>
                      <a:pt x="2470667" y="680082"/>
                      <a:pt x="2473691" y="812363"/>
                      <a:pt x="2480631" y="927465"/>
                    </a:cubicBezTo>
                    <a:cubicBezTo>
                      <a:pt x="2484548" y="992471"/>
                      <a:pt x="2470461" y="1066411"/>
                      <a:pt x="2457748" y="1130456"/>
                    </a:cubicBezTo>
                    <a:cubicBezTo>
                      <a:pt x="2445173" y="1193745"/>
                      <a:pt x="2375975" y="1333997"/>
                      <a:pt x="2367728" y="1350214"/>
                    </a:cubicBezTo>
                    <a:cubicBezTo>
                      <a:pt x="2223628" y="1633330"/>
                      <a:pt x="2069082" y="1893082"/>
                      <a:pt x="2005106" y="2207121"/>
                    </a:cubicBezTo>
                    <a:cubicBezTo>
                      <a:pt x="1966693" y="2395544"/>
                      <a:pt x="2034930" y="2594412"/>
                      <a:pt x="2136769" y="2751844"/>
                    </a:cubicBezTo>
                    <a:cubicBezTo>
                      <a:pt x="2250565" y="2927692"/>
                      <a:pt x="2346288" y="3069868"/>
                      <a:pt x="2345601" y="3290039"/>
                    </a:cubicBezTo>
                    <a:cubicBezTo>
                      <a:pt x="2345257" y="3395451"/>
                      <a:pt x="2326360" y="3499971"/>
                      <a:pt x="2297086" y="3600985"/>
                    </a:cubicBezTo>
                    <a:cubicBezTo>
                      <a:pt x="2276266" y="3672795"/>
                      <a:pt x="2259429" y="3784736"/>
                      <a:pt x="2165905" y="3796143"/>
                    </a:cubicBezTo>
                    <a:cubicBezTo>
                      <a:pt x="2102685" y="3803839"/>
                      <a:pt x="2040220" y="3817445"/>
                      <a:pt x="1975558" y="3813459"/>
                    </a:cubicBezTo>
                    <a:cubicBezTo>
                      <a:pt x="1837230" y="3804870"/>
                      <a:pt x="1714294" y="3752576"/>
                      <a:pt x="1596788" y="3684202"/>
                    </a:cubicBezTo>
                    <a:cubicBezTo>
                      <a:pt x="1453511" y="3600779"/>
                      <a:pt x="1321299" y="3500452"/>
                      <a:pt x="1182077" y="3410775"/>
                    </a:cubicBezTo>
                    <a:cubicBezTo>
                      <a:pt x="1033029" y="3314708"/>
                      <a:pt x="878965" y="3228605"/>
                      <a:pt x="709095" y="3174181"/>
                    </a:cubicBezTo>
                    <a:cubicBezTo>
                      <a:pt x="483290" y="3097149"/>
                      <a:pt x="236251" y="3079351"/>
                      <a:pt x="0" y="3108762"/>
                    </a:cubicBezTo>
                    <a:cubicBezTo>
                      <a:pt x="23914" y="3054338"/>
                      <a:pt x="62533" y="3028913"/>
                      <a:pt x="86447" y="3004655"/>
                    </a:cubicBezTo>
                    <a:cubicBezTo>
                      <a:pt x="121080" y="2969472"/>
                      <a:pt x="136679" y="2939442"/>
                      <a:pt x="156401" y="2895120"/>
                    </a:cubicBezTo>
                    <a:cubicBezTo>
                      <a:pt x="324140" y="2518754"/>
                      <a:pt x="487138" y="2085491"/>
                      <a:pt x="503630" y="1670987"/>
                    </a:cubicBezTo>
                    <a:cubicBezTo>
                      <a:pt x="504386" y="1651609"/>
                      <a:pt x="503630" y="1632231"/>
                      <a:pt x="503630" y="1612784"/>
                    </a:cubicBezTo>
                    <a:cubicBezTo>
                      <a:pt x="498133" y="1405051"/>
                      <a:pt x="513594" y="1343205"/>
                      <a:pt x="503836" y="1158287"/>
                    </a:cubicBezTo>
                    <a:cubicBezTo>
                      <a:pt x="487963" y="1038924"/>
                      <a:pt x="534897" y="926365"/>
                      <a:pt x="589664" y="822602"/>
                    </a:cubicBezTo>
                    <a:cubicBezTo>
                      <a:pt x="690129" y="632254"/>
                      <a:pt x="812240" y="453452"/>
                      <a:pt x="952973" y="290591"/>
                    </a:cubicBezTo>
                    <a:cubicBezTo>
                      <a:pt x="1035503" y="225791"/>
                      <a:pt x="1108138" y="152401"/>
                      <a:pt x="1200425" y="100038"/>
                    </a:cubicBezTo>
                    <a:cubicBezTo>
                      <a:pt x="1224682" y="86294"/>
                      <a:pt x="1496803" y="-27708"/>
                      <a:pt x="1504775" y="6307"/>
                    </a:cubicBezTo>
                    <a:cubicBezTo>
                      <a:pt x="1511715" y="35993"/>
                      <a:pt x="1517968" y="65817"/>
                      <a:pt x="1526077" y="95228"/>
                    </a:cubicBezTo>
                    <a:cubicBezTo>
                      <a:pt x="1530131" y="109865"/>
                      <a:pt x="1540507" y="121890"/>
                      <a:pt x="1554320" y="128350"/>
                    </a:cubicBezTo>
                    <a:cubicBezTo>
                      <a:pt x="1608675" y="153912"/>
                      <a:pt x="1664817" y="167793"/>
                      <a:pt x="1725289" y="150545"/>
                    </a:cubicBezTo>
                    <a:cubicBezTo>
                      <a:pt x="1757861" y="141200"/>
                      <a:pt x="1773804" y="122852"/>
                      <a:pt x="1767481" y="88356"/>
                    </a:cubicBezTo>
                    <a:close/>
                  </a:path>
                </a:pathLst>
              </a:custGeom>
              <a:solidFill>
                <a:srgbClr val="F2F5F6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1C7E68B-F58F-4A61-A21A-DA7936E3A63E}"/>
                  </a:ext>
                </a:extLst>
              </p:cNvPr>
              <p:cNvSpPr/>
              <p:nvPr/>
            </p:nvSpPr>
            <p:spPr>
              <a:xfrm>
                <a:off x="3375076" y="5198493"/>
                <a:ext cx="1418071" cy="764721"/>
              </a:xfrm>
              <a:custGeom>
                <a:avLst/>
                <a:gdLst>
                  <a:gd name="connsiteX0" fmla="*/ 1284608 w 2800721"/>
                  <a:gd name="connsiteY0" fmla="*/ 0 h 1510340"/>
                  <a:gd name="connsiteX1" fmla="*/ 1757590 w 2800721"/>
                  <a:gd name="connsiteY1" fmla="*/ 236594 h 1510340"/>
                  <a:gd name="connsiteX2" fmla="*/ 2172301 w 2800721"/>
                  <a:gd name="connsiteY2" fmla="*/ 510021 h 1510340"/>
                  <a:gd name="connsiteX3" fmla="*/ 2551071 w 2800721"/>
                  <a:gd name="connsiteY3" fmla="*/ 639278 h 1510340"/>
                  <a:gd name="connsiteX4" fmla="*/ 2741418 w 2800721"/>
                  <a:gd name="connsiteY4" fmla="*/ 621962 h 1510340"/>
                  <a:gd name="connsiteX5" fmla="*/ 2449300 w 2800721"/>
                  <a:gd name="connsiteY5" fmla="*/ 835260 h 1510340"/>
                  <a:gd name="connsiteX6" fmla="*/ 2295854 w 2800721"/>
                  <a:gd name="connsiteY6" fmla="*/ 882950 h 1510340"/>
                  <a:gd name="connsiteX7" fmla="*/ 2533548 w 2800721"/>
                  <a:gd name="connsiteY7" fmla="*/ 895732 h 1510340"/>
                  <a:gd name="connsiteX8" fmla="*/ 2663561 w 2800721"/>
                  <a:gd name="connsiteY8" fmla="*/ 901504 h 1510340"/>
                  <a:gd name="connsiteX9" fmla="*/ 2714480 w 2800721"/>
                  <a:gd name="connsiteY9" fmla="*/ 938199 h 1510340"/>
                  <a:gd name="connsiteX10" fmla="*/ 2727537 w 2800721"/>
                  <a:gd name="connsiteY10" fmla="*/ 965617 h 1510340"/>
                  <a:gd name="connsiteX11" fmla="*/ 2787596 w 2800721"/>
                  <a:gd name="connsiteY11" fmla="*/ 1174037 h 1510340"/>
                  <a:gd name="connsiteX12" fmla="*/ 2800721 w 2800721"/>
                  <a:gd name="connsiteY12" fmla="*/ 1338684 h 1510340"/>
                  <a:gd name="connsiteX13" fmla="*/ 2797148 w 2800721"/>
                  <a:gd name="connsiteY13" fmla="*/ 1370225 h 1510340"/>
                  <a:gd name="connsiteX14" fmla="*/ 2777770 w 2800721"/>
                  <a:gd name="connsiteY14" fmla="*/ 1444303 h 1510340"/>
                  <a:gd name="connsiteX15" fmla="*/ 2731454 w 2800721"/>
                  <a:gd name="connsiteY15" fmla="*/ 1447327 h 1510340"/>
                  <a:gd name="connsiteX16" fmla="*/ 2736127 w 2800721"/>
                  <a:gd name="connsiteY16" fmla="*/ 1455366 h 1510340"/>
                  <a:gd name="connsiteX17" fmla="*/ 2712694 w 2800721"/>
                  <a:gd name="connsiteY17" fmla="*/ 1459352 h 1510340"/>
                  <a:gd name="connsiteX18" fmla="*/ 2329388 w 2800721"/>
                  <a:gd name="connsiteY18" fmla="*/ 1474676 h 1510340"/>
                  <a:gd name="connsiteX19" fmla="*/ 2282798 w 2800721"/>
                  <a:gd name="connsiteY19" fmla="*/ 1510340 h 1510340"/>
                  <a:gd name="connsiteX20" fmla="*/ 2243285 w 2800721"/>
                  <a:gd name="connsiteY20" fmla="*/ 1473027 h 1510340"/>
                  <a:gd name="connsiteX21" fmla="*/ 1739381 w 2800721"/>
                  <a:gd name="connsiteY21" fmla="*/ 1467804 h 1510340"/>
                  <a:gd name="connsiteX22" fmla="*/ 1309690 w 2800721"/>
                  <a:gd name="connsiteY22" fmla="*/ 1440455 h 1510340"/>
                  <a:gd name="connsiteX23" fmla="*/ 953459 w 2800721"/>
                  <a:gd name="connsiteY23" fmla="*/ 1402386 h 1510340"/>
                  <a:gd name="connsiteX24" fmla="*/ 538543 w 2800721"/>
                  <a:gd name="connsiteY24" fmla="*/ 1321299 h 1510340"/>
                  <a:gd name="connsiteX25" fmla="*/ 121634 w 2800721"/>
                  <a:gd name="connsiteY25" fmla="*/ 1145863 h 1510340"/>
                  <a:gd name="connsiteX26" fmla="*/ 3166 w 2800721"/>
                  <a:gd name="connsiteY26" fmla="*/ 976750 h 1510340"/>
                  <a:gd name="connsiteX27" fmla="*/ 6945 w 2800721"/>
                  <a:gd name="connsiteY27" fmla="*/ 823235 h 1510340"/>
                  <a:gd name="connsiteX28" fmla="*/ 220519 w 2800721"/>
                  <a:gd name="connsiteY28" fmla="*/ 387566 h 1510340"/>
                  <a:gd name="connsiteX29" fmla="*/ 544247 w 2800721"/>
                  <a:gd name="connsiteY29" fmla="*/ 175161 h 1510340"/>
                  <a:gd name="connsiteX30" fmla="*/ 1051931 w 2800721"/>
                  <a:gd name="connsiteY30" fmla="*/ 31060 h 1510340"/>
                  <a:gd name="connsiteX31" fmla="*/ 1284608 w 2800721"/>
                  <a:gd name="connsiteY31" fmla="*/ 0 h 1510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800721" h="1510340">
                    <a:moveTo>
                      <a:pt x="1284608" y="0"/>
                    </a:moveTo>
                    <a:cubicBezTo>
                      <a:pt x="1454546" y="54424"/>
                      <a:pt x="1608542" y="140527"/>
                      <a:pt x="1757590" y="236594"/>
                    </a:cubicBezTo>
                    <a:cubicBezTo>
                      <a:pt x="1896812" y="326270"/>
                      <a:pt x="2028955" y="426666"/>
                      <a:pt x="2172301" y="510021"/>
                    </a:cubicBezTo>
                    <a:cubicBezTo>
                      <a:pt x="2289807" y="578395"/>
                      <a:pt x="2412743" y="630688"/>
                      <a:pt x="2551071" y="639278"/>
                    </a:cubicBezTo>
                    <a:cubicBezTo>
                      <a:pt x="2615733" y="643264"/>
                      <a:pt x="2678129" y="629658"/>
                      <a:pt x="2741418" y="621962"/>
                    </a:cubicBezTo>
                    <a:cubicBezTo>
                      <a:pt x="2675037" y="735483"/>
                      <a:pt x="2566051" y="790800"/>
                      <a:pt x="2449300" y="835260"/>
                    </a:cubicBezTo>
                    <a:cubicBezTo>
                      <a:pt x="2399411" y="854295"/>
                      <a:pt x="2347735" y="867626"/>
                      <a:pt x="2295854" y="882950"/>
                    </a:cubicBezTo>
                    <a:cubicBezTo>
                      <a:pt x="2375085" y="887211"/>
                      <a:pt x="2454316" y="891540"/>
                      <a:pt x="2533548" y="895732"/>
                    </a:cubicBezTo>
                    <a:cubicBezTo>
                      <a:pt x="2576909" y="898068"/>
                      <a:pt x="2620269" y="902603"/>
                      <a:pt x="2663561" y="901504"/>
                    </a:cubicBezTo>
                    <a:cubicBezTo>
                      <a:pt x="2692766" y="900748"/>
                      <a:pt x="2707403" y="911399"/>
                      <a:pt x="2714480" y="938199"/>
                    </a:cubicBezTo>
                    <a:cubicBezTo>
                      <a:pt x="2717023" y="947820"/>
                      <a:pt x="2723070" y="956478"/>
                      <a:pt x="2727537" y="965617"/>
                    </a:cubicBezTo>
                    <a:cubicBezTo>
                      <a:pt x="2748015" y="1034953"/>
                      <a:pt x="2770760" y="1103465"/>
                      <a:pt x="2787596" y="1174037"/>
                    </a:cubicBezTo>
                    <a:cubicBezTo>
                      <a:pt x="2800652" y="1228942"/>
                      <a:pt x="2790551" y="1284329"/>
                      <a:pt x="2800721" y="1338684"/>
                    </a:cubicBezTo>
                    <a:cubicBezTo>
                      <a:pt x="2787184" y="1347549"/>
                      <a:pt x="2797079" y="1360124"/>
                      <a:pt x="2797148" y="1370225"/>
                    </a:cubicBezTo>
                    <a:cubicBezTo>
                      <a:pt x="2797354" y="1397094"/>
                      <a:pt x="2790620" y="1422382"/>
                      <a:pt x="2777770" y="1444303"/>
                    </a:cubicBezTo>
                    <a:cubicBezTo>
                      <a:pt x="2766569" y="1463406"/>
                      <a:pt x="2745747" y="1442035"/>
                      <a:pt x="2731454" y="1447327"/>
                    </a:cubicBezTo>
                    <a:cubicBezTo>
                      <a:pt x="2720528" y="1451381"/>
                      <a:pt x="2736195" y="1451312"/>
                      <a:pt x="2736127" y="1455366"/>
                    </a:cubicBezTo>
                    <a:cubicBezTo>
                      <a:pt x="2728293" y="1456741"/>
                      <a:pt x="2720596" y="1458665"/>
                      <a:pt x="2712694" y="1459352"/>
                    </a:cubicBezTo>
                    <a:cubicBezTo>
                      <a:pt x="2585223" y="1471240"/>
                      <a:pt x="2457340" y="1475569"/>
                      <a:pt x="2329388" y="1474676"/>
                    </a:cubicBezTo>
                    <a:cubicBezTo>
                      <a:pt x="2301558" y="1474470"/>
                      <a:pt x="2283279" y="1478662"/>
                      <a:pt x="2282798" y="1510340"/>
                    </a:cubicBezTo>
                    <a:cubicBezTo>
                      <a:pt x="2286303" y="1480173"/>
                      <a:pt x="2272490" y="1473302"/>
                      <a:pt x="2243285" y="1473027"/>
                    </a:cubicBezTo>
                    <a:cubicBezTo>
                      <a:pt x="2075339" y="1471309"/>
                      <a:pt x="1907394" y="1476875"/>
                      <a:pt x="1739381" y="1467804"/>
                    </a:cubicBezTo>
                    <a:cubicBezTo>
                      <a:pt x="1596035" y="1460039"/>
                      <a:pt x="1452897" y="1450556"/>
                      <a:pt x="1309690" y="1440455"/>
                    </a:cubicBezTo>
                    <a:cubicBezTo>
                      <a:pt x="1190396" y="1432003"/>
                      <a:pt x="1071584" y="1418672"/>
                      <a:pt x="953459" y="1402386"/>
                    </a:cubicBezTo>
                    <a:cubicBezTo>
                      <a:pt x="813963" y="1383144"/>
                      <a:pt x="674879" y="1358200"/>
                      <a:pt x="538543" y="1321299"/>
                    </a:cubicBezTo>
                    <a:cubicBezTo>
                      <a:pt x="391831" y="1281580"/>
                      <a:pt x="245738" y="1239388"/>
                      <a:pt x="121634" y="1145863"/>
                    </a:cubicBezTo>
                    <a:cubicBezTo>
                      <a:pt x="63912" y="1102365"/>
                      <a:pt x="12717" y="1051995"/>
                      <a:pt x="3166" y="976750"/>
                    </a:cubicBezTo>
                    <a:cubicBezTo>
                      <a:pt x="-3225" y="926242"/>
                      <a:pt x="1104" y="874635"/>
                      <a:pt x="6945" y="823235"/>
                    </a:cubicBezTo>
                    <a:cubicBezTo>
                      <a:pt x="26392" y="652060"/>
                      <a:pt x="99576" y="507066"/>
                      <a:pt x="220519" y="387566"/>
                    </a:cubicBezTo>
                    <a:cubicBezTo>
                      <a:pt x="313493" y="295760"/>
                      <a:pt x="423235" y="226492"/>
                      <a:pt x="544247" y="175161"/>
                    </a:cubicBezTo>
                    <a:cubicBezTo>
                      <a:pt x="707588" y="105825"/>
                      <a:pt x="877320" y="60471"/>
                      <a:pt x="1051931" y="31060"/>
                    </a:cubicBezTo>
                    <a:cubicBezTo>
                      <a:pt x="1129101" y="17935"/>
                      <a:pt x="1206545" y="6872"/>
                      <a:pt x="1284608" y="0"/>
                    </a:cubicBezTo>
                    <a:close/>
                  </a:path>
                </a:pathLst>
              </a:custGeom>
              <a:solidFill>
                <a:srgbClr val="2F6781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4B023DB-4E64-40A5-8FBF-F86162E1FDCC}"/>
                  </a:ext>
                </a:extLst>
              </p:cNvPr>
              <p:cNvSpPr/>
              <p:nvPr/>
            </p:nvSpPr>
            <p:spPr>
              <a:xfrm>
                <a:off x="4756023" y="5631148"/>
                <a:ext cx="598238" cy="351899"/>
              </a:xfrm>
              <a:custGeom>
                <a:avLst/>
                <a:gdLst>
                  <a:gd name="connsiteX0" fmla="*/ 73184 w 1181533"/>
                  <a:gd name="connsiteY0" fmla="*/ 484252 h 695008"/>
                  <a:gd name="connsiteX1" fmla="*/ 60059 w 1181533"/>
                  <a:gd name="connsiteY1" fmla="*/ 319605 h 695008"/>
                  <a:gd name="connsiteX2" fmla="*/ 0 w 1181533"/>
                  <a:gd name="connsiteY2" fmla="*/ 111185 h 695008"/>
                  <a:gd name="connsiteX3" fmla="*/ 274389 w 1181533"/>
                  <a:gd name="connsiteY3" fmla="*/ 81568 h 695008"/>
                  <a:gd name="connsiteX4" fmla="*/ 514076 w 1181533"/>
                  <a:gd name="connsiteY4" fmla="*/ 0 h 695008"/>
                  <a:gd name="connsiteX5" fmla="*/ 678997 w 1181533"/>
                  <a:gd name="connsiteY5" fmla="*/ 85416 h 695008"/>
                  <a:gd name="connsiteX6" fmla="*/ 1019424 w 1181533"/>
                  <a:gd name="connsiteY6" fmla="*/ 413954 h 695008"/>
                  <a:gd name="connsiteX7" fmla="*/ 1170327 w 1181533"/>
                  <a:gd name="connsiteY7" fmla="*/ 608493 h 695008"/>
                  <a:gd name="connsiteX8" fmla="*/ 1157820 w 1181533"/>
                  <a:gd name="connsiteY8" fmla="*/ 695008 h 695008"/>
                  <a:gd name="connsiteX9" fmla="*/ 922463 w 1181533"/>
                  <a:gd name="connsiteY9" fmla="*/ 574890 h 695008"/>
                  <a:gd name="connsiteX10" fmla="*/ 585816 w 1181533"/>
                  <a:gd name="connsiteY10" fmla="*/ 506929 h 695008"/>
                  <a:gd name="connsiteX11" fmla="*/ 227180 w 1181533"/>
                  <a:gd name="connsiteY11" fmla="*/ 489475 h 695008"/>
                  <a:gd name="connsiteX12" fmla="*/ 118057 w 1181533"/>
                  <a:gd name="connsiteY12" fmla="*/ 495384 h 695008"/>
                  <a:gd name="connsiteX13" fmla="*/ 73184 w 1181533"/>
                  <a:gd name="connsiteY13" fmla="*/ 484252 h 695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1533" h="695008">
                    <a:moveTo>
                      <a:pt x="73184" y="484252"/>
                    </a:moveTo>
                    <a:cubicBezTo>
                      <a:pt x="63014" y="429896"/>
                      <a:pt x="73115" y="374510"/>
                      <a:pt x="60059" y="319605"/>
                    </a:cubicBezTo>
                    <a:cubicBezTo>
                      <a:pt x="43224" y="249032"/>
                      <a:pt x="20478" y="180521"/>
                      <a:pt x="0" y="111185"/>
                    </a:cubicBezTo>
                    <a:cubicBezTo>
                      <a:pt x="91532" y="101702"/>
                      <a:pt x="183614" y="95998"/>
                      <a:pt x="274389" y="81568"/>
                    </a:cubicBezTo>
                    <a:cubicBezTo>
                      <a:pt x="358155" y="68236"/>
                      <a:pt x="440616" y="45972"/>
                      <a:pt x="514076" y="0"/>
                    </a:cubicBezTo>
                    <a:cubicBezTo>
                      <a:pt x="577364" y="12438"/>
                      <a:pt x="630689" y="42811"/>
                      <a:pt x="678997" y="85416"/>
                    </a:cubicBezTo>
                    <a:cubicBezTo>
                      <a:pt x="797397" y="189935"/>
                      <a:pt x="912362" y="297890"/>
                      <a:pt x="1019424" y="413954"/>
                    </a:cubicBezTo>
                    <a:cubicBezTo>
                      <a:pt x="1075222" y="474425"/>
                      <a:pt x="1131090" y="535034"/>
                      <a:pt x="1170327" y="608493"/>
                    </a:cubicBezTo>
                    <a:cubicBezTo>
                      <a:pt x="1187506" y="640584"/>
                      <a:pt x="1186132" y="669652"/>
                      <a:pt x="1157820" y="695008"/>
                    </a:cubicBezTo>
                    <a:cubicBezTo>
                      <a:pt x="1084637" y="644707"/>
                      <a:pt x="1008017" y="601278"/>
                      <a:pt x="922463" y="574890"/>
                    </a:cubicBezTo>
                    <a:cubicBezTo>
                      <a:pt x="812446" y="541013"/>
                      <a:pt x="699681" y="522871"/>
                      <a:pt x="585816" y="506929"/>
                    </a:cubicBezTo>
                    <a:cubicBezTo>
                      <a:pt x="466454" y="490162"/>
                      <a:pt x="346542" y="498477"/>
                      <a:pt x="227180" y="489475"/>
                    </a:cubicBezTo>
                    <a:cubicBezTo>
                      <a:pt x="191172" y="486726"/>
                      <a:pt x="154409" y="493185"/>
                      <a:pt x="118057" y="495384"/>
                    </a:cubicBezTo>
                    <a:cubicBezTo>
                      <a:pt x="104932" y="484252"/>
                      <a:pt x="85416" y="498820"/>
                      <a:pt x="73184" y="484252"/>
                    </a:cubicBezTo>
                    <a:close/>
                  </a:path>
                </a:pathLst>
              </a:custGeom>
              <a:solidFill>
                <a:srgbClr val="EABB8B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1B6DAD6-5BD6-4890-B07E-BBE6D9A8DBFF}"/>
                  </a:ext>
                </a:extLst>
              </p:cNvPr>
              <p:cNvSpPr/>
              <p:nvPr/>
            </p:nvSpPr>
            <p:spPr>
              <a:xfrm>
                <a:off x="5016312" y="5592060"/>
                <a:ext cx="504560" cy="475276"/>
              </a:xfrm>
              <a:custGeom>
                <a:avLst/>
                <a:gdLst>
                  <a:gd name="connsiteX0" fmla="*/ 643745 w 996517"/>
                  <a:gd name="connsiteY0" fmla="*/ 772207 h 938681"/>
                  <a:gd name="connsiteX1" fmla="*/ 656252 w 996517"/>
                  <a:gd name="connsiteY1" fmla="*/ 685691 h 938681"/>
                  <a:gd name="connsiteX2" fmla="*/ 505348 w 996517"/>
                  <a:gd name="connsiteY2" fmla="*/ 491152 h 938681"/>
                  <a:gd name="connsiteX3" fmla="*/ 164922 w 996517"/>
                  <a:gd name="connsiteY3" fmla="*/ 162614 h 938681"/>
                  <a:gd name="connsiteX4" fmla="*/ 0 w 996517"/>
                  <a:gd name="connsiteY4" fmla="*/ 77198 h 938681"/>
                  <a:gd name="connsiteX5" fmla="*/ 59510 w 996517"/>
                  <a:gd name="connsiteY5" fmla="*/ 26416 h 938681"/>
                  <a:gd name="connsiteX6" fmla="*/ 152896 w 996517"/>
                  <a:gd name="connsiteY6" fmla="*/ 7450 h 938681"/>
                  <a:gd name="connsiteX7" fmla="*/ 317818 w 996517"/>
                  <a:gd name="connsiteY7" fmla="*/ 109702 h 938681"/>
                  <a:gd name="connsiteX8" fmla="*/ 802001 w 996517"/>
                  <a:gd name="connsiteY8" fmla="*/ 583921 h 938681"/>
                  <a:gd name="connsiteX9" fmla="*/ 944590 w 996517"/>
                  <a:gd name="connsiteY9" fmla="*/ 750011 h 938681"/>
                  <a:gd name="connsiteX10" fmla="*/ 993929 w 996517"/>
                  <a:gd name="connsiteY10" fmla="*/ 858172 h 938681"/>
                  <a:gd name="connsiteX11" fmla="*/ 924181 w 996517"/>
                  <a:gd name="connsiteY11" fmla="*/ 938297 h 938681"/>
                  <a:gd name="connsiteX12" fmla="*/ 836704 w 996517"/>
                  <a:gd name="connsiteY12" fmla="*/ 910673 h 938681"/>
                  <a:gd name="connsiteX13" fmla="*/ 643745 w 996517"/>
                  <a:gd name="connsiteY13" fmla="*/ 772207 h 938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96517" h="938681">
                    <a:moveTo>
                      <a:pt x="643745" y="772207"/>
                    </a:moveTo>
                    <a:cubicBezTo>
                      <a:pt x="672056" y="746850"/>
                      <a:pt x="673362" y="717851"/>
                      <a:pt x="656252" y="685691"/>
                    </a:cubicBezTo>
                    <a:cubicBezTo>
                      <a:pt x="617014" y="612232"/>
                      <a:pt x="561147" y="551624"/>
                      <a:pt x="505348" y="491152"/>
                    </a:cubicBezTo>
                    <a:cubicBezTo>
                      <a:pt x="398286" y="375089"/>
                      <a:pt x="283253" y="267134"/>
                      <a:pt x="164922" y="162614"/>
                    </a:cubicBezTo>
                    <a:cubicBezTo>
                      <a:pt x="116613" y="119941"/>
                      <a:pt x="63288" y="89567"/>
                      <a:pt x="0" y="77198"/>
                    </a:cubicBezTo>
                    <a:cubicBezTo>
                      <a:pt x="19997" y="60431"/>
                      <a:pt x="42261" y="45657"/>
                      <a:pt x="59510" y="26416"/>
                    </a:cubicBezTo>
                    <a:cubicBezTo>
                      <a:pt x="86997" y="-4094"/>
                      <a:pt x="118056" y="-4850"/>
                      <a:pt x="152896" y="7450"/>
                    </a:cubicBezTo>
                    <a:cubicBezTo>
                      <a:pt x="215360" y="29440"/>
                      <a:pt x="267311" y="68746"/>
                      <a:pt x="317818" y="109702"/>
                    </a:cubicBezTo>
                    <a:cubicBezTo>
                      <a:pt x="493941" y="252703"/>
                      <a:pt x="647524" y="418793"/>
                      <a:pt x="802001" y="583921"/>
                    </a:cubicBezTo>
                    <a:cubicBezTo>
                      <a:pt x="851890" y="637246"/>
                      <a:pt x="904459" y="688303"/>
                      <a:pt x="944590" y="750011"/>
                    </a:cubicBezTo>
                    <a:cubicBezTo>
                      <a:pt x="966442" y="783614"/>
                      <a:pt x="985545" y="818453"/>
                      <a:pt x="993929" y="858172"/>
                    </a:cubicBezTo>
                    <a:cubicBezTo>
                      <a:pt x="1005268" y="912253"/>
                      <a:pt x="978880" y="942488"/>
                      <a:pt x="924181" y="938297"/>
                    </a:cubicBezTo>
                    <a:cubicBezTo>
                      <a:pt x="892845" y="935892"/>
                      <a:pt x="864191" y="924828"/>
                      <a:pt x="836704" y="910673"/>
                    </a:cubicBezTo>
                    <a:cubicBezTo>
                      <a:pt x="765649" y="873977"/>
                      <a:pt x="698994" y="830960"/>
                      <a:pt x="643745" y="772207"/>
                    </a:cubicBezTo>
                    <a:close/>
                  </a:path>
                </a:pathLst>
              </a:custGeom>
              <a:solidFill>
                <a:srgbClr val="21475A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896CB7C-DCD0-424E-9999-1EC7B4399FBF}"/>
                  </a:ext>
                </a:extLst>
              </p:cNvPr>
              <p:cNvSpPr/>
              <p:nvPr/>
            </p:nvSpPr>
            <p:spPr>
              <a:xfrm>
                <a:off x="4518246" y="5935345"/>
                <a:ext cx="428265" cy="260253"/>
              </a:xfrm>
              <a:custGeom>
                <a:avLst/>
                <a:gdLst>
                  <a:gd name="connsiteX0" fmla="*/ 0 w 845832"/>
                  <a:gd name="connsiteY0" fmla="*/ 179353 h 514006"/>
                  <a:gd name="connsiteX1" fmla="*/ 24876 w 845832"/>
                  <a:gd name="connsiteY1" fmla="*/ 54974 h 514006"/>
                  <a:gd name="connsiteX2" fmla="*/ 71466 w 845832"/>
                  <a:gd name="connsiteY2" fmla="*/ 19310 h 514006"/>
                  <a:gd name="connsiteX3" fmla="*/ 454772 w 845832"/>
                  <a:gd name="connsiteY3" fmla="*/ 3986 h 514006"/>
                  <a:gd name="connsiteX4" fmla="*/ 478136 w 845832"/>
                  <a:gd name="connsiteY4" fmla="*/ 0 h 514006"/>
                  <a:gd name="connsiteX5" fmla="*/ 502875 w 845832"/>
                  <a:gd name="connsiteY5" fmla="*/ 16973 h 514006"/>
                  <a:gd name="connsiteX6" fmla="*/ 703185 w 845832"/>
                  <a:gd name="connsiteY6" fmla="*/ 237969 h 514006"/>
                  <a:gd name="connsiteX7" fmla="*/ 833337 w 845832"/>
                  <a:gd name="connsiteY7" fmla="*/ 422406 h 514006"/>
                  <a:gd name="connsiteX8" fmla="*/ 818837 w 845832"/>
                  <a:gd name="connsiteY8" fmla="*/ 514007 h 514006"/>
                  <a:gd name="connsiteX9" fmla="*/ 690610 w 845832"/>
                  <a:gd name="connsiteY9" fmla="*/ 424399 h 514006"/>
                  <a:gd name="connsiteX10" fmla="*/ 321667 w 845832"/>
                  <a:gd name="connsiteY10" fmla="*/ 265112 h 514006"/>
                  <a:gd name="connsiteX11" fmla="*/ 50095 w 845832"/>
                  <a:gd name="connsiteY11" fmla="*/ 188424 h 514006"/>
                  <a:gd name="connsiteX12" fmla="*/ 0 w 845832"/>
                  <a:gd name="connsiteY12" fmla="*/ 179353 h 514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45832" h="514006">
                    <a:moveTo>
                      <a:pt x="0" y="179353"/>
                    </a:moveTo>
                    <a:cubicBezTo>
                      <a:pt x="11339" y="138535"/>
                      <a:pt x="23295" y="97785"/>
                      <a:pt x="24876" y="54974"/>
                    </a:cubicBezTo>
                    <a:cubicBezTo>
                      <a:pt x="25357" y="23295"/>
                      <a:pt x="43635" y="19104"/>
                      <a:pt x="71466" y="19310"/>
                    </a:cubicBezTo>
                    <a:cubicBezTo>
                      <a:pt x="199418" y="20203"/>
                      <a:pt x="327301" y="15874"/>
                      <a:pt x="454772" y="3986"/>
                    </a:cubicBezTo>
                    <a:cubicBezTo>
                      <a:pt x="462605" y="3230"/>
                      <a:pt x="470371" y="1306"/>
                      <a:pt x="478136" y="0"/>
                    </a:cubicBezTo>
                    <a:cubicBezTo>
                      <a:pt x="489681" y="825"/>
                      <a:pt x="495796" y="9689"/>
                      <a:pt x="502875" y="16973"/>
                    </a:cubicBezTo>
                    <a:cubicBezTo>
                      <a:pt x="572073" y="88439"/>
                      <a:pt x="639690" y="161349"/>
                      <a:pt x="703185" y="237969"/>
                    </a:cubicBezTo>
                    <a:cubicBezTo>
                      <a:pt x="751287" y="296035"/>
                      <a:pt x="799527" y="354239"/>
                      <a:pt x="833337" y="422406"/>
                    </a:cubicBezTo>
                    <a:cubicBezTo>
                      <a:pt x="853539" y="463224"/>
                      <a:pt x="849623" y="483565"/>
                      <a:pt x="818837" y="514007"/>
                    </a:cubicBezTo>
                    <a:cubicBezTo>
                      <a:pt x="774583" y="486313"/>
                      <a:pt x="735345" y="451886"/>
                      <a:pt x="690610" y="424399"/>
                    </a:cubicBezTo>
                    <a:cubicBezTo>
                      <a:pt x="575097" y="353208"/>
                      <a:pt x="448725" y="308816"/>
                      <a:pt x="321667" y="265112"/>
                    </a:cubicBezTo>
                    <a:cubicBezTo>
                      <a:pt x="232608" y="234464"/>
                      <a:pt x="141351" y="211581"/>
                      <a:pt x="50095" y="188424"/>
                    </a:cubicBezTo>
                    <a:cubicBezTo>
                      <a:pt x="33672" y="184300"/>
                      <a:pt x="16699" y="182376"/>
                      <a:pt x="0" y="179353"/>
                    </a:cubicBezTo>
                    <a:close/>
                  </a:path>
                </a:pathLst>
              </a:custGeom>
              <a:solidFill>
                <a:srgbClr val="EABB8B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E6D4F84-457A-4DE6-9F97-8E9C29DB3258}"/>
                  </a:ext>
                </a:extLst>
              </p:cNvPr>
              <p:cNvSpPr/>
              <p:nvPr/>
            </p:nvSpPr>
            <p:spPr>
              <a:xfrm>
                <a:off x="4755995" y="5876301"/>
                <a:ext cx="352652" cy="410632"/>
              </a:xfrm>
              <a:custGeom>
                <a:avLst/>
                <a:gdLst>
                  <a:gd name="connsiteX0" fmla="*/ 349209 w 696495"/>
                  <a:gd name="connsiteY0" fmla="*/ 630688 h 811007"/>
                  <a:gd name="connsiteX1" fmla="*/ 363708 w 696495"/>
                  <a:gd name="connsiteY1" fmla="*/ 539088 h 811007"/>
                  <a:gd name="connsiteX2" fmla="*/ 233557 w 696495"/>
                  <a:gd name="connsiteY2" fmla="*/ 354651 h 811007"/>
                  <a:gd name="connsiteX3" fmla="*/ 33246 w 696495"/>
                  <a:gd name="connsiteY3" fmla="*/ 133656 h 811007"/>
                  <a:gd name="connsiteX4" fmla="*/ 8507 w 696495"/>
                  <a:gd name="connsiteY4" fmla="*/ 116682 h 811007"/>
                  <a:gd name="connsiteX5" fmla="*/ 3904 w 696495"/>
                  <a:gd name="connsiteY5" fmla="*/ 108642 h 811007"/>
                  <a:gd name="connsiteX6" fmla="*/ 50219 w 696495"/>
                  <a:gd name="connsiteY6" fmla="*/ 105619 h 811007"/>
                  <a:gd name="connsiteX7" fmla="*/ 69597 w 696495"/>
                  <a:gd name="connsiteY7" fmla="*/ 31541 h 811007"/>
                  <a:gd name="connsiteX8" fmla="*/ 73171 w 696495"/>
                  <a:gd name="connsiteY8" fmla="*/ 0 h 811007"/>
                  <a:gd name="connsiteX9" fmla="*/ 117975 w 696495"/>
                  <a:gd name="connsiteY9" fmla="*/ 11201 h 811007"/>
                  <a:gd name="connsiteX10" fmla="*/ 580855 w 696495"/>
                  <a:gd name="connsiteY10" fmla="*/ 525139 h 811007"/>
                  <a:gd name="connsiteX11" fmla="*/ 669088 w 696495"/>
                  <a:gd name="connsiteY11" fmla="*/ 654946 h 811007"/>
                  <a:gd name="connsiteX12" fmla="*/ 692865 w 696495"/>
                  <a:gd name="connsiteY12" fmla="*/ 718715 h 811007"/>
                  <a:gd name="connsiteX13" fmla="*/ 598790 w 696495"/>
                  <a:gd name="connsiteY13" fmla="*/ 804200 h 811007"/>
                  <a:gd name="connsiteX14" fmla="*/ 397242 w 696495"/>
                  <a:gd name="connsiteY14" fmla="*/ 678172 h 811007"/>
                  <a:gd name="connsiteX15" fmla="*/ 349209 w 696495"/>
                  <a:gd name="connsiteY15" fmla="*/ 630688 h 811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96495" h="811007">
                    <a:moveTo>
                      <a:pt x="349209" y="630688"/>
                    </a:moveTo>
                    <a:cubicBezTo>
                      <a:pt x="379994" y="600315"/>
                      <a:pt x="383911" y="579907"/>
                      <a:pt x="363708" y="539088"/>
                    </a:cubicBezTo>
                    <a:cubicBezTo>
                      <a:pt x="329968" y="470920"/>
                      <a:pt x="281728" y="412786"/>
                      <a:pt x="233557" y="354651"/>
                    </a:cubicBezTo>
                    <a:cubicBezTo>
                      <a:pt x="170062" y="278030"/>
                      <a:pt x="102444" y="205121"/>
                      <a:pt x="33246" y="133656"/>
                    </a:cubicBezTo>
                    <a:cubicBezTo>
                      <a:pt x="26237" y="126371"/>
                      <a:pt x="20052" y="117507"/>
                      <a:pt x="8507" y="116682"/>
                    </a:cubicBezTo>
                    <a:cubicBezTo>
                      <a:pt x="8645" y="112696"/>
                      <a:pt x="-7091" y="112696"/>
                      <a:pt x="3904" y="108642"/>
                    </a:cubicBezTo>
                    <a:cubicBezTo>
                      <a:pt x="18265" y="103351"/>
                      <a:pt x="39018" y="124722"/>
                      <a:pt x="50219" y="105619"/>
                    </a:cubicBezTo>
                    <a:cubicBezTo>
                      <a:pt x="63069" y="83698"/>
                      <a:pt x="69735" y="58341"/>
                      <a:pt x="69597" y="31541"/>
                    </a:cubicBezTo>
                    <a:cubicBezTo>
                      <a:pt x="69528" y="21509"/>
                      <a:pt x="59702" y="8864"/>
                      <a:pt x="73171" y="0"/>
                    </a:cubicBezTo>
                    <a:cubicBezTo>
                      <a:pt x="85403" y="14637"/>
                      <a:pt x="104918" y="69"/>
                      <a:pt x="117975" y="11201"/>
                    </a:cubicBezTo>
                    <a:cubicBezTo>
                      <a:pt x="282278" y="173512"/>
                      <a:pt x="431807" y="349085"/>
                      <a:pt x="580855" y="525139"/>
                    </a:cubicBezTo>
                    <a:cubicBezTo>
                      <a:pt x="614871" y="565339"/>
                      <a:pt x="646343" y="607325"/>
                      <a:pt x="669088" y="654946"/>
                    </a:cubicBezTo>
                    <a:cubicBezTo>
                      <a:pt x="678846" y="675355"/>
                      <a:pt x="688123" y="696726"/>
                      <a:pt x="692865" y="718715"/>
                    </a:cubicBezTo>
                    <a:cubicBezTo>
                      <a:pt x="708738" y="792862"/>
                      <a:pt x="671699" y="826533"/>
                      <a:pt x="598790" y="804200"/>
                    </a:cubicBezTo>
                    <a:cubicBezTo>
                      <a:pt x="520659" y="780218"/>
                      <a:pt x="457988" y="730260"/>
                      <a:pt x="397242" y="678172"/>
                    </a:cubicBezTo>
                    <a:cubicBezTo>
                      <a:pt x="380269" y="663673"/>
                      <a:pt x="359723" y="652060"/>
                      <a:pt x="349209" y="630688"/>
                    </a:cubicBezTo>
                    <a:close/>
                  </a:path>
                </a:pathLst>
              </a:custGeom>
              <a:solidFill>
                <a:srgbClr val="21475A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619BB09-A155-4143-B6D8-ECD7829A1FC1}"/>
                  </a:ext>
                </a:extLst>
              </p:cNvPr>
              <p:cNvSpPr/>
              <p:nvPr/>
            </p:nvSpPr>
            <p:spPr>
              <a:xfrm>
                <a:off x="3026089" y="3816156"/>
                <a:ext cx="1868817" cy="593234"/>
              </a:xfrm>
              <a:custGeom>
                <a:avLst/>
                <a:gdLst>
                  <a:gd name="connsiteX0" fmla="*/ 1474909 w 3690953"/>
                  <a:gd name="connsiteY0" fmla="*/ 1156035 h 1171650"/>
                  <a:gd name="connsiteX1" fmla="*/ 945235 w 3690953"/>
                  <a:gd name="connsiteY1" fmla="*/ 1139612 h 1171650"/>
                  <a:gd name="connsiteX2" fmla="*/ 624668 w 3690953"/>
                  <a:gd name="connsiteY2" fmla="*/ 1135832 h 1171650"/>
                  <a:gd name="connsiteX3" fmla="*/ 560142 w 3690953"/>
                  <a:gd name="connsiteY3" fmla="*/ 1141811 h 1171650"/>
                  <a:gd name="connsiteX4" fmla="*/ 399275 w 3690953"/>
                  <a:gd name="connsiteY4" fmla="*/ 1144010 h 1171650"/>
                  <a:gd name="connsiteX5" fmla="*/ 149968 w 3690953"/>
                  <a:gd name="connsiteY5" fmla="*/ 1083057 h 1171650"/>
                  <a:gd name="connsiteX6" fmla="*/ 54176 w 3690953"/>
                  <a:gd name="connsiteY6" fmla="*/ 1045881 h 1171650"/>
                  <a:gd name="connsiteX7" fmla="*/ 22222 w 3690953"/>
                  <a:gd name="connsiteY7" fmla="*/ 1014202 h 1171650"/>
                  <a:gd name="connsiteX8" fmla="*/ 13495 w 3690953"/>
                  <a:gd name="connsiteY8" fmla="*/ 863574 h 1171650"/>
                  <a:gd name="connsiteX9" fmla="*/ 57337 w 3690953"/>
                  <a:gd name="connsiteY9" fmla="*/ 833544 h 1171650"/>
                  <a:gd name="connsiteX10" fmla="*/ 401061 w 3690953"/>
                  <a:gd name="connsiteY10" fmla="*/ 826054 h 1171650"/>
                  <a:gd name="connsiteX11" fmla="*/ 469298 w 3690953"/>
                  <a:gd name="connsiteY11" fmla="*/ 830108 h 1171650"/>
                  <a:gd name="connsiteX12" fmla="*/ 487233 w 3690953"/>
                  <a:gd name="connsiteY12" fmla="*/ 789496 h 1171650"/>
                  <a:gd name="connsiteX13" fmla="*/ 455417 w 3690953"/>
                  <a:gd name="connsiteY13" fmla="*/ 651306 h 1171650"/>
                  <a:gd name="connsiteX14" fmla="*/ 463663 w 3690953"/>
                  <a:gd name="connsiteY14" fmla="*/ 646221 h 1171650"/>
                  <a:gd name="connsiteX15" fmla="*/ 643497 w 3690953"/>
                  <a:gd name="connsiteY15" fmla="*/ 756993 h 1171650"/>
                  <a:gd name="connsiteX16" fmla="*/ 793438 w 3690953"/>
                  <a:gd name="connsiteY16" fmla="*/ 858145 h 1171650"/>
                  <a:gd name="connsiteX17" fmla="*/ 832194 w 3690953"/>
                  <a:gd name="connsiteY17" fmla="*/ 866322 h 1171650"/>
                  <a:gd name="connsiteX18" fmla="*/ 1150356 w 3690953"/>
                  <a:gd name="connsiteY18" fmla="*/ 803721 h 1171650"/>
                  <a:gd name="connsiteX19" fmla="*/ 1460410 w 3690953"/>
                  <a:gd name="connsiteY19" fmla="*/ 755069 h 1171650"/>
                  <a:gd name="connsiteX20" fmla="*/ 1768745 w 3690953"/>
                  <a:gd name="connsiteY20" fmla="*/ 716312 h 1171650"/>
                  <a:gd name="connsiteX21" fmla="*/ 2093435 w 3690953"/>
                  <a:gd name="connsiteY21" fmla="*/ 705798 h 1171650"/>
                  <a:gd name="connsiteX22" fmla="*/ 2353461 w 3690953"/>
                  <a:gd name="connsiteY22" fmla="*/ 629453 h 1171650"/>
                  <a:gd name="connsiteX23" fmla="*/ 2777104 w 3690953"/>
                  <a:gd name="connsiteY23" fmla="*/ 336168 h 1171650"/>
                  <a:gd name="connsiteX24" fmla="*/ 3268777 w 3690953"/>
                  <a:gd name="connsiteY24" fmla="*/ 37247 h 1171650"/>
                  <a:gd name="connsiteX25" fmla="*/ 3480840 w 3690953"/>
                  <a:gd name="connsiteY25" fmla="*/ 9485 h 1171650"/>
                  <a:gd name="connsiteX26" fmla="*/ 3648854 w 3690953"/>
                  <a:gd name="connsiteY26" fmla="*/ 185745 h 1171650"/>
                  <a:gd name="connsiteX27" fmla="*/ 3688984 w 3690953"/>
                  <a:gd name="connsiteY27" fmla="*/ 340634 h 1171650"/>
                  <a:gd name="connsiteX28" fmla="*/ 3655657 w 3690953"/>
                  <a:gd name="connsiteY28" fmla="*/ 487758 h 1171650"/>
                  <a:gd name="connsiteX29" fmla="*/ 3417345 w 3690953"/>
                  <a:gd name="connsiteY29" fmla="*/ 717343 h 1171650"/>
                  <a:gd name="connsiteX30" fmla="*/ 2782808 w 3690953"/>
                  <a:gd name="connsiteY30" fmla="*/ 1007399 h 1171650"/>
                  <a:gd name="connsiteX31" fmla="*/ 2433860 w 3690953"/>
                  <a:gd name="connsiteY31" fmla="*/ 1113362 h 1171650"/>
                  <a:gd name="connsiteX32" fmla="*/ 1916075 w 3690953"/>
                  <a:gd name="connsiteY32" fmla="*/ 1169573 h 1171650"/>
                  <a:gd name="connsiteX33" fmla="*/ 1474909 w 3690953"/>
                  <a:gd name="connsiteY33" fmla="*/ 1156035 h 117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3690953" h="1171650">
                    <a:moveTo>
                      <a:pt x="1474909" y="1156035"/>
                    </a:moveTo>
                    <a:cubicBezTo>
                      <a:pt x="1298305" y="1150950"/>
                      <a:pt x="1121563" y="1149370"/>
                      <a:pt x="945235" y="1139612"/>
                    </a:cubicBezTo>
                    <a:cubicBezTo>
                      <a:pt x="838242" y="1133702"/>
                      <a:pt x="731592" y="1130541"/>
                      <a:pt x="624668" y="1135832"/>
                    </a:cubicBezTo>
                    <a:cubicBezTo>
                      <a:pt x="603091" y="1136863"/>
                      <a:pt x="581651" y="1139749"/>
                      <a:pt x="560142" y="1141811"/>
                    </a:cubicBezTo>
                    <a:cubicBezTo>
                      <a:pt x="506405" y="1142017"/>
                      <a:pt x="451500" y="1135076"/>
                      <a:pt x="399275" y="1144010"/>
                    </a:cubicBezTo>
                    <a:cubicBezTo>
                      <a:pt x="305407" y="1160021"/>
                      <a:pt x="228993" y="1120302"/>
                      <a:pt x="149968" y="1083057"/>
                    </a:cubicBezTo>
                    <a:cubicBezTo>
                      <a:pt x="119045" y="1068489"/>
                      <a:pt x="86541" y="1057082"/>
                      <a:pt x="54176" y="1045881"/>
                    </a:cubicBezTo>
                    <a:cubicBezTo>
                      <a:pt x="37477" y="1040109"/>
                      <a:pt x="31293" y="1027740"/>
                      <a:pt x="22222" y="1014202"/>
                    </a:cubicBezTo>
                    <a:cubicBezTo>
                      <a:pt x="-10556" y="965001"/>
                      <a:pt x="-1348" y="913737"/>
                      <a:pt x="13495" y="863574"/>
                    </a:cubicBezTo>
                    <a:cubicBezTo>
                      <a:pt x="17824" y="849074"/>
                      <a:pt x="30674" y="836705"/>
                      <a:pt x="57337" y="833544"/>
                    </a:cubicBezTo>
                    <a:cubicBezTo>
                      <a:pt x="172095" y="819869"/>
                      <a:pt x="286715" y="832445"/>
                      <a:pt x="401061" y="826054"/>
                    </a:cubicBezTo>
                    <a:cubicBezTo>
                      <a:pt x="424013" y="824749"/>
                      <a:pt x="443116" y="840485"/>
                      <a:pt x="469298" y="830108"/>
                    </a:cubicBezTo>
                    <a:cubicBezTo>
                      <a:pt x="495135" y="819869"/>
                      <a:pt x="494654" y="807088"/>
                      <a:pt x="487233" y="789496"/>
                    </a:cubicBezTo>
                    <a:cubicBezTo>
                      <a:pt x="468473" y="745174"/>
                      <a:pt x="468130" y="696865"/>
                      <a:pt x="455417" y="651306"/>
                    </a:cubicBezTo>
                    <a:cubicBezTo>
                      <a:pt x="455142" y="650412"/>
                      <a:pt x="460777" y="647938"/>
                      <a:pt x="463663" y="646221"/>
                    </a:cubicBezTo>
                    <a:cubicBezTo>
                      <a:pt x="527983" y="676044"/>
                      <a:pt x="584675" y="718237"/>
                      <a:pt x="643497" y="756993"/>
                    </a:cubicBezTo>
                    <a:cubicBezTo>
                      <a:pt x="693797" y="790184"/>
                      <a:pt x="743961" y="823649"/>
                      <a:pt x="793438" y="858145"/>
                    </a:cubicBezTo>
                    <a:cubicBezTo>
                      <a:pt x="806013" y="866941"/>
                      <a:pt x="818726" y="869690"/>
                      <a:pt x="832194" y="866322"/>
                    </a:cubicBezTo>
                    <a:cubicBezTo>
                      <a:pt x="937126" y="839660"/>
                      <a:pt x="1043982" y="822137"/>
                      <a:pt x="1150356" y="803721"/>
                    </a:cubicBezTo>
                    <a:cubicBezTo>
                      <a:pt x="1253364" y="785854"/>
                      <a:pt x="1356784" y="769775"/>
                      <a:pt x="1460410" y="755069"/>
                    </a:cubicBezTo>
                    <a:cubicBezTo>
                      <a:pt x="1563073" y="740501"/>
                      <a:pt x="1666012" y="729643"/>
                      <a:pt x="1768745" y="716312"/>
                    </a:cubicBezTo>
                    <a:cubicBezTo>
                      <a:pt x="1877181" y="715007"/>
                      <a:pt x="1986166" y="690956"/>
                      <a:pt x="2093435" y="705798"/>
                    </a:cubicBezTo>
                    <a:cubicBezTo>
                      <a:pt x="2195617" y="719954"/>
                      <a:pt x="2274505" y="681198"/>
                      <a:pt x="2353461" y="629453"/>
                    </a:cubicBezTo>
                    <a:cubicBezTo>
                      <a:pt x="2497150" y="535242"/>
                      <a:pt x="2635752" y="433746"/>
                      <a:pt x="2777104" y="336168"/>
                    </a:cubicBezTo>
                    <a:cubicBezTo>
                      <a:pt x="2935223" y="227044"/>
                      <a:pt x="3093411" y="117852"/>
                      <a:pt x="3268777" y="37247"/>
                    </a:cubicBezTo>
                    <a:cubicBezTo>
                      <a:pt x="3336052" y="6324"/>
                      <a:pt x="3406969" y="-12367"/>
                      <a:pt x="3480840" y="9485"/>
                    </a:cubicBezTo>
                    <a:cubicBezTo>
                      <a:pt x="3569622" y="35735"/>
                      <a:pt x="3615732" y="105346"/>
                      <a:pt x="3648854" y="185745"/>
                    </a:cubicBezTo>
                    <a:cubicBezTo>
                      <a:pt x="3669331" y="235428"/>
                      <a:pt x="3681219" y="287997"/>
                      <a:pt x="3688984" y="340634"/>
                    </a:cubicBezTo>
                    <a:cubicBezTo>
                      <a:pt x="3696612" y="392516"/>
                      <a:pt x="3681357" y="441786"/>
                      <a:pt x="3655657" y="487758"/>
                    </a:cubicBezTo>
                    <a:cubicBezTo>
                      <a:pt x="3599377" y="588429"/>
                      <a:pt x="3511488" y="656322"/>
                      <a:pt x="3417345" y="717343"/>
                    </a:cubicBezTo>
                    <a:cubicBezTo>
                      <a:pt x="3220125" y="845226"/>
                      <a:pt x="3003597" y="930642"/>
                      <a:pt x="2782808" y="1007399"/>
                    </a:cubicBezTo>
                    <a:cubicBezTo>
                      <a:pt x="2667775" y="1047324"/>
                      <a:pt x="2550680" y="1079828"/>
                      <a:pt x="2433860" y="1113362"/>
                    </a:cubicBezTo>
                    <a:cubicBezTo>
                      <a:pt x="2264610" y="1162014"/>
                      <a:pt x="2091717" y="1177819"/>
                      <a:pt x="1916075" y="1169573"/>
                    </a:cubicBezTo>
                    <a:cubicBezTo>
                      <a:pt x="1866873" y="1167030"/>
                      <a:pt x="1572831" y="1158853"/>
                      <a:pt x="1474909" y="1156035"/>
                    </a:cubicBezTo>
                    <a:close/>
                  </a:path>
                </a:pathLst>
              </a:custGeom>
              <a:solidFill>
                <a:srgbClr val="EABB8B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6DC3BA9-832D-4601-8BD6-2ECAA1CF061F}"/>
                  </a:ext>
                </a:extLst>
              </p:cNvPr>
              <p:cNvSpPr/>
              <p:nvPr/>
            </p:nvSpPr>
            <p:spPr>
              <a:xfrm>
                <a:off x="4116175" y="3179215"/>
                <a:ext cx="445870" cy="492269"/>
              </a:xfrm>
              <a:custGeom>
                <a:avLst/>
                <a:gdLst>
                  <a:gd name="connsiteX0" fmla="*/ 879240 w 880602"/>
                  <a:gd name="connsiteY0" fmla="*/ 902362 h 972241"/>
                  <a:gd name="connsiteX1" fmla="*/ 837116 w 880602"/>
                  <a:gd name="connsiteY1" fmla="*/ 964552 h 972241"/>
                  <a:gd name="connsiteX2" fmla="*/ 666147 w 880602"/>
                  <a:gd name="connsiteY2" fmla="*/ 942356 h 972241"/>
                  <a:gd name="connsiteX3" fmla="*/ 636117 w 880602"/>
                  <a:gd name="connsiteY3" fmla="*/ 902637 h 972241"/>
                  <a:gd name="connsiteX4" fmla="*/ 616602 w 880602"/>
                  <a:gd name="connsiteY4" fmla="*/ 820314 h 972241"/>
                  <a:gd name="connsiteX5" fmla="*/ 559910 w 880602"/>
                  <a:gd name="connsiteY5" fmla="*/ 595333 h 972241"/>
                  <a:gd name="connsiteX6" fmla="*/ 529056 w 880602"/>
                  <a:gd name="connsiteY6" fmla="*/ 582345 h 972241"/>
                  <a:gd name="connsiteX7" fmla="*/ 455872 w 880602"/>
                  <a:gd name="connsiteY7" fmla="*/ 618972 h 972241"/>
                  <a:gd name="connsiteX8" fmla="*/ 347367 w 880602"/>
                  <a:gd name="connsiteY8" fmla="*/ 610588 h 972241"/>
                  <a:gd name="connsiteX9" fmla="*/ 106718 w 880602"/>
                  <a:gd name="connsiteY9" fmla="*/ 405879 h 972241"/>
                  <a:gd name="connsiteX10" fmla="*/ 34771 w 880602"/>
                  <a:gd name="connsiteY10" fmla="*/ 208522 h 972241"/>
                  <a:gd name="connsiteX11" fmla="*/ 0 w 880602"/>
                  <a:gd name="connsiteY11" fmla="*/ 81601 h 972241"/>
                  <a:gd name="connsiteX12" fmla="*/ 592482 w 880602"/>
                  <a:gd name="connsiteY12" fmla="*/ 4638 h 972241"/>
                  <a:gd name="connsiteX13" fmla="*/ 671438 w 880602"/>
                  <a:gd name="connsiteY13" fmla="*/ 36591 h 972241"/>
                  <a:gd name="connsiteX14" fmla="*/ 710676 w 880602"/>
                  <a:gd name="connsiteY14" fmla="*/ 247691 h 972241"/>
                  <a:gd name="connsiteX15" fmla="*/ 696108 w 880602"/>
                  <a:gd name="connsiteY15" fmla="*/ 530807 h 972241"/>
                  <a:gd name="connsiteX16" fmla="*/ 845843 w 880602"/>
                  <a:gd name="connsiteY16" fmla="*/ 859345 h 972241"/>
                  <a:gd name="connsiteX17" fmla="*/ 879240 w 880602"/>
                  <a:gd name="connsiteY17" fmla="*/ 902362 h 972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80602" h="972241">
                    <a:moveTo>
                      <a:pt x="879240" y="902362"/>
                    </a:moveTo>
                    <a:cubicBezTo>
                      <a:pt x="885562" y="936858"/>
                      <a:pt x="869619" y="955275"/>
                      <a:pt x="837116" y="964552"/>
                    </a:cubicBezTo>
                    <a:cubicBezTo>
                      <a:pt x="776644" y="981868"/>
                      <a:pt x="720503" y="967987"/>
                      <a:pt x="666147" y="942356"/>
                    </a:cubicBezTo>
                    <a:cubicBezTo>
                      <a:pt x="650342" y="934934"/>
                      <a:pt x="640653" y="919542"/>
                      <a:pt x="636117" y="902637"/>
                    </a:cubicBezTo>
                    <a:cubicBezTo>
                      <a:pt x="628833" y="875425"/>
                      <a:pt x="622992" y="847801"/>
                      <a:pt x="616602" y="820314"/>
                    </a:cubicBezTo>
                    <a:cubicBezTo>
                      <a:pt x="597567" y="745343"/>
                      <a:pt x="577639" y="670647"/>
                      <a:pt x="559910" y="595333"/>
                    </a:cubicBezTo>
                    <a:cubicBezTo>
                      <a:pt x="554619" y="572793"/>
                      <a:pt x="548090" y="570801"/>
                      <a:pt x="529056" y="582345"/>
                    </a:cubicBezTo>
                    <a:cubicBezTo>
                      <a:pt x="505761" y="596432"/>
                      <a:pt x="480335" y="606877"/>
                      <a:pt x="455872" y="618972"/>
                    </a:cubicBezTo>
                    <a:cubicBezTo>
                      <a:pt x="418008" y="637594"/>
                      <a:pt x="383856" y="635533"/>
                      <a:pt x="347367" y="610588"/>
                    </a:cubicBezTo>
                    <a:cubicBezTo>
                      <a:pt x="259752" y="550735"/>
                      <a:pt x="167670" y="496861"/>
                      <a:pt x="106718" y="405879"/>
                    </a:cubicBezTo>
                    <a:cubicBezTo>
                      <a:pt x="89745" y="337505"/>
                      <a:pt x="54149" y="275934"/>
                      <a:pt x="34771" y="208522"/>
                    </a:cubicBezTo>
                    <a:cubicBezTo>
                      <a:pt x="22677" y="166330"/>
                      <a:pt x="3573" y="126061"/>
                      <a:pt x="0" y="81601"/>
                    </a:cubicBezTo>
                    <a:cubicBezTo>
                      <a:pt x="201755" y="88542"/>
                      <a:pt x="397462" y="49235"/>
                      <a:pt x="592482" y="4638"/>
                    </a:cubicBezTo>
                    <a:cubicBezTo>
                      <a:pt x="635980" y="-5326"/>
                      <a:pt x="648143" y="-1203"/>
                      <a:pt x="671438" y="36591"/>
                    </a:cubicBezTo>
                    <a:cubicBezTo>
                      <a:pt x="711707" y="101873"/>
                      <a:pt x="719952" y="173133"/>
                      <a:pt x="710676" y="247691"/>
                    </a:cubicBezTo>
                    <a:cubicBezTo>
                      <a:pt x="698925" y="341697"/>
                      <a:pt x="685594" y="435633"/>
                      <a:pt x="696108" y="530807"/>
                    </a:cubicBezTo>
                    <a:cubicBezTo>
                      <a:pt x="710057" y="656766"/>
                      <a:pt x="767780" y="762660"/>
                      <a:pt x="845843" y="859345"/>
                    </a:cubicBezTo>
                    <a:cubicBezTo>
                      <a:pt x="857250" y="873501"/>
                      <a:pt x="868108" y="888000"/>
                      <a:pt x="879240" y="902362"/>
                    </a:cubicBezTo>
                    <a:close/>
                  </a:path>
                </a:pathLst>
              </a:custGeom>
              <a:solidFill>
                <a:srgbClr val="EABB8B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3128E63-337F-4022-81E3-9BE04109C5DE}"/>
                  </a:ext>
                </a:extLst>
              </p:cNvPr>
              <p:cNvSpPr/>
              <p:nvPr/>
            </p:nvSpPr>
            <p:spPr>
              <a:xfrm>
                <a:off x="4091145" y="3384720"/>
                <a:ext cx="337230" cy="351495"/>
              </a:xfrm>
              <a:custGeom>
                <a:avLst/>
                <a:gdLst>
                  <a:gd name="connsiteX0" fmla="*/ 156153 w 666037"/>
                  <a:gd name="connsiteY0" fmla="*/ 0 h 694210"/>
                  <a:gd name="connsiteX1" fmla="*/ 396802 w 666037"/>
                  <a:gd name="connsiteY1" fmla="*/ 204709 h 694210"/>
                  <a:gd name="connsiteX2" fmla="*/ 505307 w 666037"/>
                  <a:gd name="connsiteY2" fmla="*/ 213093 h 694210"/>
                  <a:gd name="connsiteX3" fmla="*/ 578491 w 666037"/>
                  <a:gd name="connsiteY3" fmla="*/ 176466 h 694210"/>
                  <a:gd name="connsiteX4" fmla="*/ 609345 w 666037"/>
                  <a:gd name="connsiteY4" fmla="*/ 189454 h 694210"/>
                  <a:gd name="connsiteX5" fmla="*/ 666037 w 666037"/>
                  <a:gd name="connsiteY5" fmla="*/ 414435 h 694210"/>
                  <a:gd name="connsiteX6" fmla="*/ 143441 w 666037"/>
                  <a:gd name="connsiteY6" fmla="*/ 676661 h 694210"/>
                  <a:gd name="connsiteX7" fmla="*/ 104272 w 666037"/>
                  <a:gd name="connsiteY7" fmla="*/ 689717 h 694210"/>
                  <a:gd name="connsiteX8" fmla="*/ 14321 w 666037"/>
                  <a:gd name="connsiteY8" fmla="*/ 363996 h 694210"/>
                  <a:gd name="connsiteX9" fmla="*/ 78022 w 666037"/>
                  <a:gd name="connsiteY9" fmla="*/ 186774 h 694210"/>
                  <a:gd name="connsiteX10" fmla="*/ 156153 w 666037"/>
                  <a:gd name="connsiteY10" fmla="*/ 0 h 694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6037" h="694210">
                    <a:moveTo>
                      <a:pt x="156153" y="0"/>
                    </a:moveTo>
                    <a:cubicBezTo>
                      <a:pt x="217106" y="90982"/>
                      <a:pt x="309256" y="144856"/>
                      <a:pt x="396802" y="204709"/>
                    </a:cubicBezTo>
                    <a:cubicBezTo>
                      <a:pt x="433291" y="229654"/>
                      <a:pt x="467444" y="231715"/>
                      <a:pt x="505307" y="213093"/>
                    </a:cubicBezTo>
                    <a:cubicBezTo>
                      <a:pt x="529770" y="201067"/>
                      <a:pt x="555265" y="190554"/>
                      <a:pt x="578491" y="176466"/>
                    </a:cubicBezTo>
                    <a:cubicBezTo>
                      <a:pt x="597525" y="164991"/>
                      <a:pt x="604054" y="166915"/>
                      <a:pt x="609345" y="189454"/>
                    </a:cubicBezTo>
                    <a:cubicBezTo>
                      <a:pt x="627005" y="264700"/>
                      <a:pt x="646933" y="339464"/>
                      <a:pt x="666037" y="414435"/>
                    </a:cubicBezTo>
                    <a:cubicBezTo>
                      <a:pt x="455349" y="429140"/>
                      <a:pt x="290015" y="534347"/>
                      <a:pt x="143441" y="676661"/>
                    </a:cubicBezTo>
                    <a:cubicBezTo>
                      <a:pt x="132308" y="687518"/>
                      <a:pt x="122757" y="701536"/>
                      <a:pt x="104272" y="689717"/>
                    </a:cubicBezTo>
                    <a:cubicBezTo>
                      <a:pt x="-8425" y="617495"/>
                      <a:pt x="-13854" y="482328"/>
                      <a:pt x="14321" y="363996"/>
                    </a:cubicBezTo>
                    <a:cubicBezTo>
                      <a:pt x="28889" y="302769"/>
                      <a:pt x="52252" y="244016"/>
                      <a:pt x="78022" y="186774"/>
                    </a:cubicBezTo>
                    <a:cubicBezTo>
                      <a:pt x="92246" y="155301"/>
                      <a:pt x="172302" y="24120"/>
                      <a:pt x="156153" y="0"/>
                    </a:cubicBezTo>
                    <a:close/>
                  </a:path>
                </a:pathLst>
              </a:custGeom>
              <a:solidFill>
                <a:srgbClr val="21475A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D7EB0BB-2162-42FF-83DB-FDDEE7295EBA}"/>
                  </a:ext>
                </a:extLst>
              </p:cNvPr>
              <p:cNvSpPr/>
              <p:nvPr/>
            </p:nvSpPr>
            <p:spPr>
              <a:xfrm>
                <a:off x="3246935" y="4794857"/>
                <a:ext cx="597714" cy="550720"/>
              </a:xfrm>
              <a:custGeom>
                <a:avLst/>
                <a:gdLst>
                  <a:gd name="connsiteX0" fmla="*/ 0 w 1180497"/>
                  <a:gd name="connsiteY0" fmla="*/ 1060722 h 1087684"/>
                  <a:gd name="connsiteX1" fmla="*/ 453466 w 1180497"/>
                  <a:gd name="connsiteY1" fmla="*/ 621343 h 1087684"/>
                  <a:gd name="connsiteX2" fmla="*/ 671782 w 1180497"/>
                  <a:gd name="connsiteY2" fmla="*/ 488237 h 1087684"/>
                  <a:gd name="connsiteX3" fmla="*/ 731910 w 1180497"/>
                  <a:gd name="connsiteY3" fmla="*/ 450374 h 1087684"/>
                  <a:gd name="connsiteX4" fmla="*/ 1059485 w 1180497"/>
                  <a:gd name="connsiteY4" fmla="*/ 129395 h 1087684"/>
                  <a:gd name="connsiteX5" fmla="*/ 1180497 w 1180497"/>
                  <a:gd name="connsiteY5" fmla="*/ 0 h 1087684"/>
                  <a:gd name="connsiteX6" fmla="*/ 1081544 w 1180497"/>
                  <a:gd name="connsiteY6" fmla="*/ 282841 h 1087684"/>
                  <a:gd name="connsiteX7" fmla="*/ 965343 w 1180497"/>
                  <a:gd name="connsiteY7" fmla="*/ 563689 h 1087684"/>
                  <a:gd name="connsiteX8" fmla="*/ 889960 w 1180497"/>
                  <a:gd name="connsiteY8" fmla="*/ 652884 h 1087684"/>
                  <a:gd name="connsiteX9" fmla="*/ 844194 w 1180497"/>
                  <a:gd name="connsiteY9" fmla="*/ 705728 h 1087684"/>
                  <a:gd name="connsiteX10" fmla="*/ 812652 w 1180497"/>
                  <a:gd name="connsiteY10" fmla="*/ 758572 h 1087684"/>
                  <a:gd name="connsiteX11" fmla="*/ 509196 w 1180497"/>
                  <a:gd name="connsiteY11" fmla="*/ 1028288 h 1087684"/>
                  <a:gd name="connsiteX12" fmla="*/ 484389 w 1180497"/>
                  <a:gd name="connsiteY12" fmla="*/ 1033442 h 1087684"/>
                  <a:gd name="connsiteX13" fmla="*/ 488856 w 1180497"/>
                  <a:gd name="connsiteY13" fmla="*/ 1005748 h 1087684"/>
                  <a:gd name="connsiteX14" fmla="*/ 568981 w 1180497"/>
                  <a:gd name="connsiteY14" fmla="*/ 882538 h 1087684"/>
                  <a:gd name="connsiteX15" fmla="*/ 589046 w 1180497"/>
                  <a:gd name="connsiteY15" fmla="*/ 848454 h 1087684"/>
                  <a:gd name="connsiteX16" fmla="*/ 381176 w 1180497"/>
                  <a:gd name="connsiteY16" fmla="*/ 990768 h 1087684"/>
                  <a:gd name="connsiteX17" fmla="*/ 236800 w 1180497"/>
                  <a:gd name="connsiteY17" fmla="*/ 1072542 h 1087684"/>
                  <a:gd name="connsiteX18" fmla="*/ 202992 w 1180497"/>
                  <a:gd name="connsiteY18" fmla="*/ 1076734 h 1087684"/>
                  <a:gd name="connsiteX19" fmla="*/ 44735 w 1180497"/>
                  <a:gd name="connsiteY19" fmla="*/ 1076321 h 1087684"/>
                  <a:gd name="connsiteX20" fmla="*/ 0 w 1180497"/>
                  <a:gd name="connsiteY20" fmla="*/ 1060722 h 1087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180497" h="1087684">
                    <a:moveTo>
                      <a:pt x="0" y="1060722"/>
                    </a:moveTo>
                    <a:cubicBezTo>
                      <a:pt x="148086" y="911056"/>
                      <a:pt x="292118" y="757129"/>
                      <a:pt x="453466" y="621343"/>
                    </a:cubicBezTo>
                    <a:cubicBezTo>
                      <a:pt x="518885" y="566300"/>
                      <a:pt x="594818" y="525551"/>
                      <a:pt x="671782" y="488237"/>
                    </a:cubicBezTo>
                    <a:cubicBezTo>
                      <a:pt x="693634" y="477655"/>
                      <a:pt x="714112" y="466523"/>
                      <a:pt x="731910" y="450374"/>
                    </a:cubicBezTo>
                    <a:cubicBezTo>
                      <a:pt x="845156" y="347504"/>
                      <a:pt x="952836" y="238999"/>
                      <a:pt x="1059485" y="129395"/>
                    </a:cubicBezTo>
                    <a:cubicBezTo>
                      <a:pt x="1100648" y="87065"/>
                      <a:pt x="1140228" y="43154"/>
                      <a:pt x="1180497" y="0"/>
                    </a:cubicBezTo>
                    <a:cubicBezTo>
                      <a:pt x="1154797" y="96823"/>
                      <a:pt x="1116796" y="189454"/>
                      <a:pt x="1081544" y="282841"/>
                    </a:cubicBezTo>
                    <a:cubicBezTo>
                      <a:pt x="1044368" y="381451"/>
                      <a:pt x="1005474" y="466110"/>
                      <a:pt x="965343" y="563689"/>
                    </a:cubicBezTo>
                    <a:cubicBezTo>
                      <a:pt x="949813" y="601415"/>
                      <a:pt x="924731" y="615502"/>
                      <a:pt x="889960" y="652884"/>
                    </a:cubicBezTo>
                    <a:cubicBezTo>
                      <a:pt x="869276" y="671301"/>
                      <a:pt x="860136" y="684632"/>
                      <a:pt x="844194" y="705728"/>
                    </a:cubicBezTo>
                    <a:cubicBezTo>
                      <a:pt x="839452" y="710332"/>
                      <a:pt x="826671" y="737682"/>
                      <a:pt x="812652" y="758572"/>
                    </a:cubicBezTo>
                    <a:cubicBezTo>
                      <a:pt x="729023" y="883294"/>
                      <a:pt x="637904" y="957715"/>
                      <a:pt x="509196" y="1028288"/>
                    </a:cubicBezTo>
                    <a:cubicBezTo>
                      <a:pt x="501363" y="1032617"/>
                      <a:pt x="491880" y="1040382"/>
                      <a:pt x="484389" y="1033442"/>
                    </a:cubicBezTo>
                    <a:cubicBezTo>
                      <a:pt x="474769" y="1024577"/>
                      <a:pt x="484527" y="1014201"/>
                      <a:pt x="488856" y="1005748"/>
                    </a:cubicBezTo>
                    <a:cubicBezTo>
                      <a:pt x="511327" y="961975"/>
                      <a:pt x="540875" y="922669"/>
                      <a:pt x="568981" y="882538"/>
                    </a:cubicBezTo>
                    <a:cubicBezTo>
                      <a:pt x="576471" y="871818"/>
                      <a:pt x="583686" y="860961"/>
                      <a:pt x="589046" y="848454"/>
                    </a:cubicBezTo>
                    <a:cubicBezTo>
                      <a:pt x="515106" y="889891"/>
                      <a:pt x="449412" y="942116"/>
                      <a:pt x="381176" y="990768"/>
                    </a:cubicBezTo>
                    <a:cubicBezTo>
                      <a:pt x="336028" y="1022996"/>
                      <a:pt x="295004" y="1063128"/>
                      <a:pt x="236800" y="1072542"/>
                    </a:cubicBezTo>
                    <a:cubicBezTo>
                      <a:pt x="225599" y="1074329"/>
                      <a:pt x="214261" y="1075359"/>
                      <a:pt x="202992" y="1076734"/>
                    </a:cubicBezTo>
                    <a:cubicBezTo>
                      <a:pt x="120805" y="1097418"/>
                      <a:pt x="108849" y="1083811"/>
                      <a:pt x="44735" y="1076321"/>
                    </a:cubicBezTo>
                    <a:cubicBezTo>
                      <a:pt x="27212" y="1078314"/>
                      <a:pt x="14568" y="1066838"/>
                      <a:pt x="0" y="1060722"/>
                    </a:cubicBezTo>
                    <a:close/>
                  </a:path>
                </a:pathLst>
              </a:custGeom>
              <a:solidFill>
                <a:srgbClr val="EABB8B"/>
              </a:solidFill>
              <a:ln w="68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526D4D-C739-46BA-A1C7-45ACDB4D91A0}"/>
              </a:ext>
            </a:extLst>
          </p:cNvPr>
          <p:cNvSpPr txBox="1"/>
          <p:nvPr/>
        </p:nvSpPr>
        <p:spPr>
          <a:xfrm>
            <a:off x="1609359" y="2477932"/>
            <a:ext cx="170974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그룹 4">
            <a:extLst>
              <a:ext uri="{FF2B5EF4-FFF2-40B4-BE49-F238E27FC236}">
                <a16:creationId xmlns:a16="http://schemas.microsoft.com/office/drawing/2014/main" id="{AFA3FD5B-D4DD-4258-8C3A-12222ABCE922}"/>
              </a:ext>
            </a:extLst>
          </p:cNvPr>
          <p:cNvGrpSpPr/>
          <p:nvPr/>
        </p:nvGrpSpPr>
        <p:grpSpPr>
          <a:xfrm>
            <a:off x="573194" y="465483"/>
            <a:ext cx="6411442" cy="7526682"/>
            <a:chOff x="5429597" y="123834"/>
            <a:chExt cx="14289614" cy="690228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EC34C0-0B48-4D34-9813-88D2B1114871}"/>
                </a:ext>
              </a:extLst>
            </p:cNvPr>
            <p:cNvSpPr txBox="1"/>
            <p:nvPr/>
          </p:nvSpPr>
          <p:spPr>
            <a:xfrm>
              <a:off x="5429597" y="123834"/>
              <a:ext cx="11777907" cy="366918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What is  Phishing?</a:t>
              </a:r>
              <a:endPara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C63222-EF5A-45B0-900A-E843B4204080}"/>
                </a:ext>
              </a:extLst>
            </p:cNvPr>
            <p:cNvSpPr txBox="1"/>
            <p:nvPr/>
          </p:nvSpPr>
          <p:spPr>
            <a:xfrm>
              <a:off x="5561750" y="1804604"/>
              <a:ext cx="14157461" cy="522151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Concept Of Phishing- The Art Of Digital Deception</a:t>
              </a:r>
            </a:p>
            <a:p>
              <a:r>
                <a:rPr lang="en-US" dirty="0"/>
                <a:t>In Phishing,  attackers attempt to trick individuals into revealing sensitive information, such as usernames, passwords, credit card numbers, or other personal data, or to execute actions (like clicking a malicious link or opening an infected attachment). </a:t>
              </a:r>
            </a:p>
            <a:p>
              <a:r>
                <a:rPr lang="en-US" dirty="0"/>
                <a:t>The attacker achieves this by masquerading as a trustworthy entity in an electronic communication.</a:t>
              </a:r>
            </a:p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Why Phishing?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Financial gain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theft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Malware Delivery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Disruption/Sabotage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90250AB-BABC-431F-9549-D1AFFC438986}"/>
              </a:ext>
            </a:extLst>
          </p:cNvPr>
          <p:cNvSpPr txBox="1"/>
          <p:nvPr/>
        </p:nvSpPr>
        <p:spPr>
          <a:xfrm>
            <a:off x="4449392" y="3602562"/>
            <a:ext cx="1709747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Rectangle 82">
            <a:extLst>
              <a:ext uri="{FF2B5EF4-FFF2-40B4-BE49-F238E27FC236}">
                <a16:creationId xmlns:a16="http://schemas.microsoft.com/office/drawing/2014/main" id="{13491D67-84BB-4AF1-B338-411CE0CE0D44}"/>
              </a:ext>
            </a:extLst>
          </p:cNvPr>
          <p:cNvSpPr/>
          <p:nvPr/>
        </p:nvSpPr>
        <p:spPr>
          <a:xfrm flipH="1">
            <a:off x="8544135" y="5561904"/>
            <a:ext cx="1623674" cy="6206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7A2C4B-884D-490D-9D91-1A21F21A96C6}"/>
              </a:ext>
            </a:extLst>
          </p:cNvPr>
          <p:cNvSpPr txBox="1"/>
          <p:nvPr/>
        </p:nvSpPr>
        <p:spPr>
          <a:xfrm flipH="1">
            <a:off x="573194" y="983239"/>
            <a:ext cx="105216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cs typeface="Arial" pitchFamily="34" charset="0"/>
              </a:rPr>
              <a:t>Phishing is a cyberattack where attackers use fraudulent emails, messages, phone calls, or websites to trick individuals into revealing sensitive data, downloading malware, or otherwise exposing themselves to cybercrime 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A5A4EB-8461-4545-99A4-D2A1983D62EE}"/>
              </a:ext>
            </a:extLst>
          </p:cNvPr>
          <p:cNvGrpSpPr/>
          <p:nvPr/>
        </p:nvGrpSpPr>
        <p:grpSpPr>
          <a:xfrm flipV="1">
            <a:off x="905348" y="3738475"/>
            <a:ext cx="10381304" cy="371649"/>
            <a:chOff x="1763688" y="3097535"/>
            <a:chExt cx="6840760" cy="3716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186579-5A64-48BF-9AF4-12CE72E050DC}"/>
                </a:ext>
              </a:extLst>
            </p:cNvPr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E8C666F-5626-403E-A9BC-F2A22121AC34}"/>
                </a:ext>
              </a:extLst>
            </p:cNvPr>
            <p:cNvSpPr/>
            <p:nvPr/>
          </p:nvSpPr>
          <p:spPr>
            <a:xfrm>
              <a:off x="3131840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4C277913-E364-4118-BE07-6B4C1B389A2C}"/>
                </a:ext>
              </a:extLst>
            </p:cNvPr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3586E300-D9A6-41D1-9871-FB0BB9EB7979}"/>
                </a:ext>
              </a:extLst>
            </p:cNvPr>
            <p:cNvSpPr/>
            <p:nvPr/>
          </p:nvSpPr>
          <p:spPr>
            <a:xfrm>
              <a:off x="5868144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3CEB40D-E4F6-47B2-8370-E8615598B6E2}"/>
                </a:ext>
              </a:extLst>
            </p:cNvPr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DB7C0650-8C34-4C93-A8B8-156D280A7C4B}"/>
              </a:ext>
            </a:extLst>
          </p:cNvPr>
          <p:cNvGrpSpPr/>
          <p:nvPr/>
        </p:nvGrpSpPr>
        <p:grpSpPr>
          <a:xfrm>
            <a:off x="2265680" y="1394945"/>
            <a:ext cx="2976278" cy="1828885"/>
            <a:chOff x="1584354" y="1798147"/>
            <a:chExt cx="2444438" cy="15299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9DE3972-61CD-4E6B-BA22-4771EBF58C00}"/>
                </a:ext>
              </a:extLst>
            </p:cNvPr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name="adj" fmla="val 5845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AA35D811-93D1-4983-82B3-02B942908A68}"/>
                </a:ext>
              </a:extLst>
            </p:cNvPr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19019BA-30C6-49BC-84B4-FAAEE665749E}"/>
                </a:ext>
              </a:extLst>
            </p:cNvPr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직사각형 113">
            <a:extLst>
              <a:ext uri="{FF2B5EF4-FFF2-40B4-BE49-F238E27FC236}">
                <a16:creationId xmlns:a16="http://schemas.microsoft.com/office/drawing/2014/main" id="{B9572BFD-3A4D-4BBB-9549-EEF1FF856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753" y="2547507"/>
            <a:ext cx="1471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600" dirty="0">
                <a:solidFill>
                  <a:schemeClr val="bg1"/>
                </a:solidFill>
                <a:cs typeface="Arial" charset="0"/>
              </a:rPr>
              <a:t>2021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B1ED780F-7E74-4A05-B018-88FBA3087C5F}"/>
              </a:ext>
            </a:extLst>
          </p:cNvPr>
          <p:cNvGrpSpPr/>
          <p:nvPr/>
        </p:nvGrpSpPr>
        <p:grpSpPr>
          <a:xfrm rot="10800000">
            <a:off x="713715" y="4509327"/>
            <a:ext cx="2444438" cy="1529990"/>
            <a:chOff x="1584354" y="1798147"/>
            <a:chExt cx="2444438" cy="1529990"/>
          </a:xfrm>
        </p:grpSpPr>
        <p:sp>
          <p:nvSpPr>
            <p:cNvPr id="15" name="Rectangle: Rounded Corners 15">
              <a:extLst>
                <a:ext uri="{FF2B5EF4-FFF2-40B4-BE49-F238E27FC236}">
                  <a16:creationId xmlns:a16="http://schemas.microsoft.com/office/drawing/2014/main" id="{3D6C78C5-E474-4461-8C1F-EDC9D22BCB50}"/>
                </a:ext>
              </a:extLst>
            </p:cNvPr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name="adj" fmla="val 5845"/>
              </a:avLst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Top Corners Rounded 16">
              <a:extLst>
                <a:ext uri="{FF2B5EF4-FFF2-40B4-BE49-F238E27FC236}">
                  <a16:creationId xmlns:a16="http://schemas.microsoft.com/office/drawing/2014/main" id="{77748E98-3E0D-47D2-B1C7-6D07B09E4F31}"/>
                </a:ext>
              </a:extLst>
            </p:cNvPr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7">
              <a:extLst>
                <a:ext uri="{FF2B5EF4-FFF2-40B4-BE49-F238E27FC236}">
                  <a16:creationId xmlns:a16="http://schemas.microsoft.com/office/drawing/2014/main" id="{3616762A-139D-4F6F-9333-D804B4FF316C}"/>
                </a:ext>
              </a:extLst>
            </p:cNvPr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직사각형 113">
            <a:extLst>
              <a:ext uri="{FF2B5EF4-FFF2-40B4-BE49-F238E27FC236}">
                <a16:creationId xmlns:a16="http://schemas.microsoft.com/office/drawing/2014/main" id="{372926A3-7A38-4567-8B3F-2CDD63265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48" y="4732422"/>
            <a:ext cx="1471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600" dirty="0">
                <a:solidFill>
                  <a:schemeClr val="bg1"/>
                </a:solidFill>
                <a:cs typeface="Arial" charset="0"/>
              </a:rPr>
              <a:t>2020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9D1BC96C-1748-4EFB-98F8-83AA7F6F7BEE}"/>
              </a:ext>
            </a:extLst>
          </p:cNvPr>
          <p:cNvGrpSpPr/>
          <p:nvPr/>
        </p:nvGrpSpPr>
        <p:grpSpPr>
          <a:xfrm rot="10800000">
            <a:off x="4873781" y="4509327"/>
            <a:ext cx="2444438" cy="1529990"/>
            <a:chOff x="1584354" y="1798147"/>
            <a:chExt cx="2444438" cy="1529990"/>
          </a:xfrm>
        </p:grpSpPr>
        <p:sp>
          <p:nvSpPr>
            <p:cNvPr id="20" name="Rectangle: Rounded Corners 20">
              <a:extLst>
                <a:ext uri="{FF2B5EF4-FFF2-40B4-BE49-F238E27FC236}">
                  <a16:creationId xmlns:a16="http://schemas.microsoft.com/office/drawing/2014/main" id="{1868F6CF-8161-42D4-83DA-A0C41BF1D050}"/>
                </a:ext>
              </a:extLst>
            </p:cNvPr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name="adj" fmla="val 5845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Top Corners Rounded 21">
              <a:extLst>
                <a:ext uri="{FF2B5EF4-FFF2-40B4-BE49-F238E27FC236}">
                  <a16:creationId xmlns:a16="http://schemas.microsoft.com/office/drawing/2014/main" id="{354D9D7E-3A77-4D5C-BF15-6A7E02DC9F98}"/>
                </a:ext>
              </a:extLst>
            </p:cNvPr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2">
              <a:extLst>
                <a:ext uri="{FF2B5EF4-FFF2-40B4-BE49-F238E27FC236}">
                  <a16:creationId xmlns:a16="http://schemas.microsoft.com/office/drawing/2014/main" id="{FC8C8B51-5C72-4EC9-AAE9-14D8D2ED8375}"/>
                </a:ext>
              </a:extLst>
            </p:cNvPr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직사각형 113">
            <a:extLst>
              <a:ext uri="{FF2B5EF4-FFF2-40B4-BE49-F238E27FC236}">
                <a16:creationId xmlns:a16="http://schemas.microsoft.com/office/drawing/2014/main" id="{5AB44413-28F4-4A79-8F6C-0376B5187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014" y="4732422"/>
            <a:ext cx="1471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600" dirty="0">
                <a:solidFill>
                  <a:schemeClr val="bg1"/>
                </a:solidFill>
                <a:cs typeface="Arial" charset="0"/>
              </a:rPr>
              <a:t>2022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grpSp>
        <p:nvGrpSpPr>
          <p:cNvPr id="24" name="Group 24">
            <a:extLst>
              <a:ext uri="{FF2B5EF4-FFF2-40B4-BE49-F238E27FC236}">
                <a16:creationId xmlns:a16="http://schemas.microsoft.com/office/drawing/2014/main" id="{49370FE9-4D81-4CD5-A68A-688FEE2C2BDE}"/>
              </a:ext>
            </a:extLst>
          </p:cNvPr>
          <p:cNvGrpSpPr/>
          <p:nvPr/>
        </p:nvGrpSpPr>
        <p:grpSpPr>
          <a:xfrm rot="10800000">
            <a:off x="9033847" y="4509326"/>
            <a:ext cx="2444438" cy="1847629"/>
            <a:chOff x="1584354" y="1798147"/>
            <a:chExt cx="2444438" cy="1529990"/>
          </a:xfrm>
        </p:grpSpPr>
        <p:sp>
          <p:nvSpPr>
            <p:cNvPr id="25" name="Rectangle: Rounded Corners 25">
              <a:extLst>
                <a:ext uri="{FF2B5EF4-FFF2-40B4-BE49-F238E27FC236}">
                  <a16:creationId xmlns:a16="http://schemas.microsoft.com/office/drawing/2014/main" id="{1A965C81-5A0C-42D9-B371-2A4554A2B3F7}"/>
                </a:ext>
              </a:extLst>
            </p:cNvPr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name="adj" fmla="val 5845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Top Corners Rounded 26">
              <a:extLst>
                <a:ext uri="{FF2B5EF4-FFF2-40B4-BE49-F238E27FC236}">
                  <a16:creationId xmlns:a16="http://schemas.microsoft.com/office/drawing/2014/main" id="{718C01CD-6795-4046-AF76-CE0D73E8DECF}"/>
                </a:ext>
              </a:extLst>
            </p:cNvPr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7">
              <a:extLst>
                <a:ext uri="{FF2B5EF4-FFF2-40B4-BE49-F238E27FC236}">
                  <a16:creationId xmlns:a16="http://schemas.microsoft.com/office/drawing/2014/main" id="{7C72DB7F-A128-4876-9C2D-A21626A69CFE}"/>
                </a:ext>
              </a:extLst>
            </p:cNvPr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70BB77FF-D9F8-44AC-90E9-F65DB4C92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080" y="4732422"/>
            <a:ext cx="1471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600" dirty="0">
                <a:solidFill>
                  <a:schemeClr val="bg1"/>
                </a:solidFill>
                <a:cs typeface="Arial" charset="0"/>
              </a:rPr>
              <a:t>2024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id="{AAC54C54-A78C-4F95-AE3C-BEF06E4DBC0C}"/>
              </a:ext>
            </a:extLst>
          </p:cNvPr>
          <p:cNvGrpSpPr/>
          <p:nvPr/>
        </p:nvGrpSpPr>
        <p:grpSpPr>
          <a:xfrm>
            <a:off x="6950040" y="1329668"/>
            <a:ext cx="2976279" cy="1894162"/>
            <a:chOff x="1584354" y="1798147"/>
            <a:chExt cx="2444438" cy="1529990"/>
          </a:xfrm>
        </p:grpSpPr>
        <p:sp>
          <p:nvSpPr>
            <p:cNvPr id="30" name="Rectangle: Rounded Corners 30">
              <a:extLst>
                <a:ext uri="{FF2B5EF4-FFF2-40B4-BE49-F238E27FC236}">
                  <a16:creationId xmlns:a16="http://schemas.microsoft.com/office/drawing/2014/main" id="{7B2570AA-C4BC-4D14-83CA-C34BC6490864}"/>
                </a:ext>
              </a:extLst>
            </p:cNvPr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name="adj" fmla="val 5845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Top Corners Rounded 31">
              <a:extLst>
                <a:ext uri="{FF2B5EF4-FFF2-40B4-BE49-F238E27FC236}">
                  <a16:creationId xmlns:a16="http://schemas.microsoft.com/office/drawing/2014/main" id="{FC2C88DE-D737-4E18-B0C7-F2893671864B}"/>
                </a:ext>
              </a:extLst>
            </p:cNvPr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2">
              <a:extLst>
                <a:ext uri="{FF2B5EF4-FFF2-40B4-BE49-F238E27FC236}">
                  <a16:creationId xmlns:a16="http://schemas.microsoft.com/office/drawing/2014/main" id="{C7142008-9C45-42A8-889B-BC06C817D24F}"/>
                </a:ext>
              </a:extLst>
            </p:cNvPr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직사각형 113">
            <a:extLst>
              <a:ext uri="{FF2B5EF4-FFF2-40B4-BE49-F238E27FC236}">
                <a16:creationId xmlns:a16="http://schemas.microsoft.com/office/drawing/2014/main" id="{4DD5815A-0B15-4097-8DC9-E74E745C1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274" y="2547507"/>
            <a:ext cx="1471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600" dirty="0">
                <a:solidFill>
                  <a:schemeClr val="bg1"/>
                </a:solidFill>
                <a:cs typeface="Arial" charset="0"/>
              </a:rPr>
              <a:t>2023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5">
            <a:extLst>
              <a:ext uri="{FF2B5EF4-FFF2-40B4-BE49-F238E27FC236}">
                <a16:creationId xmlns:a16="http://schemas.microsoft.com/office/drawing/2014/main" id="{4DDB36F5-3F2D-405D-96A0-E53652CE0B31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3753819" y="3223830"/>
            <a:ext cx="265920" cy="6300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9">
            <a:extLst>
              <a:ext uri="{FF2B5EF4-FFF2-40B4-BE49-F238E27FC236}">
                <a16:creationId xmlns:a16="http://schemas.microsoft.com/office/drawing/2014/main" id="{93240CF6-6225-41D4-85FE-ED01F82E5D6F}"/>
              </a:ext>
            </a:extLst>
          </p:cNvPr>
          <p:cNvCxnSpPr>
            <a:cxnSpLocks/>
          </p:cNvCxnSpPr>
          <p:nvPr/>
        </p:nvCxnSpPr>
        <p:spPr>
          <a:xfrm>
            <a:off x="8173770" y="3223830"/>
            <a:ext cx="0" cy="63008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41">
            <a:extLst>
              <a:ext uri="{FF2B5EF4-FFF2-40B4-BE49-F238E27FC236}">
                <a16:creationId xmlns:a16="http://schemas.microsoft.com/office/drawing/2014/main" id="{313C3D13-9E99-4BBB-B330-6F48A2D84D35}"/>
              </a:ext>
            </a:extLst>
          </p:cNvPr>
          <p:cNvCxnSpPr>
            <a:cxnSpLocks/>
          </p:cNvCxnSpPr>
          <p:nvPr/>
        </p:nvCxnSpPr>
        <p:spPr>
          <a:xfrm>
            <a:off x="1935933" y="3994683"/>
            <a:ext cx="0" cy="63008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42">
            <a:extLst>
              <a:ext uri="{FF2B5EF4-FFF2-40B4-BE49-F238E27FC236}">
                <a16:creationId xmlns:a16="http://schemas.microsoft.com/office/drawing/2014/main" id="{E6762313-AD63-4EF5-BA29-2FE6AEC0B88E}"/>
              </a:ext>
            </a:extLst>
          </p:cNvPr>
          <p:cNvCxnSpPr>
            <a:cxnSpLocks/>
          </p:cNvCxnSpPr>
          <p:nvPr/>
        </p:nvCxnSpPr>
        <p:spPr>
          <a:xfrm>
            <a:off x="6089964" y="3994683"/>
            <a:ext cx="0" cy="6300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3">
            <a:extLst>
              <a:ext uri="{FF2B5EF4-FFF2-40B4-BE49-F238E27FC236}">
                <a16:creationId xmlns:a16="http://schemas.microsoft.com/office/drawing/2014/main" id="{A9B06433-1BA1-4F1D-84C9-F591ACF83183}"/>
              </a:ext>
            </a:extLst>
          </p:cNvPr>
          <p:cNvCxnSpPr>
            <a:cxnSpLocks/>
          </p:cNvCxnSpPr>
          <p:nvPr/>
        </p:nvCxnSpPr>
        <p:spPr>
          <a:xfrm>
            <a:off x="10262103" y="3994683"/>
            <a:ext cx="0" cy="63008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44">
            <a:extLst>
              <a:ext uri="{FF2B5EF4-FFF2-40B4-BE49-F238E27FC236}">
                <a16:creationId xmlns:a16="http://schemas.microsoft.com/office/drawing/2014/main" id="{2961C628-65B6-46BA-AF9D-69980CD96372}"/>
              </a:ext>
            </a:extLst>
          </p:cNvPr>
          <p:cNvGrpSpPr/>
          <p:nvPr/>
        </p:nvGrpSpPr>
        <p:grpSpPr>
          <a:xfrm>
            <a:off x="886257" y="5222928"/>
            <a:ext cx="2092508" cy="769442"/>
            <a:chOff x="1829656" y="4528906"/>
            <a:chExt cx="2691170" cy="76944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D04BE-9224-4DFA-BC18-C7BE91C3DC78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9A7C75-2344-4993-ACD9-F2218BB3B730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7">
            <a:extLst>
              <a:ext uri="{FF2B5EF4-FFF2-40B4-BE49-F238E27FC236}">
                <a16:creationId xmlns:a16="http://schemas.microsoft.com/office/drawing/2014/main" id="{EC70B55F-FD4C-45B5-91DB-CDE3727A85F3}"/>
              </a:ext>
            </a:extLst>
          </p:cNvPr>
          <p:cNvGrpSpPr/>
          <p:nvPr/>
        </p:nvGrpSpPr>
        <p:grpSpPr>
          <a:xfrm>
            <a:off x="5049518" y="5220555"/>
            <a:ext cx="2092508" cy="769442"/>
            <a:chOff x="1829656" y="4528906"/>
            <a:chExt cx="2691170" cy="76944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19C65D-BF5A-451B-A71B-4F82F13C8810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Direct financial losses from phishing increased by 76%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5AEB65-DAC4-4E07-A93A-E234B574DF94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Increased by 76%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50">
            <a:extLst>
              <a:ext uri="{FF2B5EF4-FFF2-40B4-BE49-F238E27FC236}">
                <a16:creationId xmlns:a16="http://schemas.microsoft.com/office/drawing/2014/main" id="{01B27C78-4CB1-4D8B-84E2-B3F01FF71E9F}"/>
              </a:ext>
            </a:extLst>
          </p:cNvPr>
          <p:cNvGrpSpPr/>
          <p:nvPr/>
        </p:nvGrpSpPr>
        <p:grpSpPr>
          <a:xfrm>
            <a:off x="9212779" y="5218182"/>
            <a:ext cx="2092508" cy="1138774"/>
            <a:chOff x="1829656" y="4528906"/>
            <a:chExt cx="2691170" cy="113877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8A3E14-F270-4127-BDCA-2F8CDAA79DF2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compared to the previous year due to more advanced methods and better-focused scams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489CCC-20C1-42D1-9C6D-2482DDC359A1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Increased by 12%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53">
            <a:extLst>
              <a:ext uri="{FF2B5EF4-FFF2-40B4-BE49-F238E27FC236}">
                <a16:creationId xmlns:a16="http://schemas.microsoft.com/office/drawing/2014/main" id="{CFEE1078-701B-455F-8AD3-22F56139B7DB}"/>
              </a:ext>
            </a:extLst>
          </p:cNvPr>
          <p:cNvGrpSpPr/>
          <p:nvPr/>
        </p:nvGrpSpPr>
        <p:grpSpPr>
          <a:xfrm>
            <a:off x="2430838" y="1447236"/>
            <a:ext cx="2385951" cy="992942"/>
            <a:chOff x="1136612" y="4225685"/>
            <a:chExt cx="3068566" cy="99294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6C10EE-AF44-4695-B5C9-982A4904AF63}"/>
                </a:ext>
              </a:extLst>
            </p:cNvPr>
            <p:cNvSpPr txBox="1"/>
            <p:nvPr/>
          </p:nvSpPr>
          <p:spPr>
            <a:xfrm>
              <a:off x="1136612" y="4572296"/>
              <a:ext cx="30685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 53% rise 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phishing attacks was see/n in Australian companies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9C564A6-7C51-4416-BBFB-BB2BEAE09B2C}"/>
                </a:ext>
              </a:extLst>
            </p:cNvPr>
            <p:cNvSpPr txBox="1"/>
            <p:nvPr/>
          </p:nvSpPr>
          <p:spPr>
            <a:xfrm>
              <a:off x="1492508" y="4225685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53% increase in attacks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6">
            <a:extLst>
              <a:ext uri="{FF2B5EF4-FFF2-40B4-BE49-F238E27FC236}">
                <a16:creationId xmlns:a16="http://schemas.microsoft.com/office/drawing/2014/main" id="{47C272B4-D282-4D9C-96CF-484DC79D5001}"/>
              </a:ext>
            </a:extLst>
          </p:cNvPr>
          <p:cNvGrpSpPr/>
          <p:nvPr/>
        </p:nvGrpSpPr>
        <p:grpSpPr>
          <a:xfrm>
            <a:off x="7134130" y="1394945"/>
            <a:ext cx="2792188" cy="897654"/>
            <a:chOff x="1878598" y="4153622"/>
            <a:chExt cx="2885126" cy="61564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D73961-0AD3-4861-94BF-6BB036ABF4FD}"/>
                </a:ext>
              </a:extLst>
            </p:cNvPr>
            <p:cNvSpPr txBox="1"/>
            <p:nvPr/>
          </p:nvSpPr>
          <p:spPr>
            <a:xfrm>
              <a:off x="1878598" y="4452639"/>
              <a:ext cx="2885126" cy="316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top initial access vector dropped 44% compared to 20224.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D296AC6-99AB-4F35-9574-39F5413EDB0F}"/>
                </a:ext>
              </a:extLst>
            </p:cNvPr>
            <p:cNvSpPr txBox="1"/>
            <p:nvPr/>
          </p:nvSpPr>
          <p:spPr>
            <a:xfrm>
              <a:off x="1878598" y="4153622"/>
              <a:ext cx="2885126" cy="2110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Dropped by 44%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36F240-9923-4669-B1C3-956F5E863E81}"/>
              </a:ext>
            </a:extLst>
          </p:cNvPr>
          <p:cNvSpPr txBox="1"/>
          <p:nvPr/>
        </p:nvSpPr>
        <p:spPr>
          <a:xfrm>
            <a:off x="1542040" y="1449520"/>
            <a:ext cx="43202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Scrutinize the Sender (The "From" Field)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Look beyond the displayed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Check for Typos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 Wary of Generic Senders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9">
            <a:extLst>
              <a:ext uri="{FF2B5EF4-FFF2-40B4-BE49-F238E27FC236}">
                <a16:creationId xmlns:a16="http://schemas.microsoft.com/office/drawing/2014/main" id="{69F34084-63BC-4D12-86D8-C611752B44F5}"/>
              </a:ext>
            </a:extLst>
          </p:cNvPr>
          <p:cNvGrpSpPr/>
          <p:nvPr/>
        </p:nvGrpSpPr>
        <p:grpSpPr>
          <a:xfrm>
            <a:off x="6111142" y="1530918"/>
            <a:ext cx="4861722" cy="1477326"/>
            <a:chOff x="2783702" y="4459852"/>
            <a:chExt cx="5938857" cy="43011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E3E943-8A0F-4986-84D9-ACFE528CFE31}"/>
                </a:ext>
              </a:extLst>
            </p:cNvPr>
            <p:cNvSpPr txBox="1"/>
            <p:nvPr/>
          </p:nvSpPr>
          <p:spPr>
            <a:xfrm>
              <a:off x="5170425" y="4459852"/>
              <a:ext cx="3552134" cy="430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Inspect the Email Content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Generic Greetings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Grammar and Spelling </a:t>
              </a:r>
              <a:r>
                <a:rPr lang="en-US" dirty="0"/>
                <a:t>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Look for Mismatches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</a:t>
              </a:r>
              <a:r>
                <a:rPr lang="en-US" dirty="0"/>
                <a:t>(within the body)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12069C-30D1-4F18-AC05-BEEC1C0665FD}"/>
                </a:ext>
              </a:extLst>
            </p:cNvPr>
            <p:cNvSpPr txBox="1"/>
            <p:nvPr/>
          </p:nvSpPr>
          <p:spPr>
            <a:xfrm>
              <a:off x="2783702" y="4730748"/>
              <a:ext cx="3552136" cy="80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A52430-446A-48E8-8A18-5A094A8C2F9B}"/>
              </a:ext>
            </a:extLst>
          </p:cNvPr>
          <p:cNvSpPr txBox="1"/>
          <p:nvPr/>
        </p:nvSpPr>
        <p:spPr>
          <a:xfrm>
            <a:off x="1591117" y="3168205"/>
            <a:ext cx="3632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Analyze the Subject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Sense of Urgency or Threat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Suspicious Attachments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Too Good to Be True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CD782-DE72-49AE-8B12-FCA1EF83EB4D}"/>
              </a:ext>
            </a:extLst>
          </p:cNvPr>
          <p:cNvSpPr txBox="1"/>
          <p:nvPr/>
        </p:nvSpPr>
        <p:spPr>
          <a:xfrm>
            <a:off x="8167164" y="3059668"/>
            <a:ext cx="289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Pressure to Act Quickly</a:t>
            </a:r>
            <a:endParaRPr lang="en-US" altLang="ko-KR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88">
            <a:extLst>
              <a:ext uri="{FF2B5EF4-FFF2-40B4-BE49-F238E27FC236}">
                <a16:creationId xmlns:a16="http://schemas.microsoft.com/office/drawing/2014/main" id="{58C47C81-F4E0-4017-AFC5-2D6D5353B6D1}"/>
              </a:ext>
            </a:extLst>
          </p:cNvPr>
          <p:cNvGrpSpPr/>
          <p:nvPr/>
        </p:nvGrpSpPr>
        <p:grpSpPr>
          <a:xfrm>
            <a:off x="1068734" y="308682"/>
            <a:ext cx="7280001" cy="1052352"/>
            <a:chOff x="2551704" y="4283314"/>
            <a:chExt cx="2357002" cy="10523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B07483E-3770-4A4C-B719-FBBFFD4CFAA8}"/>
                </a:ext>
              </a:extLst>
            </p:cNvPr>
            <p:cNvSpPr txBox="1"/>
            <p:nvPr/>
          </p:nvSpPr>
          <p:spPr>
            <a:xfrm>
              <a:off x="2551704" y="4689335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Think of your inbox as a fishing pond, and every email is a potential lure. Before you bite, inspect the bait</a:t>
              </a:r>
              <a:r>
                <a:rPr lang="en-US" sz="1200" dirty="0">
                  <a:solidFill>
                    <a:schemeClr val="bg1"/>
                  </a:solidFill>
                </a:rPr>
                <a:t>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9A0B6F-1C6F-4CDB-B3A7-D80636B71E8F}"/>
                </a:ext>
              </a:extLst>
            </p:cNvPr>
            <p:cNvSpPr txBox="1"/>
            <p:nvPr/>
          </p:nvSpPr>
          <p:spPr>
            <a:xfrm>
              <a:off x="2551704" y="4283314"/>
              <a:ext cx="2357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PHISHING EMAIL INDICATORS</a:t>
              </a:r>
              <a:endParaRPr lang="ko-KR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Rectangle 91">
            <a:extLst>
              <a:ext uri="{FF2B5EF4-FFF2-40B4-BE49-F238E27FC236}">
                <a16:creationId xmlns:a16="http://schemas.microsoft.com/office/drawing/2014/main" id="{DD82B953-98BA-48E5-93F3-0D34DAB79C06}"/>
              </a:ext>
            </a:extLst>
          </p:cNvPr>
          <p:cNvSpPr/>
          <p:nvPr/>
        </p:nvSpPr>
        <p:spPr>
          <a:xfrm>
            <a:off x="915672" y="1750232"/>
            <a:ext cx="564273" cy="391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01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Rectangle 92">
            <a:extLst>
              <a:ext uri="{FF2B5EF4-FFF2-40B4-BE49-F238E27FC236}">
                <a16:creationId xmlns:a16="http://schemas.microsoft.com/office/drawing/2014/main" id="{C4947956-3BF4-423C-9ABA-FD60C37EBA60}"/>
              </a:ext>
            </a:extLst>
          </p:cNvPr>
          <p:cNvSpPr/>
          <p:nvPr/>
        </p:nvSpPr>
        <p:spPr>
          <a:xfrm>
            <a:off x="7396481" y="1600763"/>
            <a:ext cx="595876" cy="4562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02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2" name="Rectangle 93">
            <a:extLst>
              <a:ext uri="{FF2B5EF4-FFF2-40B4-BE49-F238E27FC236}">
                <a16:creationId xmlns:a16="http://schemas.microsoft.com/office/drawing/2014/main" id="{58E01ED2-9B1F-410C-8863-D9854568F398}"/>
              </a:ext>
            </a:extLst>
          </p:cNvPr>
          <p:cNvSpPr/>
          <p:nvPr/>
        </p:nvSpPr>
        <p:spPr>
          <a:xfrm>
            <a:off x="853579" y="3294192"/>
            <a:ext cx="688461" cy="471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03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3" name="Rectangle 94">
            <a:extLst>
              <a:ext uri="{FF2B5EF4-FFF2-40B4-BE49-F238E27FC236}">
                <a16:creationId xmlns:a16="http://schemas.microsoft.com/office/drawing/2014/main" id="{29A0E177-064D-4AE8-A974-B525B4E0569A}"/>
              </a:ext>
            </a:extLst>
          </p:cNvPr>
          <p:cNvSpPr/>
          <p:nvPr/>
        </p:nvSpPr>
        <p:spPr>
          <a:xfrm>
            <a:off x="7396482" y="3142766"/>
            <a:ext cx="63701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04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9429BCB8-6A46-491C-A893-82443083CEE4}"/>
              </a:ext>
            </a:extLst>
          </p:cNvPr>
          <p:cNvSpPr/>
          <p:nvPr/>
        </p:nvSpPr>
        <p:spPr>
          <a:xfrm>
            <a:off x="586510" y="348157"/>
            <a:ext cx="11351490" cy="6245683"/>
          </a:xfrm>
          <a:prstGeom prst="frame">
            <a:avLst>
              <a:gd name="adj1" fmla="val 12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2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26ABC8-87E8-42A0-BC63-B9C2AC86DCB4}"/>
              </a:ext>
            </a:extLst>
          </p:cNvPr>
          <p:cNvSpPr txBox="1"/>
          <p:nvPr/>
        </p:nvSpPr>
        <p:spPr>
          <a:xfrm>
            <a:off x="480801" y="889843"/>
            <a:ext cx="10558626" cy="50783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 Check the URL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   For instance; checking for the exact correct domain, the actual domain name is the part before t      the first single slash /  after https://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   Watch for </a:t>
            </a:r>
            <a:r>
              <a:rPr lang="en-US" dirty="0" err="1">
                <a:solidFill>
                  <a:schemeClr val="bg1"/>
                </a:solidFill>
              </a:rPr>
              <a:t>Typosquatting</a:t>
            </a:r>
            <a:r>
              <a:rPr lang="en-US" dirty="0">
                <a:solidFill>
                  <a:schemeClr val="bg1"/>
                </a:solidFill>
              </a:rPr>
              <a:t>  ; gØØgle.com instead of google.com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    Look for the padlock icon</a:t>
            </a:r>
            <a:r>
              <a:rPr lang="en-US" dirty="0">
                <a:solidFill>
                  <a:schemeClr val="bg1"/>
                </a:solidFill>
              </a:rPr>
              <a:t> in the address bar. This shows  encrypted connection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2.   Check website design and content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 Poor quality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 Missing Information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 Suspicious Prompts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  Check for Interactivity and Functionality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 startAt="4"/>
            </a:pPr>
            <a:r>
              <a:rPr lang="en-US" dirty="0">
                <a:solidFill>
                  <a:schemeClr val="bg1"/>
                </a:solidFill>
              </a:rPr>
              <a:t>Use External Verification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   Contact directly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    Google Search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5166C-AE71-4B35-8299-E459CF7246BE}"/>
              </a:ext>
            </a:extLst>
          </p:cNvPr>
          <p:cNvSpPr txBox="1"/>
          <p:nvPr/>
        </p:nvSpPr>
        <p:spPr>
          <a:xfrm>
            <a:off x="1865843" y="174843"/>
            <a:ext cx="577326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VERIFYING WEBSITE AUTHENTICITY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3B33CE79-4362-0509-7130-8EFB35F23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040" y="1302687"/>
            <a:ext cx="424566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4129D8C-A44E-4FCD-B06B-22B05FF28F62}"/>
              </a:ext>
            </a:extLst>
          </p:cNvPr>
          <p:cNvGrpSpPr/>
          <p:nvPr/>
        </p:nvGrpSpPr>
        <p:grpSpPr>
          <a:xfrm>
            <a:off x="305379" y="1125376"/>
            <a:ext cx="1462952" cy="1728991"/>
            <a:chOff x="8207322" y="2241366"/>
            <a:chExt cx="1462952" cy="1728991"/>
          </a:xfrm>
        </p:grpSpPr>
        <p:sp>
          <p:nvSpPr>
            <p:cNvPr id="37" name="Freeform: Shape 327">
              <a:extLst>
                <a:ext uri="{FF2B5EF4-FFF2-40B4-BE49-F238E27FC236}">
                  <a16:creationId xmlns:a16="http://schemas.microsoft.com/office/drawing/2014/main" id="{1BC1FE6B-B550-4A8D-AC4E-F7A8D93AEF11}"/>
                </a:ext>
              </a:extLst>
            </p:cNvPr>
            <p:cNvSpPr/>
            <p:nvPr/>
          </p:nvSpPr>
          <p:spPr>
            <a:xfrm>
              <a:off x="8207322" y="2241366"/>
              <a:ext cx="1462952" cy="1728991"/>
            </a:xfrm>
            <a:custGeom>
              <a:avLst/>
              <a:gdLst>
                <a:gd name="connsiteX0" fmla="*/ 3124253 w 3161068"/>
                <a:gd name="connsiteY0" fmla="*/ 564888 h 3735911"/>
                <a:gd name="connsiteX1" fmla="*/ 2671334 w 3161068"/>
                <a:gd name="connsiteY1" fmla="*/ 398789 h 3735911"/>
                <a:gd name="connsiteX2" fmla="*/ 1605390 w 3161068"/>
                <a:gd name="connsiteY2" fmla="*/ 4946 h 3735911"/>
                <a:gd name="connsiteX3" fmla="*/ 1560869 w 3161068"/>
                <a:gd name="connsiteY3" fmla="*/ 4090 h 3735911"/>
                <a:gd name="connsiteX4" fmla="*/ 36013 w 3161068"/>
                <a:gd name="connsiteY4" fmla="*/ 565744 h 3735911"/>
                <a:gd name="connsiteX5" fmla="*/ 53 w 3161068"/>
                <a:gd name="connsiteY5" fmla="*/ 618827 h 3735911"/>
                <a:gd name="connsiteX6" fmla="*/ 48855 w 3161068"/>
                <a:gd name="connsiteY6" fmla="*/ 1732717 h 3735911"/>
                <a:gd name="connsiteX7" fmla="*/ 310846 w 3161068"/>
                <a:gd name="connsiteY7" fmla="*/ 2644548 h 3735911"/>
                <a:gd name="connsiteX8" fmla="*/ 847671 w 3161068"/>
                <a:gd name="connsiteY8" fmla="*/ 3333773 h 3735911"/>
                <a:gd name="connsiteX9" fmla="*/ 1365660 w 3161068"/>
                <a:gd name="connsiteY9" fmla="*/ 3654840 h 3735911"/>
                <a:gd name="connsiteX10" fmla="*/ 1632788 w 3161068"/>
                <a:gd name="connsiteY10" fmla="*/ 3725047 h 3735911"/>
                <a:gd name="connsiteX11" fmla="*/ 1845977 w 3161068"/>
                <a:gd name="connsiteY11" fmla="*/ 3627443 h 3735911"/>
                <a:gd name="connsiteX12" fmla="*/ 2660204 w 3161068"/>
                <a:gd name="connsiteY12" fmla="*/ 2950205 h 3735911"/>
                <a:gd name="connsiteX13" fmla="*/ 2893084 w 3161068"/>
                <a:gd name="connsiteY13" fmla="*/ 2535813 h 3735911"/>
                <a:gd name="connsiteX14" fmla="*/ 3161069 w 3161068"/>
                <a:gd name="connsiteY14" fmla="*/ 616258 h 3735911"/>
                <a:gd name="connsiteX15" fmla="*/ 3124253 w 3161068"/>
                <a:gd name="connsiteY15" fmla="*/ 564888 h 3735911"/>
                <a:gd name="connsiteX16" fmla="*/ 772327 w 3161068"/>
                <a:gd name="connsiteY16" fmla="*/ 1315757 h 3735911"/>
                <a:gd name="connsiteX17" fmla="*/ 772327 w 3161068"/>
                <a:gd name="connsiteY17" fmla="*/ 1316614 h 3735911"/>
                <a:gd name="connsiteX18" fmla="*/ 771471 w 3161068"/>
                <a:gd name="connsiteY18" fmla="*/ 1316614 h 3735911"/>
                <a:gd name="connsiteX19" fmla="*/ 772327 w 3161068"/>
                <a:gd name="connsiteY19" fmla="*/ 1315757 h 3735911"/>
                <a:gd name="connsiteX20" fmla="*/ 772327 w 3161068"/>
                <a:gd name="connsiteY20" fmla="*/ 1315757 h 3735911"/>
                <a:gd name="connsiteX21" fmla="*/ 772327 w 3161068"/>
                <a:gd name="connsiteY21" fmla="*/ 1315757 h 3735911"/>
                <a:gd name="connsiteX22" fmla="*/ 1304015 w 3161068"/>
                <a:gd name="connsiteY22" fmla="*/ 1392813 h 3735911"/>
                <a:gd name="connsiteX23" fmla="*/ 1307440 w 3161068"/>
                <a:gd name="connsiteY23" fmla="*/ 1398807 h 3735911"/>
                <a:gd name="connsiteX24" fmla="*/ 1300590 w 3161068"/>
                <a:gd name="connsiteY24" fmla="*/ 1398807 h 3735911"/>
                <a:gd name="connsiteX25" fmla="*/ 1304015 w 3161068"/>
                <a:gd name="connsiteY25" fmla="*/ 1392813 h 3735911"/>
                <a:gd name="connsiteX26" fmla="*/ 2088275 w 3161068"/>
                <a:gd name="connsiteY26" fmla="*/ 2686501 h 3735911"/>
                <a:gd name="connsiteX27" fmla="*/ 2088275 w 3161068"/>
                <a:gd name="connsiteY27" fmla="*/ 2686501 h 3735911"/>
                <a:gd name="connsiteX28" fmla="*/ 2088275 w 3161068"/>
                <a:gd name="connsiteY28" fmla="*/ 2686501 h 3735911"/>
                <a:gd name="connsiteX29" fmla="*/ 2088275 w 3161068"/>
                <a:gd name="connsiteY29" fmla="*/ 2686501 h 3735911"/>
                <a:gd name="connsiteX30" fmla="*/ 2088275 w 3161068"/>
                <a:gd name="connsiteY30" fmla="*/ 2687357 h 3735911"/>
                <a:gd name="connsiteX31" fmla="*/ 2088275 w 3161068"/>
                <a:gd name="connsiteY31" fmla="*/ 2687357 h 3735911"/>
                <a:gd name="connsiteX32" fmla="*/ 2088275 w 3161068"/>
                <a:gd name="connsiteY32" fmla="*/ 2687357 h 3735911"/>
                <a:gd name="connsiteX33" fmla="*/ 2088275 w 3161068"/>
                <a:gd name="connsiteY33" fmla="*/ 2687357 h 3735911"/>
                <a:gd name="connsiteX34" fmla="*/ 1401619 w 3161068"/>
                <a:gd name="connsiteY34" fmla="*/ 2387694 h 3735911"/>
                <a:gd name="connsiteX35" fmla="*/ 1401619 w 3161068"/>
                <a:gd name="connsiteY35" fmla="*/ 2387694 h 3735911"/>
                <a:gd name="connsiteX36" fmla="*/ 1401619 w 3161068"/>
                <a:gd name="connsiteY36" fmla="*/ 2387694 h 3735911"/>
                <a:gd name="connsiteX37" fmla="*/ 1401619 w 3161068"/>
                <a:gd name="connsiteY37" fmla="*/ 2387694 h 3735911"/>
                <a:gd name="connsiteX38" fmla="*/ 955550 w 3161068"/>
                <a:gd name="connsiteY38" fmla="*/ 2665953 h 3735911"/>
                <a:gd name="connsiteX39" fmla="*/ 955550 w 3161068"/>
                <a:gd name="connsiteY39" fmla="*/ 2666809 h 3735911"/>
                <a:gd name="connsiteX40" fmla="*/ 955550 w 3161068"/>
                <a:gd name="connsiteY40" fmla="*/ 2666809 h 3735911"/>
                <a:gd name="connsiteX41" fmla="*/ 955550 w 3161068"/>
                <a:gd name="connsiteY41" fmla="*/ 2665953 h 3735911"/>
                <a:gd name="connsiteX42" fmla="*/ 1074559 w 3161068"/>
                <a:gd name="connsiteY42" fmla="*/ 2736160 h 3735911"/>
                <a:gd name="connsiteX43" fmla="*/ 1074559 w 3161068"/>
                <a:gd name="connsiteY43" fmla="*/ 2736160 h 3735911"/>
                <a:gd name="connsiteX44" fmla="*/ 1074559 w 3161068"/>
                <a:gd name="connsiteY44" fmla="*/ 2736160 h 3735911"/>
                <a:gd name="connsiteX45" fmla="*/ 1074559 w 3161068"/>
                <a:gd name="connsiteY45" fmla="*/ 2737016 h 3735911"/>
                <a:gd name="connsiteX46" fmla="*/ 1072846 w 3161068"/>
                <a:gd name="connsiteY46" fmla="*/ 2737016 h 3735911"/>
                <a:gd name="connsiteX47" fmla="*/ 1074559 w 3161068"/>
                <a:gd name="connsiteY47" fmla="*/ 2736160 h 373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161068" h="3735911">
                  <a:moveTo>
                    <a:pt x="3124253" y="564888"/>
                  </a:moveTo>
                  <a:cubicBezTo>
                    <a:pt x="2972709" y="510948"/>
                    <a:pt x="2822022" y="454440"/>
                    <a:pt x="2671334" y="398789"/>
                  </a:cubicBezTo>
                  <a:cubicBezTo>
                    <a:pt x="2316019" y="267793"/>
                    <a:pt x="1960705" y="136798"/>
                    <a:pt x="1605390" y="4946"/>
                  </a:cubicBezTo>
                  <a:cubicBezTo>
                    <a:pt x="1589979" y="-1047"/>
                    <a:pt x="1577136" y="-1904"/>
                    <a:pt x="1560869" y="4090"/>
                  </a:cubicBezTo>
                  <a:cubicBezTo>
                    <a:pt x="1052298" y="191593"/>
                    <a:pt x="544583" y="379096"/>
                    <a:pt x="36013" y="565744"/>
                  </a:cubicBezTo>
                  <a:cubicBezTo>
                    <a:pt x="8615" y="576018"/>
                    <a:pt x="-803" y="589717"/>
                    <a:pt x="53" y="618827"/>
                  </a:cubicBezTo>
                  <a:cubicBezTo>
                    <a:pt x="8615" y="991265"/>
                    <a:pt x="-10221" y="1361991"/>
                    <a:pt x="48855" y="1732717"/>
                  </a:cubicBezTo>
                  <a:cubicBezTo>
                    <a:pt x="98514" y="2046078"/>
                    <a:pt x="186700" y="2352591"/>
                    <a:pt x="310846" y="2644548"/>
                  </a:cubicBezTo>
                  <a:cubicBezTo>
                    <a:pt x="424718" y="2911676"/>
                    <a:pt x="620783" y="3151407"/>
                    <a:pt x="847671" y="3333773"/>
                  </a:cubicBezTo>
                  <a:cubicBezTo>
                    <a:pt x="1007777" y="3462200"/>
                    <a:pt x="1179013" y="3569222"/>
                    <a:pt x="1365660" y="3654840"/>
                  </a:cubicBezTo>
                  <a:cubicBezTo>
                    <a:pt x="1441004" y="3689944"/>
                    <a:pt x="1551451" y="3763575"/>
                    <a:pt x="1632788" y="3725047"/>
                  </a:cubicBezTo>
                  <a:cubicBezTo>
                    <a:pt x="1702995" y="3692513"/>
                    <a:pt x="1772345" y="3658265"/>
                    <a:pt x="1845977" y="3627443"/>
                  </a:cubicBezTo>
                  <a:cubicBezTo>
                    <a:pt x="2177318" y="3488741"/>
                    <a:pt x="2454721" y="3241306"/>
                    <a:pt x="2660204" y="2950205"/>
                  </a:cubicBezTo>
                  <a:cubicBezTo>
                    <a:pt x="2751815" y="2820921"/>
                    <a:pt x="2829727" y="2681364"/>
                    <a:pt x="2893084" y="2535813"/>
                  </a:cubicBezTo>
                  <a:cubicBezTo>
                    <a:pt x="3157644" y="1927070"/>
                    <a:pt x="3157644" y="1266099"/>
                    <a:pt x="3161069" y="616258"/>
                  </a:cubicBezTo>
                  <a:cubicBezTo>
                    <a:pt x="3161069" y="587148"/>
                    <a:pt x="3151651" y="574306"/>
                    <a:pt x="3124253" y="564888"/>
                  </a:cubicBezTo>
                  <a:close/>
                  <a:moveTo>
                    <a:pt x="772327" y="1315757"/>
                  </a:moveTo>
                  <a:cubicBezTo>
                    <a:pt x="772327" y="1315757"/>
                    <a:pt x="772327" y="1316614"/>
                    <a:pt x="772327" y="1316614"/>
                  </a:cubicBezTo>
                  <a:cubicBezTo>
                    <a:pt x="772327" y="1316614"/>
                    <a:pt x="772327" y="1316614"/>
                    <a:pt x="771471" y="1316614"/>
                  </a:cubicBezTo>
                  <a:cubicBezTo>
                    <a:pt x="771471" y="1315757"/>
                    <a:pt x="771471" y="1315757"/>
                    <a:pt x="772327" y="1315757"/>
                  </a:cubicBezTo>
                  <a:cubicBezTo>
                    <a:pt x="772327" y="1315757"/>
                    <a:pt x="772327" y="1315757"/>
                    <a:pt x="772327" y="1315757"/>
                  </a:cubicBezTo>
                  <a:cubicBezTo>
                    <a:pt x="772327" y="1315757"/>
                    <a:pt x="772327" y="1315757"/>
                    <a:pt x="772327" y="1315757"/>
                  </a:cubicBezTo>
                  <a:close/>
                  <a:moveTo>
                    <a:pt x="1304015" y="1392813"/>
                  </a:moveTo>
                  <a:cubicBezTo>
                    <a:pt x="1304871" y="1394526"/>
                    <a:pt x="1306583" y="1397094"/>
                    <a:pt x="1307440" y="1398807"/>
                  </a:cubicBezTo>
                  <a:cubicBezTo>
                    <a:pt x="1304871" y="1397951"/>
                    <a:pt x="1303159" y="1397951"/>
                    <a:pt x="1300590" y="1398807"/>
                  </a:cubicBezTo>
                  <a:cubicBezTo>
                    <a:pt x="1302303" y="1397094"/>
                    <a:pt x="1303159" y="1395382"/>
                    <a:pt x="1304015" y="1392813"/>
                  </a:cubicBezTo>
                  <a:close/>
                  <a:moveTo>
                    <a:pt x="2088275" y="2686501"/>
                  </a:moveTo>
                  <a:cubicBezTo>
                    <a:pt x="2088275" y="2686501"/>
                    <a:pt x="2088275" y="2687357"/>
                    <a:pt x="2088275" y="2686501"/>
                  </a:cubicBezTo>
                  <a:cubicBezTo>
                    <a:pt x="2088275" y="2687357"/>
                    <a:pt x="2088275" y="2687357"/>
                    <a:pt x="2088275" y="2686501"/>
                  </a:cubicBezTo>
                  <a:cubicBezTo>
                    <a:pt x="2088275" y="2686501"/>
                    <a:pt x="2088275" y="2686501"/>
                    <a:pt x="2088275" y="2686501"/>
                  </a:cubicBezTo>
                  <a:close/>
                  <a:moveTo>
                    <a:pt x="2088275" y="2687357"/>
                  </a:moveTo>
                  <a:cubicBezTo>
                    <a:pt x="2088275" y="2687357"/>
                    <a:pt x="2088275" y="2687357"/>
                    <a:pt x="2088275" y="2687357"/>
                  </a:cubicBezTo>
                  <a:cubicBezTo>
                    <a:pt x="2088275" y="2687357"/>
                    <a:pt x="2088275" y="2687357"/>
                    <a:pt x="2088275" y="2687357"/>
                  </a:cubicBezTo>
                  <a:cubicBezTo>
                    <a:pt x="2088275" y="2687357"/>
                    <a:pt x="2088275" y="2687357"/>
                    <a:pt x="2088275" y="2687357"/>
                  </a:cubicBezTo>
                  <a:close/>
                  <a:moveTo>
                    <a:pt x="1401619" y="2387694"/>
                  </a:moveTo>
                  <a:cubicBezTo>
                    <a:pt x="1401619" y="2387694"/>
                    <a:pt x="1401619" y="2387694"/>
                    <a:pt x="1401619" y="2387694"/>
                  </a:cubicBezTo>
                  <a:cubicBezTo>
                    <a:pt x="1400763" y="2387694"/>
                    <a:pt x="1400763" y="2387694"/>
                    <a:pt x="1401619" y="2387694"/>
                  </a:cubicBezTo>
                  <a:cubicBezTo>
                    <a:pt x="1400763" y="2387694"/>
                    <a:pt x="1400763" y="2387694"/>
                    <a:pt x="1401619" y="2387694"/>
                  </a:cubicBezTo>
                  <a:close/>
                  <a:moveTo>
                    <a:pt x="955550" y="2665953"/>
                  </a:moveTo>
                  <a:cubicBezTo>
                    <a:pt x="955550" y="2666809"/>
                    <a:pt x="955550" y="2666809"/>
                    <a:pt x="955550" y="2666809"/>
                  </a:cubicBezTo>
                  <a:cubicBezTo>
                    <a:pt x="955550" y="2666809"/>
                    <a:pt x="955550" y="2666809"/>
                    <a:pt x="955550" y="2666809"/>
                  </a:cubicBezTo>
                  <a:cubicBezTo>
                    <a:pt x="955550" y="2666809"/>
                    <a:pt x="955550" y="2666809"/>
                    <a:pt x="955550" y="2665953"/>
                  </a:cubicBezTo>
                  <a:close/>
                  <a:moveTo>
                    <a:pt x="1074559" y="2736160"/>
                  </a:moveTo>
                  <a:lnTo>
                    <a:pt x="1074559" y="2736160"/>
                  </a:lnTo>
                  <a:lnTo>
                    <a:pt x="1074559" y="2736160"/>
                  </a:lnTo>
                  <a:cubicBezTo>
                    <a:pt x="1074559" y="2736160"/>
                    <a:pt x="1074559" y="2737016"/>
                    <a:pt x="1074559" y="2737016"/>
                  </a:cubicBezTo>
                  <a:cubicBezTo>
                    <a:pt x="1073702" y="2737016"/>
                    <a:pt x="1073702" y="2737016"/>
                    <a:pt x="1072846" y="2737016"/>
                  </a:cubicBezTo>
                  <a:cubicBezTo>
                    <a:pt x="1073702" y="2737016"/>
                    <a:pt x="1073702" y="2737016"/>
                    <a:pt x="1074559" y="273616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28">
              <a:extLst>
                <a:ext uri="{FF2B5EF4-FFF2-40B4-BE49-F238E27FC236}">
                  <a16:creationId xmlns:a16="http://schemas.microsoft.com/office/drawing/2014/main" id="{B8B779EA-156D-4D62-A29C-585F4538B2A9}"/>
                </a:ext>
              </a:extLst>
            </p:cNvPr>
            <p:cNvSpPr/>
            <p:nvPr/>
          </p:nvSpPr>
          <p:spPr>
            <a:xfrm>
              <a:off x="8284391" y="2332638"/>
              <a:ext cx="1308814" cy="1546447"/>
            </a:xfrm>
            <a:custGeom>
              <a:avLst/>
              <a:gdLst>
                <a:gd name="connsiteX0" fmla="*/ 2794624 w 2828015"/>
                <a:gd name="connsiteY0" fmla="*/ 505173 h 3341479"/>
                <a:gd name="connsiteX1" fmla="*/ 2389651 w 2828015"/>
                <a:gd name="connsiteY1" fmla="*/ 356197 h 3341479"/>
                <a:gd name="connsiteX2" fmla="*/ 1435867 w 2828015"/>
                <a:gd name="connsiteY2" fmla="*/ 4308 h 3341479"/>
                <a:gd name="connsiteX3" fmla="*/ 1395626 w 2828015"/>
                <a:gd name="connsiteY3" fmla="*/ 3451 h 3341479"/>
                <a:gd name="connsiteX4" fmla="*/ 32588 w 2828015"/>
                <a:gd name="connsiteY4" fmla="*/ 505173 h 3341479"/>
                <a:gd name="connsiteX5" fmla="*/ 53 w 2828015"/>
                <a:gd name="connsiteY5" fmla="*/ 552263 h 3341479"/>
                <a:gd name="connsiteX6" fmla="*/ 43718 w 2828015"/>
                <a:gd name="connsiteY6" fmla="*/ 1548000 h 3341479"/>
                <a:gd name="connsiteX7" fmla="*/ 278312 w 2828015"/>
                <a:gd name="connsiteY7" fmla="*/ 2363939 h 3341479"/>
                <a:gd name="connsiteX8" fmla="*/ 758629 w 2828015"/>
                <a:gd name="connsiteY8" fmla="*/ 2981245 h 3341479"/>
                <a:gd name="connsiteX9" fmla="*/ 1221822 w 2828015"/>
                <a:gd name="connsiteY9" fmla="*/ 3268921 h 3341479"/>
                <a:gd name="connsiteX10" fmla="*/ 1460696 w 2828015"/>
                <a:gd name="connsiteY10" fmla="*/ 3332279 h 3341479"/>
                <a:gd name="connsiteX11" fmla="*/ 1651624 w 2828015"/>
                <a:gd name="connsiteY11" fmla="*/ 3244948 h 3341479"/>
                <a:gd name="connsiteX12" fmla="*/ 2380233 w 2828015"/>
                <a:gd name="connsiteY12" fmla="*/ 2638773 h 3341479"/>
                <a:gd name="connsiteX13" fmla="*/ 2588285 w 2828015"/>
                <a:gd name="connsiteY13" fmla="*/ 2268047 h 3341479"/>
                <a:gd name="connsiteX14" fmla="*/ 2828015 w 2828015"/>
                <a:gd name="connsiteY14" fmla="*/ 551406 h 3341479"/>
                <a:gd name="connsiteX15" fmla="*/ 2794624 w 2828015"/>
                <a:gd name="connsiteY15" fmla="*/ 505173 h 3341479"/>
                <a:gd name="connsiteX16" fmla="*/ 690990 w 2828015"/>
                <a:gd name="connsiteY16" fmla="*/ 1176417 h 3341479"/>
                <a:gd name="connsiteX17" fmla="*/ 690990 w 2828015"/>
                <a:gd name="connsiteY17" fmla="*/ 1177274 h 3341479"/>
                <a:gd name="connsiteX18" fmla="*/ 690134 w 2828015"/>
                <a:gd name="connsiteY18" fmla="*/ 1177274 h 3341479"/>
                <a:gd name="connsiteX19" fmla="*/ 690990 w 2828015"/>
                <a:gd name="connsiteY19" fmla="*/ 1176417 h 3341479"/>
                <a:gd name="connsiteX20" fmla="*/ 690990 w 2828015"/>
                <a:gd name="connsiteY20" fmla="*/ 1176417 h 3341479"/>
                <a:gd name="connsiteX21" fmla="*/ 690990 w 2828015"/>
                <a:gd name="connsiteY21" fmla="*/ 1176417 h 3341479"/>
                <a:gd name="connsiteX22" fmla="*/ 1167026 w 2828015"/>
                <a:gd name="connsiteY22" fmla="*/ 1245768 h 3341479"/>
                <a:gd name="connsiteX23" fmla="*/ 1169595 w 2828015"/>
                <a:gd name="connsiteY23" fmla="*/ 1250905 h 3341479"/>
                <a:gd name="connsiteX24" fmla="*/ 1163602 w 2828015"/>
                <a:gd name="connsiteY24" fmla="*/ 1250905 h 3341479"/>
                <a:gd name="connsiteX25" fmla="*/ 1167026 w 2828015"/>
                <a:gd name="connsiteY25" fmla="*/ 1245768 h 3341479"/>
                <a:gd name="connsiteX26" fmla="*/ 1869094 w 2828015"/>
                <a:gd name="connsiteY26" fmla="*/ 2402467 h 3341479"/>
                <a:gd name="connsiteX27" fmla="*/ 1869094 w 2828015"/>
                <a:gd name="connsiteY27" fmla="*/ 2402467 h 3341479"/>
                <a:gd name="connsiteX28" fmla="*/ 1869094 w 2828015"/>
                <a:gd name="connsiteY28" fmla="*/ 2402467 h 3341479"/>
                <a:gd name="connsiteX29" fmla="*/ 1869094 w 2828015"/>
                <a:gd name="connsiteY29" fmla="*/ 2402467 h 3341479"/>
                <a:gd name="connsiteX30" fmla="*/ 1869094 w 2828015"/>
                <a:gd name="connsiteY30" fmla="*/ 2403324 h 3341479"/>
                <a:gd name="connsiteX31" fmla="*/ 1869094 w 2828015"/>
                <a:gd name="connsiteY31" fmla="*/ 2403324 h 3341479"/>
                <a:gd name="connsiteX32" fmla="*/ 1869094 w 2828015"/>
                <a:gd name="connsiteY32" fmla="*/ 2403324 h 3341479"/>
                <a:gd name="connsiteX33" fmla="*/ 1869094 w 2828015"/>
                <a:gd name="connsiteY33" fmla="*/ 2403324 h 3341479"/>
                <a:gd name="connsiteX34" fmla="*/ 1254357 w 2828015"/>
                <a:gd name="connsiteY34" fmla="*/ 2135339 h 3341479"/>
                <a:gd name="connsiteX35" fmla="*/ 1254357 w 2828015"/>
                <a:gd name="connsiteY35" fmla="*/ 2135339 h 3341479"/>
                <a:gd name="connsiteX36" fmla="*/ 1254357 w 2828015"/>
                <a:gd name="connsiteY36" fmla="*/ 2135339 h 3341479"/>
                <a:gd name="connsiteX37" fmla="*/ 1254357 w 2828015"/>
                <a:gd name="connsiteY37" fmla="*/ 2135339 h 3341479"/>
                <a:gd name="connsiteX38" fmla="*/ 855377 w 2828015"/>
                <a:gd name="connsiteY38" fmla="*/ 2384488 h 3341479"/>
                <a:gd name="connsiteX39" fmla="*/ 855377 w 2828015"/>
                <a:gd name="connsiteY39" fmla="*/ 2385343 h 3341479"/>
                <a:gd name="connsiteX40" fmla="*/ 855377 w 2828015"/>
                <a:gd name="connsiteY40" fmla="*/ 2385343 h 3341479"/>
                <a:gd name="connsiteX41" fmla="*/ 855377 w 2828015"/>
                <a:gd name="connsiteY41" fmla="*/ 2384488 h 3341479"/>
                <a:gd name="connsiteX42" fmla="*/ 961543 w 2828015"/>
                <a:gd name="connsiteY42" fmla="*/ 2446989 h 3341479"/>
                <a:gd name="connsiteX43" fmla="*/ 961543 w 2828015"/>
                <a:gd name="connsiteY43" fmla="*/ 2446989 h 3341479"/>
                <a:gd name="connsiteX44" fmla="*/ 961543 w 2828015"/>
                <a:gd name="connsiteY44" fmla="*/ 2446989 h 3341479"/>
                <a:gd name="connsiteX45" fmla="*/ 961543 w 2828015"/>
                <a:gd name="connsiteY45" fmla="*/ 2447844 h 3341479"/>
                <a:gd name="connsiteX46" fmla="*/ 960687 w 2828015"/>
                <a:gd name="connsiteY46" fmla="*/ 2447844 h 3341479"/>
                <a:gd name="connsiteX47" fmla="*/ 961543 w 2828015"/>
                <a:gd name="connsiteY47" fmla="*/ 2446989 h 334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828015" h="3341479">
                  <a:moveTo>
                    <a:pt x="2794624" y="505173"/>
                  </a:moveTo>
                  <a:cubicBezTo>
                    <a:pt x="2659348" y="456370"/>
                    <a:pt x="2524071" y="405856"/>
                    <a:pt x="2389651" y="356197"/>
                  </a:cubicBezTo>
                  <a:cubicBezTo>
                    <a:pt x="2072008" y="238901"/>
                    <a:pt x="1753509" y="121604"/>
                    <a:pt x="1435867" y="4308"/>
                  </a:cubicBezTo>
                  <a:cubicBezTo>
                    <a:pt x="1422168" y="-830"/>
                    <a:pt x="1410181" y="-1686"/>
                    <a:pt x="1395626" y="3451"/>
                  </a:cubicBezTo>
                  <a:cubicBezTo>
                    <a:pt x="941851" y="171263"/>
                    <a:pt x="487220" y="339074"/>
                    <a:pt x="32588" y="505173"/>
                  </a:cubicBezTo>
                  <a:cubicBezTo>
                    <a:pt x="8615" y="513735"/>
                    <a:pt x="-803" y="526577"/>
                    <a:pt x="53" y="552263"/>
                  </a:cubicBezTo>
                  <a:cubicBezTo>
                    <a:pt x="7759" y="885317"/>
                    <a:pt x="-8509" y="1216658"/>
                    <a:pt x="43718" y="1548000"/>
                  </a:cubicBezTo>
                  <a:cubicBezTo>
                    <a:pt x="88240" y="1827971"/>
                    <a:pt x="167008" y="2102804"/>
                    <a:pt x="278312" y="2363939"/>
                  </a:cubicBezTo>
                  <a:cubicBezTo>
                    <a:pt x="380197" y="2602813"/>
                    <a:pt x="555714" y="2817714"/>
                    <a:pt x="758629" y="2981245"/>
                  </a:cubicBezTo>
                  <a:cubicBezTo>
                    <a:pt x="901611" y="3095973"/>
                    <a:pt x="1054867" y="3191865"/>
                    <a:pt x="1221822" y="3268921"/>
                  </a:cubicBezTo>
                  <a:cubicBezTo>
                    <a:pt x="1289460" y="3299743"/>
                    <a:pt x="1387921" y="3365669"/>
                    <a:pt x="1460696" y="3332279"/>
                  </a:cubicBezTo>
                  <a:cubicBezTo>
                    <a:pt x="1523197" y="3303168"/>
                    <a:pt x="1585698" y="3272346"/>
                    <a:pt x="1651624" y="3244948"/>
                  </a:cubicBezTo>
                  <a:cubicBezTo>
                    <a:pt x="1947862" y="3120802"/>
                    <a:pt x="2196154" y="2899908"/>
                    <a:pt x="2380233" y="2638773"/>
                  </a:cubicBezTo>
                  <a:cubicBezTo>
                    <a:pt x="2462426" y="2523189"/>
                    <a:pt x="2531777" y="2398186"/>
                    <a:pt x="2588285" y="2268047"/>
                  </a:cubicBezTo>
                  <a:cubicBezTo>
                    <a:pt x="2824590" y="1723517"/>
                    <a:pt x="2824590" y="1132753"/>
                    <a:pt x="2828015" y="551406"/>
                  </a:cubicBezTo>
                  <a:cubicBezTo>
                    <a:pt x="2828015" y="524865"/>
                    <a:pt x="2819453" y="513735"/>
                    <a:pt x="2794624" y="505173"/>
                  </a:cubicBezTo>
                  <a:close/>
                  <a:moveTo>
                    <a:pt x="690990" y="1176417"/>
                  </a:moveTo>
                  <a:cubicBezTo>
                    <a:pt x="690990" y="1176417"/>
                    <a:pt x="690990" y="1177274"/>
                    <a:pt x="690990" y="1177274"/>
                  </a:cubicBezTo>
                  <a:cubicBezTo>
                    <a:pt x="690990" y="1177274"/>
                    <a:pt x="690990" y="1177274"/>
                    <a:pt x="690134" y="1177274"/>
                  </a:cubicBezTo>
                  <a:cubicBezTo>
                    <a:pt x="690990" y="1177274"/>
                    <a:pt x="690990" y="1176417"/>
                    <a:pt x="690990" y="1176417"/>
                  </a:cubicBezTo>
                  <a:cubicBezTo>
                    <a:pt x="690990" y="1176417"/>
                    <a:pt x="690990" y="1176417"/>
                    <a:pt x="690990" y="1176417"/>
                  </a:cubicBezTo>
                  <a:cubicBezTo>
                    <a:pt x="690990" y="1176417"/>
                    <a:pt x="690990" y="1176417"/>
                    <a:pt x="690990" y="1176417"/>
                  </a:cubicBezTo>
                  <a:close/>
                  <a:moveTo>
                    <a:pt x="1167026" y="1245768"/>
                  </a:moveTo>
                  <a:cubicBezTo>
                    <a:pt x="1167883" y="1247481"/>
                    <a:pt x="1168739" y="1249193"/>
                    <a:pt x="1169595" y="1250905"/>
                  </a:cubicBezTo>
                  <a:cubicBezTo>
                    <a:pt x="1167883" y="1250049"/>
                    <a:pt x="1165314" y="1250049"/>
                    <a:pt x="1163602" y="1250905"/>
                  </a:cubicBezTo>
                  <a:cubicBezTo>
                    <a:pt x="1165314" y="1249193"/>
                    <a:pt x="1166170" y="1247481"/>
                    <a:pt x="1167026" y="1245768"/>
                  </a:cubicBezTo>
                  <a:close/>
                  <a:moveTo>
                    <a:pt x="1869094" y="2402467"/>
                  </a:moveTo>
                  <a:cubicBezTo>
                    <a:pt x="1869094" y="2402467"/>
                    <a:pt x="1869094" y="2403324"/>
                    <a:pt x="1869094" y="2402467"/>
                  </a:cubicBezTo>
                  <a:cubicBezTo>
                    <a:pt x="1868238" y="2403324"/>
                    <a:pt x="1868238" y="2403324"/>
                    <a:pt x="1869094" y="2402467"/>
                  </a:cubicBezTo>
                  <a:cubicBezTo>
                    <a:pt x="1868238" y="2402467"/>
                    <a:pt x="1868238" y="2402467"/>
                    <a:pt x="1869094" y="2402467"/>
                  </a:cubicBezTo>
                  <a:close/>
                  <a:moveTo>
                    <a:pt x="1869094" y="2403324"/>
                  </a:moveTo>
                  <a:cubicBezTo>
                    <a:pt x="1869094" y="2403324"/>
                    <a:pt x="1869094" y="2403324"/>
                    <a:pt x="1869094" y="2403324"/>
                  </a:cubicBezTo>
                  <a:cubicBezTo>
                    <a:pt x="1869094" y="2403324"/>
                    <a:pt x="1869094" y="2403324"/>
                    <a:pt x="1869094" y="2403324"/>
                  </a:cubicBezTo>
                  <a:cubicBezTo>
                    <a:pt x="1869094" y="2403324"/>
                    <a:pt x="1869094" y="2403324"/>
                    <a:pt x="1869094" y="2403324"/>
                  </a:cubicBezTo>
                  <a:close/>
                  <a:moveTo>
                    <a:pt x="1254357" y="2135339"/>
                  </a:moveTo>
                  <a:cubicBezTo>
                    <a:pt x="1254357" y="2135339"/>
                    <a:pt x="1254357" y="2135339"/>
                    <a:pt x="1254357" y="2135339"/>
                  </a:cubicBezTo>
                  <a:cubicBezTo>
                    <a:pt x="1254357" y="2135339"/>
                    <a:pt x="1253500" y="2135339"/>
                    <a:pt x="1254357" y="2135339"/>
                  </a:cubicBezTo>
                  <a:cubicBezTo>
                    <a:pt x="1253500" y="2135339"/>
                    <a:pt x="1254357" y="2135339"/>
                    <a:pt x="1254357" y="2135339"/>
                  </a:cubicBezTo>
                  <a:close/>
                  <a:moveTo>
                    <a:pt x="855377" y="2384488"/>
                  </a:moveTo>
                  <a:cubicBezTo>
                    <a:pt x="855377" y="2384488"/>
                    <a:pt x="855377" y="2385343"/>
                    <a:pt x="855377" y="2385343"/>
                  </a:cubicBezTo>
                  <a:cubicBezTo>
                    <a:pt x="855377" y="2385343"/>
                    <a:pt x="855377" y="2385343"/>
                    <a:pt x="855377" y="2385343"/>
                  </a:cubicBezTo>
                  <a:cubicBezTo>
                    <a:pt x="855377" y="2385343"/>
                    <a:pt x="855377" y="2384488"/>
                    <a:pt x="855377" y="2384488"/>
                  </a:cubicBezTo>
                  <a:close/>
                  <a:moveTo>
                    <a:pt x="961543" y="2446989"/>
                  </a:moveTo>
                  <a:lnTo>
                    <a:pt x="961543" y="2446989"/>
                  </a:lnTo>
                  <a:lnTo>
                    <a:pt x="961543" y="2446989"/>
                  </a:lnTo>
                  <a:cubicBezTo>
                    <a:pt x="961543" y="2446989"/>
                    <a:pt x="961543" y="2447844"/>
                    <a:pt x="961543" y="2447844"/>
                  </a:cubicBezTo>
                  <a:cubicBezTo>
                    <a:pt x="961543" y="2447844"/>
                    <a:pt x="960687" y="2447844"/>
                    <a:pt x="960687" y="2447844"/>
                  </a:cubicBezTo>
                  <a:cubicBezTo>
                    <a:pt x="960687" y="2447844"/>
                    <a:pt x="961543" y="2446989"/>
                    <a:pt x="961543" y="2446989"/>
                  </a:cubicBezTo>
                  <a:close/>
                </a:path>
              </a:pathLst>
            </a:custGeom>
            <a:solidFill>
              <a:schemeClr val="accent2"/>
            </a:solidFill>
            <a:ln w="8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552DB1B-504B-4D6B-8A15-91C60350D96A}"/>
                </a:ext>
              </a:extLst>
            </p:cNvPr>
            <p:cNvSpPr/>
            <p:nvPr/>
          </p:nvSpPr>
          <p:spPr>
            <a:xfrm>
              <a:off x="8474373" y="2768230"/>
              <a:ext cx="928850" cy="675262"/>
            </a:xfrm>
            <a:custGeom>
              <a:avLst/>
              <a:gdLst>
                <a:gd name="connsiteX0" fmla="*/ 360609 w 2462441"/>
                <a:gd name="connsiteY0" fmla="*/ 631065 h 1790163"/>
                <a:gd name="connsiteX1" fmla="*/ 847430 w 2462441"/>
                <a:gd name="connsiteY1" fmla="*/ 1187432 h 1790163"/>
                <a:gd name="connsiteX2" fmla="*/ 2176530 w 2462441"/>
                <a:gd name="connsiteY2" fmla="*/ 0 h 1790163"/>
                <a:gd name="connsiteX3" fmla="*/ 2462441 w 2462441"/>
                <a:gd name="connsiteY3" fmla="*/ 324547 h 1790163"/>
                <a:gd name="connsiteX4" fmla="*/ 801066 w 2462441"/>
                <a:gd name="connsiteY4" fmla="*/ 1790163 h 1790163"/>
                <a:gd name="connsiteX5" fmla="*/ 0 w 2462441"/>
                <a:gd name="connsiteY5" fmla="*/ 958188 h 1790163"/>
                <a:gd name="connsiteX6" fmla="*/ 360609 w 2462441"/>
                <a:gd name="connsiteY6" fmla="*/ 631065 h 1790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62441" h="1790163">
                  <a:moveTo>
                    <a:pt x="360609" y="631065"/>
                  </a:moveTo>
                  <a:lnTo>
                    <a:pt x="847430" y="1187432"/>
                  </a:lnTo>
                  <a:lnTo>
                    <a:pt x="2176530" y="0"/>
                  </a:lnTo>
                  <a:lnTo>
                    <a:pt x="2462441" y="324547"/>
                  </a:lnTo>
                  <a:lnTo>
                    <a:pt x="801066" y="1790163"/>
                  </a:lnTo>
                  <a:lnTo>
                    <a:pt x="0" y="958188"/>
                  </a:lnTo>
                  <a:lnTo>
                    <a:pt x="360609" y="6310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F1B1715-8515-4309-92AF-255E9FDBD72A}"/>
              </a:ext>
            </a:extLst>
          </p:cNvPr>
          <p:cNvSpPr txBox="1"/>
          <p:nvPr/>
        </p:nvSpPr>
        <p:spPr>
          <a:xfrm>
            <a:off x="1845400" y="1193281"/>
            <a:ext cx="10497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Social engineering is a non-technical method of intrusion that relies on human interaction and psychological manipulation. Attackers exploit natural human tendencies (trust, curiosity, fear, helpfulness, urgency) to trick victims into breaking normal security procedures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3C12A5-F3A2-4317-B9B8-B97932390ADB}"/>
              </a:ext>
            </a:extLst>
          </p:cNvPr>
          <p:cNvSpPr txBox="1"/>
          <p:nvPr/>
        </p:nvSpPr>
        <p:spPr>
          <a:xfrm>
            <a:off x="9815727" y="4928629"/>
            <a:ext cx="1743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.      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E51E6A-063E-4BEC-AEEB-9FF0DAAA454A}"/>
              </a:ext>
            </a:extLst>
          </p:cNvPr>
          <p:cNvSpPr txBox="1"/>
          <p:nvPr/>
        </p:nvSpPr>
        <p:spPr>
          <a:xfrm>
            <a:off x="3256542" y="2827800"/>
            <a:ext cx="4344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ATTACK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108">
            <a:extLst>
              <a:ext uri="{FF2B5EF4-FFF2-40B4-BE49-F238E27FC236}">
                <a16:creationId xmlns:a16="http://schemas.microsoft.com/office/drawing/2014/main" id="{90D9F45C-DD49-2636-4906-492E0E6ACDE0}"/>
              </a:ext>
            </a:extLst>
          </p:cNvPr>
          <p:cNvSpPr/>
          <p:nvPr/>
        </p:nvSpPr>
        <p:spPr>
          <a:xfrm>
            <a:off x="7954635" y="204721"/>
            <a:ext cx="1045667" cy="72424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L-Shape 5">
            <a:extLst>
              <a:ext uri="{FF2B5EF4-FFF2-40B4-BE49-F238E27FC236}">
                <a16:creationId xmlns:a16="http://schemas.microsoft.com/office/drawing/2014/main" id="{E7CB811D-6296-9B19-B463-350C17EB9FD0}"/>
              </a:ext>
            </a:extLst>
          </p:cNvPr>
          <p:cNvSpPr/>
          <p:nvPr/>
        </p:nvSpPr>
        <p:spPr>
          <a:xfrm rot="13500000">
            <a:off x="831826" y="3397259"/>
            <a:ext cx="2159324" cy="2165455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1" name="L-Shape 5">
            <a:extLst>
              <a:ext uri="{FF2B5EF4-FFF2-40B4-BE49-F238E27FC236}">
                <a16:creationId xmlns:a16="http://schemas.microsoft.com/office/drawing/2014/main" id="{8B0BF9B2-F299-E947-8BDC-2CE9E627846E}"/>
              </a:ext>
            </a:extLst>
          </p:cNvPr>
          <p:cNvSpPr/>
          <p:nvPr/>
        </p:nvSpPr>
        <p:spPr>
          <a:xfrm rot="13500000">
            <a:off x="9284788" y="3292909"/>
            <a:ext cx="2187802" cy="2105864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2" name="L-Shape 5">
            <a:extLst>
              <a:ext uri="{FF2B5EF4-FFF2-40B4-BE49-F238E27FC236}">
                <a16:creationId xmlns:a16="http://schemas.microsoft.com/office/drawing/2014/main" id="{EC055036-25F1-3598-06C6-59BC2A9F52CB}"/>
              </a:ext>
            </a:extLst>
          </p:cNvPr>
          <p:cNvSpPr/>
          <p:nvPr/>
        </p:nvSpPr>
        <p:spPr>
          <a:xfrm rot="13500000">
            <a:off x="6732181" y="3393877"/>
            <a:ext cx="1925820" cy="1902681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4" name="L-Shape 5">
            <a:extLst>
              <a:ext uri="{FF2B5EF4-FFF2-40B4-BE49-F238E27FC236}">
                <a16:creationId xmlns:a16="http://schemas.microsoft.com/office/drawing/2014/main" id="{0BB3771C-F4FF-0755-EFDE-C71E0DE3E160}"/>
              </a:ext>
            </a:extLst>
          </p:cNvPr>
          <p:cNvSpPr/>
          <p:nvPr/>
        </p:nvSpPr>
        <p:spPr>
          <a:xfrm rot="13500000">
            <a:off x="3651475" y="3270198"/>
            <a:ext cx="2183684" cy="2203506"/>
          </a:xfrm>
          <a:custGeom>
            <a:avLst/>
            <a:gdLst/>
            <a:ahLst/>
            <a:cxnLst/>
            <a:rect l="l" t="t" r="r" b="b"/>
            <a:pathLst>
              <a:path w="4214079" h="4214217">
                <a:moveTo>
                  <a:pt x="2520000" y="4214217"/>
                </a:moveTo>
                <a:lnTo>
                  <a:pt x="0" y="4214217"/>
                </a:lnTo>
                <a:lnTo>
                  <a:pt x="0" y="1693937"/>
                </a:lnTo>
                <a:lnTo>
                  <a:pt x="793346" y="1693937"/>
                </a:lnTo>
                <a:lnTo>
                  <a:pt x="793346" y="2402384"/>
                </a:lnTo>
                <a:lnTo>
                  <a:pt x="3195730" y="0"/>
                </a:lnTo>
                <a:lnTo>
                  <a:pt x="4214079" y="1018350"/>
                </a:lnTo>
                <a:lnTo>
                  <a:pt x="1830611" y="3401819"/>
                </a:lnTo>
                <a:lnTo>
                  <a:pt x="2520000" y="3401819"/>
                </a:lnTo>
                <a:close/>
              </a:path>
            </a:pathLst>
          </a:cu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2C8B31-0930-F22C-0EB9-1C0BC748551A}"/>
              </a:ext>
            </a:extLst>
          </p:cNvPr>
          <p:cNvSpPr txBox="1"/>
          <p:nvPr/>
        </p:nvSpPr>
        <p:spPr>
          <a:xfrm>
            <a:off x="1266000" y="4112824"/>
            <a:ext cx="1750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Information Gathering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ADB2F1-79D7-AE50-9C0A-2066E7DAC844}"/>
              </a:ext>
            </a:extLst>
          </p:cNvPr>
          <p:cNvSpPr txBox="1"/>
          <p:nvPr/>
        </p:nvSpPr>
        <p:spPr>
          <a:xfrm>
            <a:off x="4155440" y="4180708"/>
            <a:ext cx="206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Establishing Trust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9E0B21-309A-9E2F-5C3A-78C1CEB96B78}"/>
              </a:ext>
            </a:extLst>
          </p:cNvPr>
          <p:cNvSpPr txBox="1"/>
          <p:nvPr/>
        </p:nvSpPr>
        <p:spPr>
          <a:xfrm>
            <a:off x="7257940" y="4112824"/>
            <a:ext cx="171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Exploitation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92D879-4E49-364B-01DC-DC3A2C57E58A}"/>
              </a:ext>
            </a:extLst>
          </p:cNvPr>
          <p:cNvSpPr txBox="1"/>
          <p:nvPr/>
        </p:nvSpPr>
        <p:spPr>
          <a:xfrm>
            <a:off x="9580880" y="4112824"/>
            <a:ext cx="1978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Execution and Disengagement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Common Social Engineering Attack Vectors &amp; Techniques</a:t>
            </a:r>
            <a:endParaRPr lang="en-US" altLang="ko-KR" sz="2800" dirty="0"/>
          </a:p>
          <a:p>
            <a:endParaRPr lang="en-US" dirty="0"/>
          </a:p>
        </p:txBody>
      </p:sp>
      <p:sp>
        <p:nvSpPr>
          <p:cNvPr id="3" name="Diamond 3">
            <a:extLst>
              <a:ext uri="{FF2B5EF4-FFF2-40B4-BE49-F238E27FC236}">
                <a16:creationId xmlns:a16="http://schemas.microsoft.com/office/drawing/2014/main" id="{1C29BA32-9028-4984-B413-19C267960070}"/>
              </a:ext>
            </a:extLst>
          </p:cNvPr>
          <p:cNvSpPr/>
          <p:nvPr/>
        </p:nvSpPr>
        <p:spPr>
          <a:xfrm rot="5400000">
            <a:off x="164859" y="1922044"/>
            <a:ext cx="462325" cy="701122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Diamond 4">
            <a:extLst>
              <a:ext uri="{FF2B5EF4-FFF2-40B4-BE49-F238E27FC236}">
                <a16:creationId xmlns:a16="http://schemas.microsoft.com/office/drawing/2014/main" id="{2E679DF1-AE92-4010-A9E5-D17B99A797C6}"/>
              </a:ext>
            </a:extLst>
          </p:cNvPr>
          <p:cNvSpPr/>
          <p:nvPr/>
        </p:nvSpPr>
        <p:spPr>
          <a:xfrm rot="5400000">
            <a:off x="186114" y="1041918"/>
            <a:ext cx="419819" cy="701121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Diamond 5">
            <a:extLst>
              <a:ext uri="{FF2B5EF4-FFF2-40B4-BE49-F238E27FC236}">
                <a16:creationId xmlns:a16="http://schemas.microsoft.com/office/drawing/2014/main" id="{CD2FC653-7923-4772-BECC-20164A9C1C00}"/>
              </a:ext>
            </a:extLst>
          </p:cNvPr>
          <p:cNvSpPr/>
          <p:nvPr/>
        </p:nvSpPr>
        <p:spPr>
          <a:xfrm rot="5400000">
            <a:off x="209238" y="2757116"/>
            <a:ext cx="409375" cy="68847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DF3786B8-FBBB-4EEE-9910-DE31455C975F}"/>
              </a:ext>
            </a:extLst>
          </p:cNvPr>
          <p:cNvGrpSpPr/>
          <p:nvPr/>
        </p:nvGrpSpPr>
        <p:grpSpPr>
          <a:xfrm>
            <a:off x="8447127" y="2872211"/>
            <a:ext cx="2560053" cy="2061879"/>
            <a:chOff x="5978252" y="2455802"/>
            <a:chExt cx="2330217" cy="187676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CB2620-5E0C-40FB-8CEE-A7CE1FDA6A7F}"/>
                </a:ext>
              </a:extLst>
            </p:cNvPr>
            <p:cNvSpPr txBox="1"/>
            <p:nvPr/>
          </p:nvSpPr>
          <p:spPr>
            <a:xfrm>
              <a:off x="5978252" y="2735744"/>
              <a:ext cx="2330216" cy="1596826"/>
            </a:xfrm>
            <a:prstGeom prst="homePlate">
              <a:avLst>
                <a:gd name="adj" fmla="val 71944"/>
              </a:avLst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BCA6A4-BE87-47CA-A41E-D803512326CD}"/>
                </a:ext>
              </a:extLst>
            </p:cNvPr>
            <p:cNvSpPr txBox="1"/>
            <p:nvPr/>
          </p:nvSpPr>
          <p:spPr>
            <a:xfrm>
              <a:off x="5978253" y="2455802"/>
              <a:ext cx="2330216" cy="252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DDC46A8-84EC-4015-B609-534DA42CA51D}"/>
              </a:ext>
            </a:extLst>
          </p:cNvPr>
          <p:cNvGrpSpPr/>
          <p:nvPr/>
        </p:nvGrpSpPr>
        <p:grpSpPr>
          <a:xfrm>
            <a:off x="160728" y="1209545"/>
            <a:ext cx="7284175" cy="1945485"/>
            <a:chOff x="-1574453" y="526048"/>
            <a:chExt cx="6630220" cy="17708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81CD05-25DE-4F9A-878E-F4C2152F20A2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85B05CA1-5082-4E56-8785-22BC7820C8AB}"/>
                </a:ext>
              </a:extLst>
            </p:cNvPr>
            <p:cNvSpPr/>
            <p:nvPr/>
          </p:nvSpPr>
          <p:spPr>
            <a:xfrm>
              <a:off x="-1574453" y="526048"/>
              <a:ext cx="428341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585988E5-BF3E-42B3-832E-D288D54A96F4}"/>
              </a:ext>
            </a:extLst>
          </p:cNvPr>
          <p:cNvGrpSpPr/>
          <p:nvPr/>
        </p:nvGrpSpPr>
        <p:grpSpPr>
          <a:xfrm>
            <a:off x="-2209452" y="2087312"/>
            <a:ext cx="2885806" cy="4416686"/>
            <a:chOff x="123778" y="-86381"/>
            <a:chExt cx="2626724" cy="402017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DD83C0-FF18-4A76-A7A1-686208A7335F}"/>
                </a:ext>
              </a:extLst>
            </p:cNvPr>
            <p:cNvSpPr txBox="1"/>
            <p:nvPr/>
          </p:nvSpPr>
          <p:spPr>
            <a:xfrm>
              <a:off x="123778" y="3653644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0F09DCB8-90D2-43C5-8DAA-C9FDF8A61DA9}"/>
                </a:ext>
              </a:extLst>
            </p:cNvPr>
            <p:cNvSpPr/>
            <p:nvPr/>
          </p:nvSpPr>
          <p:spPr>
            <a:xfrm flipH="1">
              <a:off x="2254257" y="-86381"/>
              <a:ext cx="49624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8">
            <a:extLst>
              <a:ext uri="{FF2B5EF4-FFF2-40B4-BE49-F238E27FC236}">
                <a16:creationId xmlns:a16="http://schemas.microsoft.com/office/drawing/2014/main" id="{17474E18-9664-41B2-BB82-AE6AF0F9C0DF}"/>
              </a:ext>
            </a:extLst>
          </p:cNvPr>
          <p:cNvSpPr/>
          <p:nvPr/>
        </p:nvSpPr>
        <p:spPr>
          <a:xfrm>
            <a:off x="0" y="2868405"/>
            <a:ext cx="75780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2ED637CA-DC4C-404D-8BA6-8E94979A176D}"/>
              </a:ext>
            </a:extLst>
          </p:cNvPr>
          <p:cNvGrpSpPr/>
          <p:nvPr/>
        </p:nvGrpSpPr>
        <p:grpSpPr>
          <a:xfrm>
            <a:off x="7481360" y="3592604"/>
            <a:ext cx="1090284" cy="686964"/>
            <a:chOff x="4063366" y="1671583"/>
            <a:chExt cx="992401" cy="6252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1B8D43-C8E5-48A2-9FB3-EEC496AB037C}"/>
                </a:ext>
              </a:extLst>
            </p:cNvPr>
            <p:cNvSpPr txBox="1"/>
            <p:nvPr/>
          </p:nvSpPr>
          <p:spPr>
            <a:xfrm>
              <a:off x="4063366" y="2016728"/>
              <a:ext cx="992401" cy="28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7C4D5A19-15A8-4C6C-B9E4-812D0167710A}"/>
                </a:ext>
              </a:extLst>
            </p:cNvPr>
            <p:cNvSpPr/>
            <p:nvPr/>
          </p:nvSpPr>
          <p:spPr>
            <a:xfrm>
              <a:off x="4240478" y="1671583"/>
              <a:ext cx="638175" cy="364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CE80569-4F00-46DC-A118-60B528921804}"/>
              </a:ext>
            </a:extLst>
          </p:cNvPr>
          <p:cNvSpPr txBox="1"/>
          <p:nvPr/>
        </p:nvSpPr>
        <p:spPr>
          <a:xfrm>
            <a:off x="7311342" y="516779"/>
            <a:ext cx="4448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D1E57D29-40EF-464B-B929-6D921AE91B36}"/>
              </a:ext>
            </a:extLst>
          </p:cNvPr>
          <p:cNvGrpSpPr/>
          <p:nvPr/>
        </p:nvGrpSpPr>
        <p:grpSpPr>
          <a:xfrm>
            <a:off x="5508674" y="5365224"/>
            <a:ext cx="5052281" cy="360893"/>
            <a:chOff x="-35697" y="67613"/>
            <a:chExt cx="4667637" cy="36089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D640D2-785D-49DB-A682-1D64E9632B7A}"/>
                </a:ext>
              </a:extLst>
            </p:cNvPr>
            <p:cNvSpPr txBox="1"/>
            <p:nvPr/>
          </p:nvSpPr>
          <p:spPr>
            <a:xfrm>
              <a:off x="506914" y="151507"/>
              <a:ext cx="41250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F288AA-6377-4750-AADC-2F096AA245AA}"/>
                </a:ext>
              </a:extLst>
            </p:cNvPr>
            <p:cNvSpPr txBox="1"/>
            <p:nvPr/>
          </p:nvSpPr>
          <p:spPr>
            <a:xfrm>
              <a:off x="-35697" y="67613"/>
              <a:ext cx="41100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6ECBB69-BB58-0B35-A7EB-94F21E096BF0}"/>
              </a:ext>
            </a:extLst>
          </p:cNvPr>
          <p:cNvSpPr txBox="1"/>
          <p:nvPr/>
        </p:nvSpPr>
        <p:spPr>
          <a:xfrm>
            <a:off x="789354" y="1094310"/>
            <a:ext cx="94386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Phishing (Email/SMS/Voice): Deceptive communications sent from seemingly trustworthy sources to trick recipients into revealing sensitive information 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dirty="0"/>
              <a:t>Baiting: Luring victims with a promise of something desirable (free movie, USB drive with "important data") in exchange for giving up information or infecting their system.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dirty="0"/>
              <a:t>Dumpster Diving: Sifting through discarded physical documents (trash) to find sensitive information that can be used for other social engineering attacks or direct data theft.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Ailgating</a:t>
            </a:r>
            <a:r>
              <a:rPr lang="en-US" dirty="0"/>
              <a:t> (Piggybacking): Gaining unauthorized access to a restricted area by following closely behind someone who has legitimate access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Impersonation and Deepfakes: Attackers pretend to be someone else, including using AI-generated audio or video (deepfakes) to convincingly mimic executives or colleagues23.</a:t>
            </a:r>
          </a:p>
          <a:p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Diamond 3">
            <a:extLst>
              <a:ext uri="{FF2B5EF4-FFF2-40B4-BE49-F238E27FC236}">
                <a16:creationId xmlns:a16="http://schemas.microsoft.com/office/drawing/2014/main" id="{0AFD045B-09AF-05B1-2B49-ADB48B11C333}"/>
              </a:ext>
            </a:extLst>
          </p:cNvPr>
          <p:cNvSpPr/>
          <p:nvPr/>
        </p:nvSpPr>
        <p:spPr>
          <a:xfrm rot="5400000">
            <a:off x="172597" y="3621230"/>
            <a:ext cx="462325" cy="701122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3" name="Diamond 3">
            <a:extLst>
              <a:ext uri="{FF2B5EF4-FFF2-40B4-BE49-F238E27FC236}">
                <a16:creationId xmlns:a16="http://schemas.microsoft.com/office/drawing/2014/main" id="{BEA81CE4-6BBA-C53F-B635-5BADDE1A037F}"/>
              </a:ext>
            </a:extLst>
          </p:cNvPr>
          <p:cNvSpPr/>
          <p:nvPr/>
        </p:nvSpPr>
        <p:spPr>
          <a:xfrm rot="5400000">
            <a:off x="224253" y="4448193"/>
            <a:ext cx="462325" cy="701122"/>
          </a:xfrm>
          <a:prstGeom prst="diamond">
            <a:avLst/>
          </a:prstGeom>
          <a:solidFill>
            <a:schemeClr val="bg1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Rectangle 18">
            <a:extLst>
              <a:ext uri="{FF2B5EF4-FFF2-40B4-BE49-F238E27FC236}">
                <a16:creationId xmlns:a16="http://schemas.microsoft.com/office/drawing/2014/main" id="{CE9A7008-6F05-37AB-9742-EF223F9BDD23}"/>
              </a:ext>
            </a:extLst>
          </p:cNvPr>
          <p:cNvSpPr/>
          <p:nvPr/>
        </p:nvSpPr>
        <p:spPr>
          <a:xfrm>
            <a:off x="25852" y="3813359"/>
            <a:ext cx="7011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Rectangle 18">
            <a:extLst>
              <a:ext uri="{FF2B5EF4-FFF2-40B4-BE49-F238E27FC236}">
                <a16:creationId xmlns:a16="http://schemas.microsoft.com/office/drawing/2014/main" id="{04BBF969-37D5-7F21-B2EE-74A36FB6473B}"/>
              </a:ext>
            </a:extLst>
          </p:cNvPr>
          <p:cNvSpPr/>
          <p:nvPr/>
        </p:nvSpPr>
        <p:spPr>
          <a:xfrm>
            <a:off x="96544" y="4620366"/>
            <a:ext cx="701120" cy="40011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and Tips to Avoid Falling Victim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DADF81-7A11-4900-8928-D189BA445F0B}"/>
              </a:ext>
            </a:extLst>
          </p:cNvPr>
          <p:cNvSpPr/>
          <p:nvPr/>
        </p:nvSpPr>
        <p:spPr>
          <a:xfrm>
            <a:off x="908735" y="2604095"/>
            <a:ext cx="532746" cy="532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E22FF2-8539-441B-BF54-ED64DE2A9E1D}"/>
              </a:ext>
            </a:extLst>
          </p:cNvPr>
          <p:cNvSpPr/>
          <p:nvPr/>
        </p:nvSpPr>
        <p:spPr>
          <a:xfrm>
            <a:off x="868676" y="3711083"/>
            <a:ext cx="532746" cy="466431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8529E-B903-4B20-99C3-5C119FD7EC61}"/>
              </a:ext>
            </a:extLst>
          </p:cNvPr>
          <p:cNvSpPr/>
          <p:nvPr/>
        </p:nvSpPr>
        <p:spPr>
          <a:xfrm>
            <a:off x="949989" y="4783274"/>
            <a:ext cx="532746" cy="532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6CDFEA-1E21-4EC5-AFA8-83DC6DFD36B7}"/>
              </a:ext>
            </a:extLst>
          </p:cNvPr>
          <p:cNvSpPr/>
          <p:nvPr/>
        </p:nvSpPr>
        <p:spPr>
          <a:xfrm>
            <a:off x="895123" y="1706109"/>
            <a:ext cx="532746" cy="56950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EE6A1-8447-4D14-B830-11966F21350B}"/>
              </a:ext>
            </a:extLst>
          </p:cNvPr>
          <p:cNvSpPr txBox="1"/>
          <p:nvPr/>
        </p:nvSpPr>
        <p:spPr>
          <a:xfrm>
            <a:off x="941091" y="2588880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33957D-2049-4A72-A8B4-26E615E34634}"/>
              </a:ext>
            </a:extLst>
          </p:cNvPr>
          <p:cNvGrpSpPr/>
          <p:nvPr/>
        </p:nvGrpSpPr>
        <p:grpSpPr>
          <a:xfrm>
            <a:off x="1544065" y="2433307"/>
            <a:ext cx="5686170" cy="2250143"/>
            <a:chOff x="6210998" y="1433695"/>
            <a:chExt cx="1457346" cy="225014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4C8335-465F-47D5-8555-88FABA76E0A0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Limit What You Share Online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E78DF9-2A01-4A4D-A375-BD3F083C2236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Avoid oversharing personal or work information on social media, as attackers use these details to craft convincing scams</a:t>
              </a: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77211E-7558-413B-9E5A-EFCC00E287A9}"/>
              </a:ext>
            </a:extLst>
          </p:cNvPr>
          <p:cNvGrpSpPr/>
          <p:nvPr/>
        </p:nvGrpSpPr>
        <p:grpSpPr>
          <a:xfrm>
            <a:off x="1441480" y="1614811"/>
            <a:ext cx="5730259" cy="463634"/>
            <a:chOff x="6184706" y="-2029169"/>
            <a:chExt cx="1468646" cy="4636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D51D58-4C16-4968-8944-565F2E8B81DD}"/>
                </a:ext>
              </a:extLst>
            </p:cNvPr>
            <p:cNvSpPr txBox="1"/>
            <p:nvPr/>
          </p:nvSpPr>
          <p:spPr>
            <a:xfrm>
              <a:off x="6196006" y="-2029169"/>
              <a:ext cx="1457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Be Skeptical and Verify Requests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1F76CE-7206-4714-ADA8-D22143BC8F9C}"/>
                </a:ext>
              </a:extLst>
            </p:cNvPr>
            <p:cNvSpPr txBox="1"/>
            <p:nvPr/>
          </p:nvSpPr>
          <p:spPr>
            <a:xfrm>
              <a:off x="6184706" y="-1842534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A709ED-632B-414F-A23A-84962F6B3905}"/>
              </a:ext>
            </a:extLst>
          </p:cNvPr>
          <p:cNvGrpSpPr/>
          <p:nvPr/>
        </p:nvGrpSpPr>
        <p:grpSpPr>
          <a:xfrm>
            <a:off x="1429828" y="3630097"/>
            <a:ext cx="5737466" cy="884284"/>
            <a:chOff x="6210998" y="1433695"/>
            <a:chExt cx="1470493" cy="88428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ECF0B2-E45D-4719-BC29-DB7C7B72D604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8DB21C-6171-49B6-B397-604D21E2FC04}"/>
                </a:ext>
              </a:extLst>
            </p:cNvPr>
            <p:cNvSpPr txBox="1"/>
            <p:nvPr/>
          </p:nvSpPr>
          <p:spPr>
            <a:xfrm>
              <a:off x="6224145" y="1733204"/>
              <a:ext cx="1457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Create unique, complex passwords for every account and enable MFA to add an extra layer of security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B974D8-3739-477B-A70D-6F4183B6550D}"/>
              </a:ext>
            </a:extLst>
          </p:cNvPr>
          <p:cNvGrpSpPr/>
          <p:nvPr/>
        </p:nvGrpSpPr>
        <p:grpSpPr>
          <a:xfrm>
            <a:off x="1576171" y="4744405"/>
            <a:ext cx="5780849" cy="875133"/>
            <a:chOff x="6219227" y="1981881"/>
            <a:chExt cx="1481612" cy="87513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B8B2CD-C72E-462B-8F97-D6EE9CAC1B0B}"/>
                </a:ext>
              </a:extLst>
            </p:cNvPr>
            <p:cNvSpPr txBox="1"/>
            <p:nvPr/>
          </p:nvSpPr>
          <p:spPr>
            <a:xfrm>
              <a:off x="6219227" y="1981881"/>
              <a:ext cx="1457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Keep Software Updated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7E127D-5C22-414F-BC5B-70166231A1F0}"/>
                </a:ext>
              </a:extLst>
            </p:cNvPr>
            <p:cNvSpPr txBox="1"/>
            <p:nvPr/>
          </p:nvSpPr>
          <p:spPr>
            <a:xfrm>
              <a:off x="6243493" y="2272239"/>
              <a:ext cx="1457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Regularly update your devices, software, and security patches to close vulnerabilities that attackers may exploit.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619441E-21E5-4F1E-B91B-56A4173710E3}"/>
              </a:ext>
            </a:extLst>
          </p:cNvPr>
          <p:cNvSpPr txBox="1"/>
          <p:nvPr/>
        </p:nvSpPr>
        <p:spPr>
          <a:xfrm>
            <a:off x="901764" y="3731415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34CD86-58E8-450A-A8A7-4AD8A7A285AC}"/>
              </a:ext>
            </a:extLst>
          </p:cNvPr>
          <p:cNvSpPr txBox="1"/>
          <p:nvPr/>
        </p:nvSpPr>
        <p:spPr>
          <a:xfrm>
            <a:off x="923857" y="4872827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04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EF37B9-8A5A-4A13-A660-74E0B64EDC2F}"/>
              </a:ext>
            </a:extLst>
          </p:cNvPr>
          <p:cNvSpPr txBox="1"/>
          <p:nvPr/>
        </p:nvSpPr>
        <p:spPr>
          <a:xfrm>
            <a:off x="908735" y="1814837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" name="그룹 30">
            <a:extLst>
              <a:ext uri="{FF2B5EF4-FFF2-40B4-BE49-F238E27FC236}">
                <a16:creationId xmlns:a16="http://schemas.microsoft.com/office/drawing/2014/main" id="{5E92A489-7D50-6208-E8BB-8AACEA801A05}"/>
              </a:ext>
            </a:extLst>
          </p:cNvPr>
          <p:cNvGrpSpPr/>
          <p:nvPr/>
        </p:nvGrpSpPr>
        <p:grpSpPr>
          <a:xfrm>
            <a:off x="7985760" y="1087136"/>
            <a:ext cx="3910966" cy="4823510"/>
            <a:chOff x="6583364" y="332482"/>
            <a:chExt cx="5608636" cy="6302411"/>
          </a:xfrm>
        </p:grpSpPr>
        <p:grpSp>
          <p:nvGrpSpPr>
            <p:cNvPr id="4" name="그룹 2">
              <a:extLst>
                <a:ext uri="{FF2B5EF4-FFF2-40B4-BE49-F238E27FC236}">
                  <a16:creationId xmlns:a16="http://schemas.microsoft.com/office/drawing/2014/main" id="{28AEF2B4-1971-BD6D-0D57-0C9FD1D85E85}"/>
                </a:ext>
              </a:extLst>
            </p:cNvPr>
            <p:cNvGrpSpPr/>
            <p:nvPr/>
          </p:nvGrpSpPr>
          <p:grpSpPr>
            <a:xfrm>
              <a:off x="6583364" y="332482"/>
              <a:ext cx="5608636" cy="6302411"/>
              <a:chOff x="2695954" y="-781844"/>
              <a:chExt cx="6800092" cy="7641249"/>
            </a:xfrm>
          </p:grpSpPr>
          <p:grpSp>
            <p:nvGrpSpPr>
              <p:cNvPr id="39" name="그룹 3">
                <a:extLst>
                  <a:ext uri="{FF2B5EF4-FFF2-40B4-BE49-F238E27FC236}">
                    <a16:creationId xmlns:a16="http://schemas.microsoft.com/office/drawing/2014/main" id="{E7D2761F-ABA2-E37D-64CB-DF7DD80C5059}"/>
                  </a:ext>
                </a:extLst>
              </p:cNvPr>
              <p:cNvGrpSpPr/>
              <p:nvPr/>
            </p:nvGrpSpPr>
            <p:grpSpPr>
              <a:xfrm>
                <a:off x="2695954" y="2499654"/>
                <a:ext cx="6800092" cy="4359751"/>
                <a:chOff x="2695954" y="2499654"/>
                <a:chExt cx="6800092" cy="4359751"/>
              </a:xfrm>
            </p:grpSpPr>
            <p:sp>
              <p:nvSpPr>
                <p:cNvPr id="58" name="자유형: 도형 22">
                  <a:extLst>
                    <a:ext uri="{FF2B5EF4-FFF2-40B4-BE49-F238E27FC236}">
                      <a16:creationId xmlns:a16="http://schemas.microsoft.com/office/drawing/2014/main" id="{D57D6DA8-678B-1889-2FD5-902962B90ACC}"/>
                    </a:ext>
                  </a:extLst>
                </p:cNvPr>
                <p:cNvSpPr/>
                <p:nvPr/>
              </p:nvSpPr>
              <p:spPr>
                <a:xfrm>
                  <a:off x="3018586" y="2499654"/>
                  <a:ext cx="6154910" cy="3904758"/>
                </a:xfrm>
                <a:custGeom>
                  <a:avLst/>
                  <a:gdLst>
                    <a:gd name="connsiteX0" fmla="*/ 5800181 w 6154910"/>
                    <a:gd name="connsiteY0" fmla="*/ 3904758 h 3904758"/>
                    <a:gd name="connsiteX1" fmla="*/ 354730 w 6154910"/>
                    <a:gd name="connsiteY1" fmla="*/ 3904758 h 3904758"/>
                    <a:gd name="connsiteX2" fmla="*/ 0 w 6154910"/>
                    <a:gd name="connsiteY2" fmla="*/ 3550028 h 3904758"/>
                    <a:gd name="connsiteX3" fmla="*/ 0 w 6154910"/>
                    <a:gd name="connsiteY3" fmla="*/ 354730 h 3904758"/>
                    <a:gd name="connsiteX4" fmla="*/ 354730 w 6154910"/>
                    <a:gd name="connsiteY4" fmla="*/ 0 h 3904758"/>
                    <a:gd name="connsiteX5" fmla="*/ 5800181 w 6154910"/>
                    <a:gd name="connsiteY5" fmla="*/ 0 h 3904758"/>
                    <a:gd name="connsiteX6" fmla="*/ 6154911 w 6154910"/>
                    <a:gd name="connsiteY6" fmla="*/ 354730 h 3904758"/>
                    <a:gd name="connsiteX7" fmla="*/ 6154911 w 6154910"/>
                    <a:gd name="connsiteY7" fmla="*/ 3550028 h 3904758"/>
                    <a:gd name="connsiteX8" fmla="*/ 5800181 w 6154910"/>
                    <a:gd name="connsiteY8" fmla="*/ 3904758 h 3904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54910" h="3904758">
                      <a:moveTo>
                        <a:pt x="5800181" y="3904758"/>
                      </a:moveTo>
                      <a:lnTo>
                        <a:pt x="354730" y="3904758"/>
                      </a:lnTo>
                      <a:cubicBezTo>
                        <a:pt x="158834" y="3904758"/>
                        <a:pt x="0" y="3745924"/>
                        <a:pt x="0" y="3550028"/>
                      </a:cubicBezTo>
                      <a:lnTo>
                        <a:pt x="0" y="354730"/>
                      </a:lnTo>
                      <a:cubicBezTo>
                        <a:pt x="0" y="158834"/>
                        <a:pt x="158834" y="0"/>
                        <a:pt x="354730" y="0"/>
                      </a:cubicBezTo>
                      <a:lnTo>
                        <a:pt x="5800181" y="0"/>
                      </a:lnTo>
                      <a:cubicBezTo>
                        <a:pt x="5996076" y="0"/>
                        <a:pt x="6154911" y="158834"/>
                        <a:pt x="6154911" y="354730"/>
                      </a:cubicBezTo>
                      <a:lnTo>
                        <a:pt x="6154911" y="3550028"/>
                      </a:lnTo>
                      <a:cubicBezTo>
                        <a:pt x="6154828" y="3745924"/>
                        <a:pt x="5995994" y="3904758"/>
                        <a:pt x="5800181" y="3904758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자유형: 도형 23">
                  <a:extLst>
                    <a:ext uri="{FF2B5EF4-FFF2-40B4-BE49-F238E27FC236}">
                      <a16:creationId xmlns:a16="http://schemas.microsoft.com/office/drawing/2014/main" id="{A298710A-84C5-50A5-239B-0E6309766265}"/>
                    </a:ext>
                  </a:extLst>
                </p:cNvPr>
                <p:cNvSpPr/>
                <p:nvPr/>
              </p:nvSpPr>
              <p:spPr>
                <a:xfrm>
                  <a:off x="3225401" y="2706552"/>
                  <a:ext cx="5749469" cy="3491044"/>
                </a:xfrm>
                <a:custGeom>
                  <a:avLst/>
                  <a:gdLst>
                    <a:gd name="connsiteX0" fmla="*/ 5623312 w 5749469"/>
                    <a:gd name="connsiteY0" fmla="*/ 3491045 h 3491044"/>
                    <a:gd name="connsiteX1" fmla="*/ 126157 w 5749469"/>
                    <a:gd name="connsiteY1" fmla="*/ 3491045 h 3491044"/>
                    <a:gd name="connsiteX2" fmla="*/ 0 w 5749469"/>
                    <a:gd name="connsiteY2" fmla="*/ 3364887 h 3491044"/>
                    <a:gd name="connsiteX3" fmla="*/ 0 w 5749469"/>
                    <a:gd name="connsiteY3" fmla="*/ 126157 h 3491044"/>
                    <a:gd name="connsiteX4" fmla="*/ 126157 w 5749469"/>
                    <a:gd name="connsiteY4" fmla="*/ 0 h 3491044"/>
                    <a:gd name="connsiteX5" fmla="*/ 5623312 w 5749469"/>
                    <a:gd name="connsiteY5" fmla="*/ 0 h 3491044"/>
                    <a:gd name="connsiteX6" fmla="*/ 5749470 w 5749469"/>
                    <a:gd name="connsiteY6" fmla="*/ 126157 h 3491044"/>
                    <a:gd name="connsiteX7" fmla="*/ 5749470 w 5749469"/>
                    <a:gd name="connsiteY7" fmla="*/ 3364887 h 3491044"/>
                    <a:gd name="connsiteX8" fmla="*/ 5623312 w 5749469"/>
                    <a:gd name="connsiteY8" fmla="*/ 3491045 h 349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49469" h="3491044">
                      <a:moveTo>
                        <a:pt x="5623312" y="3491045"/>
                      </a:moveTo>
                      <a:lnTo>
                        <a:pt x="126157" y="3491045"/>
                      </a:lnTo>
                      <a:cubicBezTo>
                        <a:pt x="56502" y="3491045"/>
                        <a:pt x="0" y="3434543"/>
                        <a:pt x="0" y="3364887"/>
                      </a:cubicBezTo>
                      <a:lnTo>
                        <a:pt x="0" y="126157"/>
                      </a:lnTo>
                      <a:cubicBezTo>
                        <a:pt x="0" y="56502"/>
                        <a:pt x="56502" y="0"/>
                        <a:pt x="126157" y="0"/>
                      </a:cubicBezTo>
                      <a:lnTo>
                        <a:pt x="5623312" y="0"/>
                      </a:lnTo>
                      <a:cubicBezTo>
                        <a:pt x="5692968" y="0"/>
                        <a:pt x="5749470" y="56502"/>
                        <a:pt x="5749470" y="126157"/>
                      </a:cubicBezTo>
                      <a:lnTo>
                        <a:pt x="5749470" y="3364887"/>
                      </a:lnTo>
                      <a:cubicBezTo>
                        <a:pt x="5749470" y="3434543"/>
                        <a:pt x="5692968" y="3491045"/>
                        <a:pt x="5623312" y="3491045"/>
                      </a:cubicBezTo>
                      <a:close/>
                    </a:path>
                  </a:pathLst>
                </a:custGeom>
                <a:solidFill>
                  <a:srgbClr val="44C4E4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자유형: 도형 24">
                  <a:extLst>
                    <a:ext uri="{FF2B5EF4-FFF2-40B4-BE49-F238E27FC236}">
                      <a16:creationId xmlns:a16="http://schemas.microsoft.com/office/drawing/2014/main" id="{6727B7D5-70FC-B884-FEEA-DDB60D4D7FC4}"/>
                    </a:ext>
                  </a:extLst>
                </p:cNvPr>
                <p:cNvSpPr/>
                <p:nvPr/>
              </p:nvSpPr>
              <p:spPr>
                <a:xfrm>
                  <a:off x="2695954" y="6462320"/>
                  <a:ext cx="6800092" cy="397085"/>
                </a:xfrm>
                <a:custGeom>
                  <a:avLst/>
                  <a:gdLst>
                    <a:gd name="connsiteX0" fmla="*/ 6448506 w 6800092"/>
                    <a:gd name="connsiteY0" fmla="*/ 397086 h 397085"/>
                    <a:gd name="connsiteX1" fmla="*/ 351586 w 6800092"/>
                    <a:gd name="connsiteY1" fmla="*/ 397086 h 397085"/>
                    <a:gd name="connsiteX2" fmla="*/ 0 w 6800092"/>
                    <a:gd name="connsiteY2" fmla="*/ 45499 h 397085"/>
                    <a:gd name="connsiteX3" fmla="*/ 0 w 6800092"/>
                    <a:gd name="connsiteY3" fmla="*/ 45499 h 397085"/>
                    <a:gd name="connsiteX4" fmla="*/ 45499 w 6800092"/>
                    <a:gd name="connsiteY4" fmla="*/ 0 h 397085"/>
                    <a:gd name="connsiteX5" fmla="*/ 6754593 w 6800092"/>
                    <a:gd name="connsiteY5" fmla="*/ 0 h 397085"/>
                    <a:gd name="connsiteX6" fmla="*/ 6800092 w 6800092"/>
                    <a:gd name="connsiteY6" fmla="*/ 45499 h 397085"/>
                    <a:gd name="connsiteX7" fmla="*/ 6800092 w 6800092"/>
                    <a:gd name="connsiteY7" fmla="*/ 45499 h 397085"/>
                    <a:gd name="connsiteX8" fmla="*/ 6448506 w 6800092"/>
                    <a:gd name="connsiteY8" fmla="*/ 397086 h 397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0092" h="397085">
                      <a:moveTo>
                        <a:pt x="6448506" y="397086"/>
                      </a:moveTo>
                      <a:lnTo>
                        <a:pt x="351586" y="397086"/>
                      </a:lnTo>
                      <a:cubicBezTo>
                        <a:pt x="157428" y="397086"/>
                        <a:pt x="0" y="239658"/>
                        <a:pt x="0" y="45499"/>
                      </a:cubicBezTo>
                      <a:lnTo>
                        <a:pt x="0" y="45499"/>
                      </a:lnTo>
                      <a:cubicBezTo>
                        <a:pt x="0" y="20351"/>
                        <a:pt x="20351" y="0"/>
                        <a:pt x="45499" y="0"/>
                      </a:cubicBezTo>
                      <a:lnTo>
                        <a:pt x="6754593" y="0"/>
                      </a:lnTo>
                      <a:cubicBezTo>
                        <a:pt x="6779741" y="0"/>
                        <a:pt x="6800092" y="20351"/>
                        <a:pt x="6800092" y="45499"/>
                      </a:cubicBezTo>
                      <a:lnTo>
                        <a:pt x="6800092" y="45499"/>
                      </a:lnTo>
                      <a:cubicBezTo>
                        <a:pt x="6800092" y="239658"/>
                        <a:pt x="6642664" y="397086"/>
                        <a:pt x="6448506" y="397086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0" name="그룹 4">
                <a:extLst>
                  <a:ext uri="{FF2B5EF4-FFF2-40B4-BE49-F238E27FC236}">
                    <a16:creationId xmlns:a16="http://schemas.microsoft.com/office/drawing/2014/main" id="{4CF5B627-076B-DBB8-C6EB-F844E376BE58}"/>
                  </a:ext>
                </a:extLst>
              </p:cNvPr>
              <p:cNvGrpSpPr/>
              <p:nvPr/>
            </p:nvGrpSpPr>
            <p:grpSpPr>
              <a:xfrm>
                <a:off x="4187565" y="-781844"/>
                <a:ext cx="3570097" cy="6404848"/>
                <a:chOff x="4187565" y="-781844"/>
                <a:chExt cx="3570097" cy="6404848"/>
              </a:xfrm>
            </p:grpSpPr>
            <p:sp>
              <p:nvSpPr>
                <p:cNvPr id="54" name="자유형: 도형 18">
                  <a:extLst>
                    <a:ext uri="{FF2B5EF4-FFF2-40B4-BE49-F238E27FC236}">
                      <a16:creationId xmlns:a16="http://schemas.microsoft.com/office/drawing/2014/main" id="{307A9DB0-8BB3-6284-BB47-9D8B8528DBD0}"/>
                    </a:ext>
                  </a:extLst>
                </p:cNvPr>
                <p:cNvSpPr/>
                <p:nvPr/>
              </p:nvSpPr>
              <p:spPr>
                <a:xfrm>
                  <a:off x="4187565" y="2374961"/>
                  <a:ext cx="3570097" cy="3248043"/>
                </a:xfrm>
                <a:custGeom>
                  <a:avLst/>
                  <a:gdLst>
                    <a:gd name="connsiteX0" fmla="*/ 3517210 w 3570097"/>
                    <a:gd name="connsiteY0" fmla="*/ 2792281 h 3248043"/>
                    <a:gd name="connsiteX1" fmla="*/ 469826 w 3570097"/>
                    <a:gd name="connsiteY1" fmla="*/ 3247358 h 3248043"/>
                    <a:gd name="connsiteX2" fmla="*/ 399261 w 3570097"/>
                    <a:gd name="connsiteY2" fmla="*/ 3195158 h 3248043"/>
                    <a:gd name="connsiteX3" fmla="*/ 686 w 3570097"/>
                    <a:gd name="connsiteY3" fmla="*/ 526328 h 3248043"/>
                    <a:gd name="connsiteX4" fmla="*/ 52886 w 3570097"/>
                    <a:gd name="connsiteY4" fmla="*/ 455763 h 3248043"/>
                    <a:gd name="connsiteX5" fmla="*/ 3100271 w 3570097"/>
                    <a:gd name="connsiteY5" fmla="*/ 686 h 3248043"/>
                    <a:gd name="connsiteX6" fmla="*/ 3170836 w 3570097"/>
                    <a:gd name="connsiteY6" fmla="*/ 52886 h 3248043"/>
                    <a:gd name="connsiteX7" fmla="*/ 3569411 w 3570097"/>
                    <a:gd name="connsiteY7" fmla="*/ 2721716 h 3248043"/>
                    <a:gd name="connsiteX8" fmla="*/ 3517210 w 3570097"/>
                    <a:gd name="connsiteY8" fmla="*/ 2792281 h 3248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70097" h="3248043">
                      <a:moveTo>
                        <a:pt x="3517210" y="2792281"/>
                      </a:moveTo>
                      <a:lnTo>
                        <a:pt x="469826" y="3247358"/>
                      </a:lnTo>
                      <a:cubicBezTo>
                        <a:pt x="435909" y="3252404"/>
                        <a:pt x="404390" y="3229075"/>
                        <a:pt x="399261" y="3195158"/>
                      </a:cubicBezTo>
                      <a:lnTo>
                        <a:pt x="686" y="526328"/>
                      </a:lnTo>
                      <a:cubicBezTo>
                        <a:pt x="-4360" y="492410"/>
                        <a:pt x="18969" y="460892"/>
                        <a:pt x="52886" y="455763"/>
                      </a:cubicBezTo>
                      <a:lnTo>
                        <a:pt x="3100271" y="686"/>
                      </a:lnTo>
                      <a:cubicBezTo>
                        <a:pt x="3134188" y="-4360"/>
                        <a:pt x="3165707" y="18969"/>
                        <a:pt x="3170836" y="52886"/>
                      </a:cubicBezTo>
                      <a:lnTo>
                        <a:pt x="3569411" y="2721716"/>
                      </a:lnTo>
                      <a:cubicBezTo>
                        <a:pt x="3574457" y="2755633"/>
                        <a:pt x="3551129" y="2787235"/>
                        <a:pt x="3517210" y="2792281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자유형: 도형 19">
                  <a:extLst>
                    <a:ext uri="{FF2B5EF4-FFF2-40B4-BE49-F238E27FC236}">
                      <a16:creationId xmlns:a16="http://schemas.microsoft.com/office/drawing/2014/main" id="{F90CF337-3DFC-C5B1-3496-23F2CD18C0A1}"/>
                    </a:ext>
                  </a:extLst>
                </p:cNvPr>
                <p:cNvSpPr/>
                <p:nvPr/>
              </p:nvSpPr>
              <p:spPr>
                <a:xfrm>
                  <a:off x="6552202" y="-781844"/>
                  <a:ext cx="629347" cy="3241128"/>
                </a:xfrm>
                <a:custGeom>
                  <a:avLst/>
                  <a:gdLst>
                    <a:gd name="connsiteX0" fmla="*/ 389176 w 629347"/>
                    <a:gd name="connsiteY0" fmla="*/ 2439634 h 2459322"/>
                    <a:gd name="connsiteX1" fmla="*/ 238284 w 629347"/>
                    <a:gd name="connsiteY1" fmla="*/ 2459323 h 2459322"/>
                    <a:gd name="connsiteX2" fmla="*/ 242503 w 629347"/>
                    <a:gd name="connsiteY2" fmla="*/ 1740184 h 2459322"/>
                    <a:gd name="connsiteX3" fmla="*/ 217023 w 629347"/>
                    <a:gd name="connsiteY3" fmla="*/ 1702213 h 2459322"/>
                    <a:gd name="connsiteX4" fmla="*/ 281 w 629347"/>
                    <a:gd name="connsiteY4" fmla="*/ 1393645 h 2459322"/>
                    <a:gd name="connsiteX5" fmla="*/ 240766 w 629347"/>
                    <a:gd name="connsiteY5" fmla="*/ 1099636 h 2459322"/>
                    <a:gd name="connsiteX6" fmla="*/ 270299 w 629347"/>
                    <a:gd name="connsiteY6" fmla="*/ 1052647 h 2459322"/>
                    <a:gd name="connsiteX7" fmla="*/ 277165 w 629347"/>
                    <a:gd name="connsiteY7" fmla="*/ 44215 h 2459322"/>
                    <a:gd name="connsiteX8" fmla="*/ 319356 w 629347"/>
                    <a:gd name="connsiteY8" fmla="*/ 866 h 2459322"/>
                    <a:gd name="connsiteX9" fmla="*/ 393644 w 629347"/>
                    <a:gd name="connsiteY9" fmla="*/ 949 h 2459322"/>
                    <a:gd name="connsiteX10" fmla="*/ 428885 w 629347"/>
                    <a:gd name="connsiteY10" fmla="*/ 37762 h 2459322"/>
                    <a:gd name="connsiteX11" fmla="*/ 419041 w 629347"/>
                    <a:gd name="connsiteY11" fmla="*/ 1062740 h 2459322"/>
                    <a:gd name="connsiteX12" fmla="*/ 456846 w 629347"/>
                    <a:gd name="connsiteY12" fmla="*/ 1123957 h 2459322"/>
                    <a:gd name="connsiteX13" fmla="*/ 628834 w 629347"/>
                    <a:gd name="connsiteY13" fmla="*/ 1419455 h 2459322"/>
                    <a:gd name="connsiteX14" fmla="*/ 424997 w 629347"/>
                    <a:gd name="connsiteY14" fmla="*/ 1698490 h 2459322"/>
                    <a:gd name="connsiteX15" fmla="*/ 392982 w 629347"/>
                    <a:gd name="connsiteY15" fmla="*/ 1737124 h 2459322"/>
                    <a:gd name="connsiteX16" fmla="*/ 389176 w 629347"/>
                    <a:gd name="connsiteY16" fmla="*/ 2439634 h 2459322"/>
                    <a:gd name="connsiteX0" fmla="*/ 389176 w 629347"/>
                    <a:gd name="connsiteY0" fmla="*/ 2486063 h 2505752"/>
                    <a:gd name="connsiteX1" fmla="*/ 238284 w 629347"/>
                    <a:gd name="connsiteY1" fmla="*/ 2505752 h 2505752"/>
                    <a:gd name="connsiteX2" fmla="*/ 242503 w 629347"/>
                    <a:gd name="connsiteY2" fmla="*/ 1786613 h 2505752"/>
                    <a:gd name="connsiteX3" fmla="*/ 217023 w 629347"/>
                    <a:gd name="connsiteY3" fmla="*/ 1748642 h 2505752"/>
                    <a:gd name="connsiteX4" fmla="*/ 281 w 629347"/>
                    <a:gd name="connsiteY4" fmla="*/ 1440074 h 2505752"/>
                    <a:gd name="connsiteX5" fmla="*/ 240766 w 629347"/>
                    <a:gd name="connsiteY5" fmla="*/ 1146065 h 2505752"/>
                    <a:gd name="connsiteX6" fmla="*/ 270299 w 629347"/>
                    <a:gd name="connsiteY6" fmla="*/ 1099076 h 2505752"/>
                    <a:gd name="connsiteX7" fmla="*/ 277165 w 629347"/>
                    <a:gd name="connsiteY7" fmla="*/ 90644 h 2505752"/>
                    <a:gd name="connsiteX8" fmla="*/ 393644 w 629347"/>
                    <a:gd name="connsiteY8" fmla="*/ 47378 h 2505752"/>
                    <a:gd name="connsiteX9" fmla="*/ 428885 w 629347"/>
                    <a:gd name="connsiteY9" fmla="*/ 84191 h 2505752"/>
                    <a:gd name="connsiteX10" fmla="*/ 419041 w 629347"/>
                    <a:gd name="connsiteY10" fmla="*/ 1109169 h 2505752"/>
                    <a:gd name="connsiteX11" fmla="*/ 456846 w 629347"/>
                    <a:gd name="connsiteY11" fmla="*/ 1170386 h 2505752"/>
                    <a:gd name="connsiteX12" fmla="*/ 628834 w 629347"/>
                    <a:gd name="connsiteY12" fmla="*/ 1465884 h 2505752"/>
                    <a:gd name="connsiteX13" fmla="*/ 424997 w 629347"/>
                    <a:gd name="connsiteY13" fmla="*/ 1744919 h 2505752"/>
                    <a:gd name="connsiteX14" fmla="*/ 392982 w 629347"/>
                    <a:gd name="connsiteY14" fmla="*/ 1783553 h 2505752"/>
                    <a:gd name="connsiteX15" fmla="*/ 389176 w 629347"/>
                    <a:gd name="connsiteY15" fmla="*/ 2486063 h 2505752"/>
                    <a:gd name="connsiteX0" fmla="*/ 389176 w 629347"/>
                    <a:gd name="connsiteY0" fmla="*/ 2525783 h 2545472"/>
                    <a:gd name="connsiteX1" fmla="*/ 238284 w 629347"/>
                    <a:gd name="connsiteY1" fmla="*/ 2545472 h 2545472"/>
                    <a:gd name="connsiteX2" fmla="*/ 242503 w 629347"/>
                    <a:gd name="connsiteY2" fmla="*/ 1826333 h 2545472"/>
                    <a:gd name="connsiteX3" fmla="*/ 217023 w 629347"/>
                    <a:gd name="connsiteY3" fmla="*/ 1788362 h 2545472"/>
                    <a:gd name="connsiteX4" fmla="*/ 281 w 629347"/>
                    <a:gd name="connsiteY4" fmla="*/ 1479794 h 2545472"/>
                    <a:gd name="connsiteX5" fmla="*/ 240766 w 629347"/>
                    <a:gd name="connsiteY5" fmla="*/ 1185785 h 2545472"/>
                    <a:gd name="connsiteX6" fmla="*/ 270299 w 629347"/>
                    <a:gd name="connsiteY6" fmla="*/ 1138796 h 2545472"/>
                    <a:gd name="connsiteX7" fmla="*/ 277165 w 629347"/>
                    <a:gd name="connsiteY7" fmla="*/ 130364 h 2545472"/>
                    <a:gd name="connsiteX8" fmla="*/ 428885 w 629347"/>
                    <a:gd name="connsiteY8" fmla="*/ 123911 h 2545472"/>
                    <a:gd name="connsiteX9" fmla="*/ 419041 w 629347"/>
                    <a:gd name="connsiteY9" fmla="*/ 1148889 h 2545472"/>
                    <a:gd name="connsiteX10" fmla="*/ 456846 w 629347"/>
                    <a:gd name="connsiteY10" fmla="*/ 1210106 h 2545472"/>
                    <a:gd name="connsiteX11" fmla="*/ 628834 w 629347"/>
                    <a:gd name="connsiteY11" fmla="*/ 1505604 h 2545472"/>
                    <a:gd name="connsiteX12" fmla="*/ 424997 w 629347"/>
                    <a:gd name="connsiteY12" fmla="*/ 1784639 h 2545472"/>
                    <a:gd name="connsiteX13" fmla="*/ 392982 w 629347"/>
                    <a:gd name="connsiteY13" fmla="*/ 1823273 h 2545472"/>
                    <a:gd name="connsiteX14" fmla="*/ 389176 w 629347"/>
                    <a:gd name="connsiteY14" fmla="*/ 2525783 h 2545472"/>
                    <a:gd name="connsiteX0" fmla="*/ 389176 w 629347"/>
                    <a:gd name="connsiteY0" fmla="*/ 2475103 h 2494792"/>
                    <a:gd name="connsiteX1" fmla="*/ 238284 w 629347"/>
                    <a:gd name="connsiteY1" fmla="*/ 2494792 h 2494792"/>
                    <a:gd name="connsiteX2" fmla="*/ 242503 w 629347"/>
                    <a:gd name="connsiteY2" fmla="*/ 1775653 h 2494792"/>
                    <a:gd name="connsiteX3" fmla="*/ 217023 w 629347"/>
                    <a:gd name="connsiteY3" fmla="*/ 1737682 h 2494792"/>
                    <a:gd name="connsiteX4" fmla="*/ 281 w 629347"/>
                    <a:gd name="connsiteY4" fmla="*/ 1429114 h 2494792"/>
                    <a:gd name="connsiteX5" fmla="*/ 240766 w 629347"/>
                    <a:gd name="connsiteY5" fmla="*/ 1135105 h 2494792"/>
                    <a:gd name="connsiteX6" fmla="*/ 270299 w 629347"/>
                    <a:gd name="connsiteY6" fmla="*/ 1088116 h 2494792"/>
                    <a:gd name="connsiteX7" fmla="*/ 277165 w 629347"/>
                    <a:gd name="connsiteY7" fmla="*/ 79684 h 2494792"/>
                    <a:gd name="connsiteX8" fmla="*/ 428885 w 629347"/>
                    <a:gd name="connsiteY8" fmla="*/ 73231 h 2494792"/>
                    <a:gd name="connsiteX9" fmla="*/ 419041 w 629347"/>
                    <a:gd name="connsiteY9" fmla="*/ 1098209 h 2494792"/>
                    <a:gd name="connsiteX10" fmla="*/ 456846 w 629347"/>
                    <a:gd name="connsiteY10" fmla="*/ 1159426 h 2494792"/>
                    <a:gd name="connsiteX11" fmla="*/ 628834 w 629347"/>
                    <a:gd name="connsiteY11" fmla="*/ 1454924 h 2494792"/>
                    <a:gd name="connsiteX12" fmla="*/ 424997 w 629347"/>
                    <a:gd name="connsiteY12" fmla="*/ 1733959 h 2494792"/>
                    <a:gd name="connsiteX13" fmla="*/ 392982 w 629347"/>
                    <a:gd name="connsiteY13" fmla="*/ 1772593 h 2494792"/>
                    <a:gd name="connsiteX14" fmla="*/ 389176 w 629347"/>
                    <a:gd name="connsiteY14" fmla="*/ 2475103 h 2494792"/>
                    <a:gd name="connsiteX0" fmla="*/ 389176 w 629347"/>
                    <a:gd name="connsiteY0" fmla="*/ 2405393 h 2425082"/>
                    <a:gd name="connsiteX1" fmla="*/ 238284 w 629347"/>
                    <a:gd name="connsiteY1" fmla="*/ 2425082 h 2425082"/>
                    <a:gd name="connsiteX2" fmla="*/ 242503 w 629347"/>
                    <a:gd name="connsiteY2" fmla="*/ 1705943 h 2425082"/>
                    <a:gd name="connsiteX3" fmla="*/ 217023 w 629347"/>
                    <a:gd name="connsiteY3" fmla="*/ 1667972 h 2425082"/>
                    <a:gd name="connsiteX4" fmla="*/ 281 w 629347"/>
                    <a:gd name="connsiteY4" fmla="*/ 1359404 h 2425082"/>
                    <a:gd name="connsiteX5" fmla="*/ 240766 w 629347"/>
                    <a:gd name="connsiteY5" fmla="*/ 1065395 h 2425082"/>
                    <a:gd name="connsiteX6" fmla="*/ 270299 w 629347"/>
                    <a:gd name="connsiteY6" fmla="*/ 1018406 h 2425082"/>
                    <a:gd name="connsiteX7" fmla="*/ 277165 w 629347"/>
                    <a:gd name="connsiteY7" fmla="*/ 9974 h 2425082"/>
                    <a:gd name="connsiteX8" fmla="*/ 428885 w 629347"/>
                    <a:gd name="connsiteY8" fmla="*/ 3521 h 2425082"/>
                    <a:gd name="connsiteX9" fmla="*/ 419041 w 629347"/>
                    <a:gd name="connsiteY9" fmla="*/ 1028499 h 2425082"/>
                    <a:gd name="connsiteX10" fmla="*/ 456846 w 629347"/>
                    <a:gd name="connsiteY10" fmla="*/ 1089716 h 2425082"/>
                    <a:gd name="connsiteX11" fmla="*/ 628834 w 629347"/>
                    <a:gd name="connsiteY11" fmla="*/ 1385214 h 2425082"/>
                    <a:gd name="connsiteX12" fmla="*/ 424997 w 629347"/>
                    <a:gd name="connsiteY12" fmla="*/ 1664249 h 2425082"/>
                    <a:gd name="connsiteX13" fmla="*/ 392982 w 629347"/>
                    <a:gd name="connsiteY13" fmla="*/ 1702883 h 2425082"/>
                    <a:gd name="connsiteX14" fmla="*/ 389176 w 629347"/>
                    <a:gd name="connsiteY14" fmla="*/ 2405393 h 2425082"/>
                    <a:gd name="connsiteX0" fmla="*/ 389176 w 629347"/>
                    <a:gd name="connsiteY0" fmla="*/ 3221558 h 3241247"/>
                    <a:gd name="connsiteX1" fmla="*/ 238284 w 629347"/>
                    <a:gd name="connsiteY1" fmla="*/ 3241247 h 3241247"/>
                    <a:gd name="connsiteX2" fmla="*/ 242503 w 629347"/>
                    <a:gd name="connsiteY2" fmla="*/ 2522108 h 3241247"/>
                    <a:gd name="connsiteX3" fmla="*/ 217023 w 629347"/>
                    <a:gd name="connsiteY3" fmla="*/ 2484137 h 3241247"/>
                    <a:gd name="connsiteX4" fmla="*/ 281 w 629347"/>
                    <a:gd name="connsiteY4" fmla="*/ 2175569 h 3241247"/>
                    <a:gd name="connsiteX5" fmla="*/ 240766 w 629347"/>
                    <a:gd name="connsiteY5" fmla="*/ 1881560 h 3241247"/>
                    <a:gd name="connsiteX6" fmla="*/ 270299 w 629347"/>
                    <a:gd name="connsiteY6" fmla="*/ 1834571 h 3241247"/>
                    <a:gd name="connsiteX7" fmla="*/ 277165 w 629347"/>
                    <a:gd name="connsiteY7" fmla="*/ 826139 h 3241247"/>
                    <a:gd name="connsiteX8" fmla="*/ 422924 w 629347"/>
                    <a:gd name="connsiteY8" fmla="*/ 121 h 3241247"/>
                    <a:gd name="connsiteX9" fmla="*/ 419041 w 629347"/>
                    <a:gd name="connsiteY9" fmla="*/ 1844664 h 3241247"/>
                    <a:gd name="connsiteX10" fmla="*/ 456846 w 629347"/>
                    <a:gd name="connsiteY10" fmla="*/ 1905881 h 3241247"/>
                    <a:gd name="connsiteX11" fmla="*/ 628834 w 629347"/>
                    <a:gd name="connsiteY11" fmla="*/ 2201379 h 3241247"/>
                    <a:gd name="connsiteX12" fmla="*/ 424997 w 629347"/>
                    <a:gd name="connsiteY12" fmla="*/ 2480414 h 3241247"/>
                    <a:gd name="connsiteX13" fmla="*/ 392982 w 629347"/>
                    <a:gd name="connsiteY13" fmla="*/ 2519048 h 3241247"/>
                    <a:gd name="connsiteX14" fmla="*/ 389176 w 629347"/>
                    <a:gd name="connsiteY14" fmla="*/ 3221558 h 3241247"/>
                    <a:gd name="connsiteX0" fmla="*/ 389176 w 629347"/>
                    <a:gd name="connsiteY0" fmla="*/ 3221437 h 3241126"/>
                    <a:gd name="connsiteX1" fmla="*/ 238284 w 629347"/>
                    <a:gd name="connsiteY1" fmla="*/ 3241126 h 3241126"/>
                    <a:gd name="connsiteX2" fmla="*/ 242503 w 629347"/>
                    <a:gd name="connsiteY2" fmla="*/ 2521987 h 3241126"/>
                    <a:gd name="connsiteX3" fmla="*/ 217023 w 629347"/>
                    <a:gd name="connsiteY3" fmla="*/ 2484016 h 3241126"/>
                    <a:gd name="connsiteX4" fmla="*/ 281 w 629347"/>
                    <a:gd name="connsiteY4" fmla="*/ 2175448 h 3241126"/>
                    <a:gd name="connsiteX5" fmla="*/ 240766 w 629347"/>
                    <a:gd name="connsiteY5" fmla="*/ 1881439 h 3241126"/>
                    <a:gd name="connsiteX6" fmla="*/ 270299 w 629347"/>
                    <a:gd name="connsiteY6" fmla="*/ 1834450 h 3241126"/>
                    <a:gd name="connsiteX7" fmla="*/ 277165 w 629347"/>
                    <a:gd name="connsiteY7" fmla="*/ 826018 h 3241126"/>
                    <a:gd name="connsiteX8" fmla="*/ 422924 w 629347"/>
                    <a:gd name="connsiteY8" fmla="*/ 0 h 3241126"/>
                    <a:gd name="connsiteX9" fmla="*/ 419041 w 629347"/>
                    <a:gd name="connsiteY9" fmla="*/ 1844543 h 3241126"/>
                    <a:gd name="connsiteX10" fmla="*/ 456846 w 629347"/>
                    <a:gd name="connsiteY10" fmla="*/ 1905760 h 3241126"/>
                    <a:gd name="connsiteX11" fmla="*/ 628834 w 629347"/>
                    <a:gd name="connsiteY11" fmla="*/ 2201258 h 3241126"/>
                    <a:gd name="connsiteX12" fmla="*/ 424997 w 629347"/>
                    <a:gd name="connsiteY12" fmla="*/ 2480293 h 3241126"/>
                    <a:gd name="connsiteX13" fmla="*/ 392982 w 629347"/>
                    <a:gd name="connsiteY13" fmla="*/ 2518927 h 3241126"/>
                    <a:gd name="connsiteX14" fmla="*/ 389176 w 629347"/>
                    <a:gd name="connsiteY14" fmla="*/ 3221437 h 3241126"/>
                    <a:gd name="connsiteX0" fmla="*/ 389176 w 629347"/>
                    <a:gd name="connsiteY0" fmla="*/ 3221437 h 3241126"/>
                    <a:gd name="connsiteX1" fmla="*/ 238284 w 629347"/>
                    <a:gd name="connsiteY1" fmla="*/ 3241126 h 3241126"/>
                    <a:gd name="connsiteX2" fmla="*/ 242503 w 629347"/>
                    <a:gd name="connsiteY2" fmla="*/ 2521987 h 3241126"/>
                    <a:gd name="connsiteX3" fmla="*/ 217023 w 629347"/>
                    <a:gd name="connsiteY3" fmla="*/ 2484016 h 3241126"/>
                    <a:gd name="connsiteX4" fmla="*/ 281 w 629347"/>
                    <a:gd name="connsiteY4" fmla="*/ 2175448 h 3241126"/>
                    <a:gd name="connsiteX5" fmla="*/ 240766 w 629347"/>
                    <a:gd name="connsiteY5" fmla="*/ 1881439 h 3241126"/>
                    <a:gd name="connsiteX6" fmla="*/ 270299 w 629347"/>
                    <a:gd name="connsiteY6" fmla="*/ 1834450 h 3241126"/>
                    <a:gd name="connsiteX7" fmla="*/ 286105 w 629347"/>
                    <a:gd name="connsiteY7" fmla="*/ 492 h 3241126"/>
                    <a:gd name="connsiteX8" fmla="*/ 422924 w 629347"/>
                    <a:gd name="connsiteY8" fmla="*/ 0 h 3241126"/>
                    <a:gd name="connsiteX9" fmla="*/ 419041 w 629347"/>
                    <a:gd name="connsiteY9" fmla="*/ 1844543 h 3241126"/>
                    <a:gd name="connsiteX10" fmla="*/ 456846 w 629347"/>
                    <a:gd name="connsiteY10" fmla="*/ 1905760 h 3241126"/>
                    <a:gd name="connsiteX11" fmla="*/ 628834 w 629347"/>
                    <a:gd name="connsiteY11" fmla="*/ 2201258 h 3241126"/>
                    <a:gd name="connsiteX12" fmla="*/ 424997 w 629347"/>
                    <a:gd name="connsiteY12" fmla="*/ 2480293 h 3241126"/>
                    <a:gd name="connsiteX13" fmla="*/ 392982 w 629347"/>
                    <a:gd name="connsiteY13" fmla="*/ 2518927 h 3241126"/>
                    <a:gd name="connsiteX14" fmla="*/ 389176 w 629347"/>
                    <a:gd name="connsiteY14" fmla="*/ 3221437 h 3241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29347" h="3241126">
                      <a:moveTo>
                        <a:pt x="389176" y="3221437"/>
                      </a:moveTo>
                      <a:cubicBezTo>
                        <a:pt x="339293" y="3231034"/>
                        <a:pt x="289409" y="3240878"/>
                        <a:pt x="238284" y="3241126"/>
                      </a:cubicBezTo>
                      <a:cubicBezTo>
                        <a:pt x="239525" y="3001386"/>
                        <a:pt x="240600" y="2761728"/>
                        <a:pt x="242503" y="2521987"/>
                      </a:cubicBezTo>
                      <a:cubicBezTo>
                        <a:pt x="242668" y="2501719"/>
                        <a:pt x="239111" y="2492041"/>
                        <a:pt x="217023" y="2484016"/>
                      </a:cubicBezTo>
                      <a:cubicBezTo>
                        <a:pt x="78705" y="2433719"/>
                        <a:pt x="-5510" y="2311780"/>
                        <a:pt x="281" y="2175448"/>
                      </a:cubicBezTo>
                      <a:cubicBezTo>
                        <a:pt x="6320" y="2033572"/>
                        <a:pt x="97815" y="1919245"/>
                        <a:pt x="240766" y="1881439"/>
                      </a:cubicBezTo>
                      <a:cubicBezTo>
                        <a:pt x="271540" y="1873249"/>
                        <a:pt x="270216" y="1856952"/>
                        <a:pt x="270299" y="1834450"/>
                      </a:cubicBezTo>
                      <a:cubicBezTo>
                        <a:pt x="272615" y="1498334"/>
                        <a:pt x="284699" y="336608"/>
                        <a:pt x="286105" y="492"/>
                      </a:cubicBezTo>
                      <a:cubicBezTo>
                        <a:pt x="351278" y="4199"/>
                        <a:pt x="372456" y="3099"/>
                        <a:pt x="422924" y="0"/>
                      </a:cubicBezTo>
                      <a:cubicBezTo>
                        <a:pt x="419119" y="341660"/>
                        <a:pt x="423012" y="1502884"/>
                        <a:pt x="419041" y="1844543"/>
                      </a:cubicBezTo>
                      <a:cubicBezTo>
                        <a:pt x="418627" y="1876227"/>
                        <a:pt x="427809" y="1890704"/>
                        <a:pt x="456846" y="1905760"/>
                      </a:cubicBezTo>
                      <a:cubicBezTo>
                        <a:pt x="575062" y="1967391"/>
                        <a:pt x="635618" y="2067738"/>
                        <a:pt x="628834" y="2201258"/>
                      </a:cubicBezTo>
                      <a:cubicBezTo>
                        <a:pt x="621968" y="2336350"/>
                        <a:pt x="550658" y="2429582"/>
                        <a:pt x="424997" y="2480293"/>
                      </a:cubicBezTo>
                      <a:cubicBezTo>
                        <a:pt x="406632" y="2487739"/>
                        <a:pt x="392982" y="2492537"/>
                        <a:pt x="392982" y="2518927"/>
                      </a:cubicBezTo>
                      <a:cubicBezTo>
                        <a:pt x="392899" y="2753124"/>
                        <a:pt x="390748" y="2987322"/>
                        <a:pt x="389176" y="32214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자유형: 도형 20">
                  <a:extLst>
                    <a:ext uri="{FF2B5EF4-FFF2-40B4-BE49-F238E27FC236}">
                      <a16:creationId xmlns:a16="http://schemas.microsoft.com/office/drawing/2014/main" id="{C9C9C0EC-1087-EBB0-38C4-D4DBA504539F}"/>
                    </a:ext>
                  </a:extLst>
                </p:cNvPr>
                <p:cNvSpPr/>
                <p:nvPr/>
              </p:nvSpPr>
              <p:spPr>
                <a:xfrm>
                  <a:off x="6278615" y="2043253"/>
                  <a:ext cx="670723" cy="1258165"/>
                </a:xfrm>
                <a:custGeom>
                  <a:avLst/>
                  <a:gdLst>
                    <a:gd name="connsiteX0" fmla="*/ 64239 w 670723"/>
                    <a:gd name="connsiteY0" fmla="*/ 1324 h 1258165"/>
                    <a:gd name="connsiteX1" fmla="*/ 70361 w 670723"/>
                    <a:gd name="connsiteY1" fmla="*/ 0 h 1258165"/>
                    <a:gd name="connsiteX2" fmla="*/ 407718 w 670723"/>
                    <a:gd name="connsiteY2" fmla="*/ 788463 h 1258165"/>
                    <a:gd name="connsiteX3" fmla="*/ 198834 w 670723"/>
                    <a:gd name="connsiteY3" fmla="*/ 748755 h 1258165"/>
                    <a:gd name="connsiteX4" fmla="*/ 155072 w 670723"/>
                    <a:gd name="connsiteY4" fmla="*/ 782010 h 1258165"/>
                    <a:gd name="connsiteX5" fmla="*/ 155155 w 670723"/>
                    <a:gd name="connsiteY5" fmla="*/ 942582 h 1258165"/>
                    <a:gd name="connsiteX6" fmla="*/ 251945 w 670723"/>
                    <a:gd name="connsiteY6" fmla="*/ 1064024 h 1258165"/>
                    <a:gd name="connsiteX7" fmla="*/ 487135 w 670723"/>
                    <a:gd name="connsiteY7" fmla="*/ 1102244 h 1258165"/>
                    <a:gd name="connsiteX8" fmla="*/ 508892 w 670723"/>
                    <a:gd name="connsiteY8" fmla="*/ 1069567 h 1258165"/>
                    <a:gd name="connsiteX9" fmla="*/ 517082 w 670723"/>
                    <a:gd name="connsiteY9" fmla="*/ 632690 h 1258165"/>
                    <a:gd name="connsiteX10" fmla="*/ 588558 w 670723"/>
                    <a:gd name="connsiteY10" fmla="*/ 766706 h 1258165"/>
                    <a:gd name="connsiteX11" fmla="*/ 669464 w 670723"/>
                    <a:gd name="connsiteY11" fmla="*/ 1052112 h 1258165"/>
                    <a:gd name="connsiteX12" fmla="*/ 659289 w 670723"/>
                    <a:gd name="connsiteY12" fmla="*/ 1170658 h 1258165"/>
                    <a:gd name="connsiteX13" fmla="*/ 569034 w 670723"/>
                    <a:gd name="connsiteY13" fmla="*/ 1257934 h 1258165"/>
                    <a:gd name="connsiteX14" fmla="*/ 269814 w 670723"/>
                    <a:gd name="connsiteY14" fmla="*/ 1226085 h 1258165"/>
                    <a:gd name="connsiteX15" fmla="*/ 126 w 670723"/>
                    <a:gd name="connsiteY15" fmla="*/ 897745 h 1258165"/>
                    <a:gd name="connsiteX16" fmla="*/ 64239 w 670723"/>
                    <a:gd name="connsiteY16" fmla="*/ 1324 h 1258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670723" h="1258165">
                      <a:moveTo>
                        <a:pt x="64239" y="1324"/>
                      </a:moveTo>
                      <a:cubicBezTo>
                        <a:pt x="66307" y="910"/>
                        <a:pt x="68293" y="414"/>
                        <a:pt x="70361" y="0"/>
                      </a:cubicBezTo>
                      <a:cubicBezTo>
                        <a:pt x="136045" y="152713"/>
                        <a:pt x="359489" y="674797"/>
                        <a:pt x="407718" y="788463"/>
                      </a:cubicBezTo>
                      <a:cubicBezTo>
                        <a:pt x="335250" y="774813"/>
                        <a:pt x="266753" y="762901"/>
                        <a:pt x="198834" y="748755"/>
                      </a:cubicBezTo>
                      <a:cubicBezTo>
                        <a:pt x="168888" y="742550"/>
                        <a:pt x="155403" y="745611"/>
                        <a:pt x="155072" y="782010"/>
                      </a:cubicBezTo>
                      <a:cubicBezTo>
                        <a:pt x="154659" y="835534"/>
                        <a:pt x="146800" y="888645"/>
                        <a:pt x="155155" y="942582"/>
                      </a:cubicBezTo>
                      <a:cubicBezTo>
                        <a:pt x="164503" y="1002889"/>
                        <a:pt x="193954" y="1043425"/>
                        <a:pt x="251945" y="1064024"/>
                      </a:cubicBezTo>
                      <a:cubicBezTo>
                        <a:pt x="328136" y="1091158"/>
                        <a:pt x="407718" y="1095791"/>
                        <a:pt x="487135" y="1102244"/>
                      </a:cubicBezTo>
                      <a:cubicBezTo>
                        <a:pt x="512201" y="1101582"/>
                        <a:pt x="512201" y="1109854"/>
                        <a:pt x="508892" y="1069567"/>
                      </a:cubicBezTo>
                      <a:cubicBezTo>
                        <a:pt x="509223" y="924879"/>
                        <a:pt x="509140" y="780190"/>
                        <a:pt x="517082" y="632690"/>
                      </a:cubicBezTo>
                      <a:cubicBezTo>
                        <a:pt x="540659" y="677527"/>
                        <a:pt x="561920" y="721041"/>
                        <a:pt x="588558" y="766706"/>
                      </a:cubicBezTo>
                      <a:cubicBezTo>
                        <a:pt x="644646" y="861841"/>
                        <a:pt x="677736" y="911477"/>
                        <a:pt x="669464" y="1052112"/>
                      </a:cubicBezTo>
                      <a:cubicBezTo>
                        <a:pt x="665162" y="1088842"/>
                        <a:pt x="661191" y="1134838"/>
                        <a:pt x="659289" y="1170658"/>
                      </a:cubicBezTo>
                      <a:cubicBezTo>
                        <a:pt x="652919" y="1242382"/>
                        <a:pt x="627356" y="1260499"/>
                        <a:pt x="569034" y="1257934"/>
                      </a:cubicBezTo>
                      <a:cubicBezTo>
                        <a:pt x="468687" y="1253550"/>
                        <a:pt x="368423" y="1248090"/>
                        <a:pt x="269814" y="1226085"/>
                      </a:cubicBezTo>
                      <a:cubicBezTo>
                        <a:pt x="92366" y="1186542"/>
                        <a:pt x="5007" y="1080735"/>
                        <a:pt x="126" y="897745"/>
                      </a:cubicBezTo>
                      <a:cubicBezTo>
                        <a:pt x="-3017" y="780273"/>
                        <a:pt x="53485" y="153126"/>
                        <a:pt x="64239" y="13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자유형: 도형 21">
                  <a:extLst>
                    <a:ext uri="{FF2B5EF4-FFF2-40B4-BE49-F238E27FC236}">
                      <a16:creationId xmlns:a16="http://schemas.microsoft.com/office/drawing/2014/main" id="{116A6296-10BE-645D-0781-BAC9A9A4024B}"/>
                    </a:ext>
                  </a:extLst>
                </p:cNvPr>
                <p:cNvSpPr/>
                <p:nvPr/>
              </p:nvSpPr>
              <p:spPr>
                <a:xfrm>
                  <a:off x="6703291" y="1240230"/>
                  <a:ext cx="328261" cy="327108"/>
                </a:xfrm>
                <a:custGeom>
                  <a:avLst/>
                  <a:gdLst>
                    <a:gd name="connsiteX0" fmla="*/ 328259 w 328261"/>
                    <a:gd name="connsiteY0" fmla="*/ 165122 h 327108"/>
                    <a:gd name="connsiteX1" fmla="*/ 162062 w 328261"/>
                    <a:gd name="connsiteY1" fmla="*/ 327100 h 327108"/>
                    <a:gd name="connsiteX2" fmla="*/ 2 w 328261"/>
                    <a:gd name="connsiteY2" fmla="*/ 164212 h 327108"/>
                    <a:gd name="connsiteX3" fmla="*/ 165040 w 328261"/>
                    <a:gd name="connsiteY3" fmla="*/ 1 h 327108"/>
                    <a:gd name="connsiteX4" fmla="*/ 328259 w 328261"/>
                    <a:gd name="connsiteY4" fmla="*/ 165122 h 327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8261" h="327108">
                      <a:moveTo>
                        <a:pt x="328259" y="165122"/>
                      </a:moveTo>
                      <a:cubicBezTo>
                        <a:pt x="327763" y="257775"/>
                        <a:pt x="255626" y="328010"/>
                        <a:pt x="162062" y="327100"/>
                      </a:cubicBezTo>
                      <a:cubicBezTo>
                        <a:pt x="71808" y="326190"/>
                        <a:pt x="415" y="254384"/>
                        <a:pt x="2" y="164212"/>
                      </a:cubicBezTo>
                      <a:cubicBezTo>
                        <a:pt x="-412" y="72717"/>
                        <a:pt x="72966" y="-248"/>
                        <a:pt x="165040" y="1"/>
                      </a:cubicBezTo>
                      <a:cubicBezTo>
                        <a:pt x="257694" y="332"/>
                        <a:pt x="328756" y="72138"/>
                        <a:pt x="328259" y="165122"/>
                      </a:cubicBezTo>
                      <a:close/>
                    </a:path>
                  </a:pathLst>
                </a:custGeom>
                <a:solidFill>
                  <a:srgbClr val="FBB726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1" name="그룹 5">
                <a:extLst>
                  <a:ext uri="{FF2B5EF4-FFF2-40B4-BE49-F238E27FC236}">
                    <a16:creationId xmlns:a16="http://schemas.microsoft.com/office/drawing/2014/main" id="{173337D0-7BAB-17FC-30EC-C16D26BA94F3}"/>
                  </a:ext>
                </a:extLst>
              </p:cNvPr>
              <p:cNvGrpSpPr/>
              <p:nvPr/>
            </p:nvGrpSpPr>
            <p:grpSpPr>
              <a:xfrm>
                <a:off x="4901540" y="2756822"/>
                <a:ext cx="2217933" cy="2554029"/>
                <a:chOff x="4901540" y="2756822"/>
                <a:chExt cx="2217933" cy="2554029"/>
              </a:xfrm>
            </p:grpSpPr>
            <p:sp>
              <p:nvSpPr>
                <p:cNvPr id="42" name="자유형: 도형 6">
                  <a:extLst>
                    <a:ext uri="{FF2B5EF4-FFF2-40B4-BE49-F238E27FC236}">
                      <a16:creationId xmlns:a16="http://schemas.microsoft.com/office/drawing/2014/main" id="{2DA62633-3B92-1259-866D-1C39709AD3BF}"/>
                    </a:ext>
                  </a:extLst>
                </p:cNvPr>
                <p:cNvSpPr/>
                <p:nvPr/>
              </p:nvSpPr>
              <p:spPr>
                <a:xfrm>
                  <a:off x="4979350" y="4148858"/>
                  <a:ext cx="2140123" cy="709689"/>
                </a:xfrm>
                <a:custGeom>
                  <a:avLst/>
                  <a:gdLst>
                    <a:gd name="connsiteX0" fmla="*/ 86543 w 2140123"/>
                    <a:gd name="connsiteY0" fmla="*/ 708905 h 709689"/>
                    <a:gd name="connsiteX1" fmla="*/ 51219 w 2140123"/>
                    <a:gd name="connsiteY1" fmla="*/ 673416 h 709689"/>
                    <a:gd name="connsiteX2" fmla="*/ 1583 w 2140123"/>
                    <a:gd name="connsiteY2" fmla="*/ 344662 h 709689"/>
                    <a:gd name="connsiteX3" fmla="*/ 31530 w 2140123"/>
                    <a:gd name="connsiteY3" fmla="*/ 300983 h 709689"/>
                    <a:gd name="connsiteX4" fmla="*/ 2057908 w 2140123"/>
                    <a:gd name="connsiteY4" fmla="*/ 1100 h 709689"/>
                    <a:gd name="connsiteX5" fmla="*/ 2084794 w 2140123"/>
                    <a:gd name="connsiteY5" fmla="*/ 19134 h 709689"/>
                    <a:gd name="connsiteX6" fmla="*/ 2139559 w 2140123"/>
                    <a:gd name="connsiteY6" fmla="*/ 380317 h 709689"/>
                    <a:gd name="connsiteX7" fmla="*/ 2108785 w 2140123"/>
                    <a:gd name="connsiteY7" fmla="*/ 408527 h 709689"/>
                    <a:gd name="connsiteX8" fmla="*/ 86543 w 2140123"/>
                    <a:gd name="connsiteY8" fmla="*/ 708905 h 709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40123" h="709689">
                      <a:moveTo>
                        <a:pt x="86543" y="708905"/>
                      </a:moveTo>
                      <a:cubicBezTo>
                        <a:pt x="57506" y="714200"/>
                        <a:pt x="54280" y="691615"/>
                        <a:pt x="51219" y="673416"/>
                      </a:cubicBezTo>
                      <a:cubicBezTo>
                        <a:pt x="41457" y="615424"/>
                        <a:pt x="9773" y="396035"/>
                        <a:pt x="1583" y="344662"/>
                      </a:cubicBezTo>
                      <a:cubicBezTo>
                        <a:pt x="-2305" y="320092"/>
                        <a:pt x="-1312" y="305201"/>
                        <a:pt x="31530" y="300983"/>
                      </a:cubicBezTo>
                      <a:cubicBezTo>
                        <a:pt x="159011" y="284520"/>
                        <a:pt x="1991810" y="12185"/>
                        <a:pt x="2057908" y="1100"/>
                      </a:cubicBezTo>
                      <a:cubicBezTo>
                        <a:pt x="2075943" y="-1878"/>
                        <a:pt x="2081981" y="273"/>
                        <a:pt x="2084794" y="19134"/>
                      </a:cubicBezTo>
                      <a:cubicBezTo>
                        <a:pt x="2102249" y="139667"/>
                        <a:pt x="2120449" y="260033"/>
                        <a:pt x="2139559" y="380317"/>
                      </a:cubicBezTo>
                      <a:cubicBezTo>
                        <a:pt x="2143943" y="408030"/>
                        <a:pt x="2121773" y="406293"/>
                        <a:pt x="2108785" y="408527"/>
                      </a:cubicBezTo>
                      <a:cubicBezTo>
                        <a:pt x="2049470" y="419033"/>
                        <a:pt x="93244" y="707416"/>
                        <a:pt x="86543" y="708905"/>
                      </a:cubicBezTo>
                      <a:close/>
                    </a:path>
                  </a:pathLst>
                </a:custGeom>
                <a:solidFill>
                  <a:srgbClr val="C8D5DD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자유형: 도형 7">
                  <a:extLst>
                    <a:ext uri="{FF2B5EF4-FFF2-40B4-BE49-F238E27FC236}">
                      <a16:creationId xmlns:a16="http://schemas.microsoft.com/office/drawing/2014/main" id="{8E2B221B-4E50-40A8-9F3C-B6964376E00D}"/>
                    </a:ext>
                  </a:extLst>
                </p:cNvPr>
                <p:cNvSpPr/>
                <p:nvPr/>
              </p:nvSpPr>
              <p:spPr>
                <a:xfrm>
                  <a:off x="4901540" y="3616519"/>
                  <a:ext cx="2138044" cy="706906"/>
                </a:xfrm>
                <a:custGeom>
                  <a:avLst/>
                  <a:gdLst>
                    <a:gd name="connsiteX0" fmla="*/ 2048277 w 2138044"/>
                    <a:gd name="connsiteY0" fmla="*/ 1179 h 706906"/>
                    <a:gd name="connsiteX1" fmla="*/ 2087323 w 2138044"/>
                    <a:gd name="connsiteY1" fmla="*/ 30960 h 706906"/>
                    <a:gd name="connsiteX2" fmla="*/ 2136793 w 2138044"/>
                    <a:gd name="connsiteY2" fmla="*/ 363933 h 706906"/>
                    <a:gd name="connsiteX3" fmla="*/ 2105606 w 2138044"/>
                    <a:gd name="connsiteY3" fmla="*/ 407613 h 706906"/>
                    <a:gd name="connsiteX4" fmla="*/ 74843 w 2138044"/>
                    <a:gd name="connsiteY4" fmla="*/ 706089 h 706906"/>
                    <a:gd name="connsiteX5" fmla="*/ 52921 w 2138044"/>
                    <a:gd name="connsiteY5" fmla="*/ 692025 h 706906"/>
                    <a:gd name="connsiteX6" fmla="*/ 803 w 2138044"/>
                    <a:gd name="connsiteY6" fmla="*/ 330429 h 706906"/>
                    <a:gd name="connsiteX7" fmla="*/ 25621 w 2138044"/>
                    <a:gd name="connsiteY7" fmla="*/ 298662 h 706906"/>
                    <a:gd name="connsiteX8" fmla="*/ 2048277 w 2138044"/>
                    <a:gd name="connsiteY8" fmla="*/ 1179 h 706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38044" h="706906">
                      <a:moveTo>
                        <a:pt x="2048277" y="1179"/>
                      </a:moveTo>
                      <a:cubicBezTo>
                        <a:pt x="2072515" y="-3950"/>
                        <a:pt x="2083932" y="7962"/>
                        <a:pt x="2087323" y="30960"/>
                      </a:cubicBezTo>
                      <a:cubicBezTo>
                        <a:pt x="2103703" y="141979"/>
                        <a:pt x="2120497" y="252915"/>
                        <a:pt x="2136793" y="363933"/>
                      </a:cubicBezTo>
                      <a:cubicBezTo>
                        <a:pt x="2140268" y="387676"/>
                        <a:pt x="2138448" y="403394"/>
                        <a:pt x="2105606" y="407613"/>
                      </a:cubicBezTo>
                      <a:cubicBezTo>
                        <a:pt x="1979448" y="423827"/>
                        <a:pt x="203483" y="687227"/>
                        <a:pt x="74843" y="706089"/>
                      </a:cubicBezTo>
                      <a:cubicBezTo>
                        <a:pt x="60946" y="708157"/>
                        <a:pt x="55072" y="707247"/>
                        <a:pt x="52921" y="692025"/>
                      </a:cubicBezTo>
                      <a:cubicBezTo>
                        <a:pt x="36210" y="571410"/>
                        <a:pt x="19996" y="450713"/>
                        <a:pt x="803" y="330429"/>
                      </a:cubicBezTo>
                      <a:cubicBezTo>
                        <a:pt x="-3250" y="305198"/>
                        <a:pt x="8497" y="301144"/>
                        <a:pt x="25621" y="298662"/>
                      </a:cubicBezTo>
                      <a:cubicBezTo>
                        <a:pt x="201745" y="273183"/>
                        <a:pt x="1987307" y="9617"/>
                        <a:pt x="2048277" y="1179"/>
                      </a:cubicBezTo>
                      <a:close/>
                    </a:path>
                  </a:pathLst>
                </a:custGeom>
                <a:solidFill>
                  <a:srgbClr val="C8D5DD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자유형: 도형 8">
                  <a:extLst>
                    <a:ext uri="{FF2B5EF4-FFF2-40B4-BE49-F238E27FC236}">
                      <a16:creationId xmlns:a16="http://schemas.microsoft.com/office/drawing/2014/main" id="{E6C0F084-AA7D-3EFB-9A43-8130CC3E1F11}"/>
                    </a:ext>
                  </a:extLst>
                </p:cNvPr>
                <p:cNvSpPr/>
                <p:nvPr/>
              </p:nvSpPr>
              <p:spPr>
                <a:xfrm>
                  <a:off x="5480803" y="4784735"/>
                  <a:ext cx="1297268" cy="526116"/>
                </a:xfrm>
                <a:custGeom>
                  <a:avLst/>
                  <a:gdLst>
                    <a:gd name="connsiteX0" fmla="*/ 70528 w 1297268"/>
                    <a:gd name="connsiteY0" fmla="*/ 525209 h 526116"/>
                    <a:gd name="connsiteX1" fmla="*/ 44303 w 1297268"/>
                    <a:gd name="connsiteY1" fmla="*/ 504280 h 526116"/>
                    <a:gd name="connsiteX2" fmla="*/ 955 w 1297268"/>
                    <a:gd name="connsiteY2" fmla="*/ 206383 h 526116"/>
                    <a:gd name="connsiteX3" fmla="*/ 22050 w 1297268"/>
                    <a:gd name="connsiteY3" fmla="*/ 178587 h 526116"/>
                    <a:gd name="connsiteX4" fmla="*/ 1209005 w 1297268"/>
                    <a:gd name="connsiteY4" fmla="*/ 1801 h 526116"/>
                    <a:gd name="connsiteX5" fmla="*/ 1255167 w 1297268"/>
                    <a:gd name="connsiteY5" fmla="*/ 35057 h 526116"/>
                    <a:gd name="connsiteX6" fmla="*/ 1296116 w 1297268"/>
                    <a:gd name="connsiteY6" fmla="*/ 316657 h 526116"/>
                    <a:gd name="connsiteX7" fmla="*/ 1273449 w 1297268"/>
                    <a:gd name="connsiteY7" fmla="*/ 346935 h 526116"/>
                    <a:gd name="connsiteX8" fmla="*/ 78056 w 1297268"/>
                    <a:gd name="connsiteY8" fmla="*/ 523720 h 526116"/>
                    <a:gd name="connsiteX9" fmla="*/ 70528 w 1297268"/>
                    <a:gd name="connsiteY9" fmla="*/ 525209 h 526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97268" h="526116">
                      <a:moveTo>
                        <a:pt x="70528" y="525209"/>
                      </a:moveTo>
                      <a:cubicBezTo>
                        <a:pt x="47943" y="529511"/>
                        <a:pt x="46206" y="517847"/>
                        <a:pt x="44303" y="504280"/>
                      </a:cubicBezTo>
                      <a:cubicBezTo>
                        <a:pt x="30323" y="404926"/>
                        <a:pt x="16673" y="305489"/>
                        <a:pt x="955" y="206383"/>
                      </a:cubicBezTo>
                      <a:cubicBezTo>
                        <a:pt x="-2354" y="185619"/>
                        <a:pt x="2527" y="181399"/>
                        <a:pt x="22050" y="178587"/>
                      </a:cubicBezTo>
                      <a:cubicBezTo>
                        <a:pt x="201566" y="152445"/>
                        <a:pt x="992925" y="35057"/>
                        <a:pt x="1209005" y="1801"/>
                      </a:cubicBezTo>
                      <a:cubicBezTo>
                        <a:pt x="1240028" y="-2997"/>
                        <a:pt x="1251279" y="-185"/>
                        <a:pt x="1255167" y="35057"/>
                      </a:cubicBezTo>
                      <a:cubicBezTo>
                        <a:pt x="1265590" y="129282"/>
                        <a:pt x="1280646" y="223093"/>
                        <a:pt x="1296116" y="316657"/>
                      </a:cubicBezTo>
                      <a:cubicBezTo>
                        <a:pt x="1299839" y="339158"/>
                        <a:pt x="1295123" y="343791"/>
                        <a:pt x="1273449" y="346935"/>
                      </a:cubicBezTo>
                      <a:cubicBezTo>
                        <a:pt x="994497" y="387222"/>
                        <a:pt x="197678" y="505686"/>
                        <a:pt x="78056" y="523720"/>
                      </a:cubicBezTo>
                      <a:cubicBezTo>
                        <a:pt x="73920" y="524217"/>
                        <a:pt x="69949" y="525292"/>
                        <a:pt x="70528" y="525209"/>
                      </a:cubicBezTo>
                      <a:close/>
                    </a:path>
                  </a:pathLst>
                </a:custGeom>
                <a:solidFill>
                  <a:srgbClr val="00BBE8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자유형: 도형 9">
                  <a:extLst>
                    <a:ext uri="{FF2B5EF4-FFF2-40B4-BE49-F238E27FC236}">
                      <a16:creationId xmlns:a16="http://schemas.microsoft.com/office/drawing/2014/main" id="{7442DD11-9D61-1782-61E9-EA23C6AB21F4}"/>
                    </a:ext>
                  </a:extLst>
                </p:cNvPr>
                <p:cNvSpPr/>
                <p:nvPr/>
              </p:nvSpPr>
              <p:spPr>
                <a:xfrm>
                  <a:off x="5481580" y="2756822"/>
                  <a:ext cx="828357" cy="852984"/>
                </a:xfrm>
                <a:custGeom>
                  <a:avLst/>
                  <a:gdLst>
                    <a:gd name="connsiteX0" fmla="*/ 534930 w 828357"/>
                    <a:gd name="connsiteY0" fmla="*/ 403410 h 852984"/>
                    <a:gd name="connsiteX1" fmla="*/ 592745 w 828357"/>
                    <a:gd name="connsiteY1" fmla="*/ 405964 h 852984"/>
                    <a:gd name="connsiteX2" fmla="*/ 828267 w 828357"/>
                    <a:gd name="connsiteY2" fmla="*/ 675569 h 852984"/>
                    <a:gd name="connsiteX3" fmla="*/ 758032 w 828357"/>
                    <a:gd name="connsiteY3" fmla="*/ 752339 h 852984"/>
                    <a:gd name="connsiteX4" fmla="*/ 708645 w 828357"/>
                    <a:gd name="connsiteY4" fmla="*/ 752421 h 852984"/>
                    <a:gd name="connsiteX5" fmla="*/ 189372 w 828357"/>
                    <a:gd name="connsiteY5" fmla="*/ 818850 h 852984"/>
                    <a:gd name="connsiteX6" fmla="*/ 75458 w 828357"/>
                    <a:gd name="connsiteY6" fmla="*/ 852851 h 852984"/>
                    <a:gd name="connsiteX7" fmla="*/ 16888 w 828357"/>
                    <a:gd name="connsiteY7" fmla="*/ 817444 h 852984"/>
                    <a:gd name="connsiteX8" fmla="*/ 195246 w 828357"/>
                    <a:gd name="connsiteY8" fmla="*/ 452870 h 852984"/>
                    <a:gd name="connsiteX9" fmla="*/ 233879 w 828357"/>
                    <a:gd name="connsiteY9" fmla="*/ 461721 h 852984"/>
                    <a:gd name="connsiteX10" fmla="*/ 479162 w 828357"/>
                    <a:gd name="connsiteY10" fmla="*/ 429458 h 852984"/>
                    <a:gd name="connsiteX11" fmla="*/ 534930 w 828357"/>
                    <a:gd name="connsiteY11" fmla="*/ 403410 h 852984"/>
                    <a:gd name="connsiteX12" fmla="*/ 347875 w 828357"/>
                    <a:gd name="connsiteY12" fmla="*/ 27 h 852984"/>
                    <a:gd name="connsiteX13" fmla="*/ 564287 w 828357"/>
                    <a:gd name="connsiteY13" fmla="*/ 226448 h 852984"/>
                    <a:gd name="connsiteX14" fmla="*/ 340182 w 828357"/>
                    <a:gd name="connsiteY14" fmla="*/ 445342 h 852984"/>
                    <a:gd name="connsiteX15" fmla="*/ 118972 w 828357"/>
                    <a:gd name="connsiteY15" fmla="*/ 218755 h 852984"/>
                    <a:gd name="connsiteX16" fmla="*/ 347875 w 828357"/>
                    <a:gd name="connsiteY16" fmla="*/ 27 h 852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28357" h="852984">
                      <a:moveTo>
                        <a:pt x="534930" y="403410"/>
                      </a:moveTo>
                      <a:cubicBezTo>
                        <a:pt x="553554" y="400566"/>
                        <a:pt x="572519" y="402490"/>
                        <a:pt x="592745" y="405964"/>
                      </a:cubicBezTo>
                      <a:cubicBezTo>
                        <a:pt x="714684" y="426976"/>
                        <a:pt x="824048" y="552637"/>
                        <a:pt x="828267" y="675569"/>
                      </a:cubicBezTo>
                      <a:cubicBezTo>
                        <a:pt x="830004" y="725039"/>
                        <a:pt x="806758" y="750684"/>
                        <a:pt x="758032" y="752339"/>
                      </a:cubicBezTo>
                      <a:cubicBezTo>
                        <a:pt x="741652" y="752918"/>
                        <a:pt x="725107" y="752421"/>
                        <a:pt x="708645" y="752421"/>
                      </a:cubicBezTo>
                      <a:cubicBezTo>
                        <a:pt x="531280" y="740674"/>
                        <a:pt x="359044" y="770621"/>
                        <a:pt x="189372" y="818850"/>
                      </a:cubicBezTo>
                      <a:cubicBezTo>
                        <a:pt x="151318" y="829688"/>
                        <a:pt x="116408" y="850700"/>
                        <a:pt x="75458" y="852851"/>
                      </a:cubicBezTo>
                      <a:cubicBezTo>
                        <a:pt x="47166" y="854340"/>
                        <a:pt x="29049" y="843420"/>
                        <a:pt x="16888" y="817444"/>
                      </a:cubicBezTo>
                      <a:cubicBezTo>
                        <a:pt x="-41599" y="692114"/>
                        <a:pt x="60071" y="484636"/>
                        <a:pt x="195246" y="452870"/>
                      </a:cubicBezTo>
                      <a:cubicBezTo>
                        <a:pt x="211129" y="449147"/>
                        <a:pt x="221553" y="457172"/>
                        <a:pt x="233879" y="461721"/>
                      </a:cubicBezTo>
                      <a:cubicBezTo>
                        <a:pt x="321403" y="494067"/>
                        <a:pt x="406942" y="489187"/>
                        <a:pt x="479162" y="429458"/>
                      </a:cubicBezTo>
                      <a:cubicBezTo>
                        <a:pt x="498024" y="413865"/>
                        <a:pt x="516306" y="406254"/>
                        <a:pt x="534930" y="403410"/>
                      </a:cubicBezTo>
                      <a:close/>
                      <a:moveTo>
                        <a:pt x="347875" y="27"/>
                      </a:moveTo>
                      <a:cubicBezTo>
                        <a:pt x="465429" y="1847"/>
                        <a:pt x="565445" y="106495"/>
                        <a:pt x="564287" y="226448"/>
                      </a:cubicBezTo>
                      <a:cubicBezTo>
                        <a:pt x="563129" y="344829"/>
                        <a:pt x="459307" y="446252"/>
                        <a:pt x="340182" y="445342"/>
                      </a:cubicBezTo>
                      <a:cubicBezTo>
                        <a:pt x="220146" y="444432"/>
                        <a:pt x="116573" y="338377"/>
                        <a:pt x="118972" y="218755"/>
                      </a:cubicBezTo>
                      <a:cubicBezTo>
                        <a:pt x="121371" y="98554"/>
                        <a:pt x="226516" y="-1876"/>
                        <a:pt x="347875" y="27"/>
                      </a:cubicBezTo>
                      <a:close/>
                    </a:path>
                  </a:pathLst>
                </a:custGeom>
                <a:solidFill>
                  <a:srgbClr val="71CEEA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자유형: 도형 10">
                  <a:extLst>
                    <a:ext uri="{FF2B5EF4-FFF2-40B4-BE49-F238E27FC236}">
                      <a16:creationId xmlns:a16="http://schemas.microsoft.com/office/drawing/2014/main" id="{0B08103B-4E5E-32EA-3678-471350289968}"/>
                    </a:ext>
                  </a:extLst>
                </p:cNvPr>
                <p:cNvSpPr/>
                <p:nvPr/>
              </p:nvSpPr>
              <p:spPr>
                <a:xfrm>
                  <a:off x="6069440" y="3803192"/>
                  <a:ext cx="263721" cy="265167"/>
                </a:xfrm>
                <a:custGeom>
                  <a:avLst/>
                  <a:gdLst>
                    <a:gd name="connsiteX0" fmla="*/ 191350 w 263721"/>
                    <a:gd name="connsiteY0" fmla="*/ 148471 h 265167"/>
                    <a:gd name="connsiteX1" fmla="*/ 222372 w 263721"/>
                    <a:gd name="connsiteY1" fmla="*/ 180735 h 265167"/>
                    <a:gd name="connsiteX2" fmla="*/ 226260 w 263721"/>
                    <a:gd name="connsiteY2" fmla="*/ 234010 h 265167"/>
                    <a:gd name="connsiteX3" fmla="*/ 181506 w 263721"/>
                    <a:gd name="connsiteY3" fmla="*/ 232025 h 265167"/>
                    <a:gd name="connsiteX4" fmla="*/ 141880 w 263721"/>
                    <a:gd name="connsiteY4" fmla="*/ 188097 h 265167"/>
                    <a:gd name="connsiteX5" fmla="*/ 113008 w 263721"/>
                    <a:gd name="connsiteY5" fmla="*/ 241208 h 265167"/>
                    <a:gd name="connsiteX6" fmla="*/ 71893 w 263721"/>
                    <a:gd name="connsiteY6" fmla="*/ 258580 h 265167"/>
                    <a:gd name="connsiteX7" fmla="*/ 56175 w 263721"/>
                    <a:gd name="connsiteY7" fmla="*/ 210516 h 265167"/>
                    <a:gd name="connsiteX8" fmla="*/ 66102 w 263721"/>
                    <a:gd name="connsiteY8" fmla="*/ 192565 h 265167"/>
                    <a:gd name="connsiteX9" fmla="*/ 40457 w 263721"/>
                    <a:gd name="connsiteY9" fmla="*/ 153104 h 265167"/>
                    <a:gd name="connsiteX10" fmla="*/ 749 w 263721"/>
                    <a:gd name="connsiteY10" fmla="*/ 118525 h 265167"/>
                    <a:gd name="connsiteX11" fmla="*/ 42360 w 263721"/>
                    <a:gd name="connsiteY11" fmla="*/ 86758 h 265167"/>
                    <a:gd name="connsiteX12" fmla="*/ 84137 w 263721"/>
                    <a:gd name="connsiteY12" fmla="*/ 42334 h 265167"/>
                    <a:gd name="connsiteX13" fmla="*/ 114332 w 263721"/>
                    <a:gd name="connsiteY13" fmla="*/ 971 h 265167"/>
                    <a:gd name="connsiteX14" fmla="*/ 149987 w 263721"/>
                    <a:gd name="connsiteY14" fmla="*/ 38032 h 265167"/>
                    <a:gd name="connsiteX15" fmla="*/ 204586 w 263721"/>
                    <a:gd name="connsiteY15" fmla="*/ 68227 h 265167"/>
                    <a:gd name="connsiteX16" fmla="*/ 260095 w 263721"/>
                    <a:gd name="connsiteY16" fmla="*/ 89984 h 265167"/>
                    <a:gd name="connsiteX17" fmla="*/ 251161 w 263721"/>
                    <a:gd name="connsiteY17" fmla="*/ 118525 h 265167"/>
                    <a:gd name="connsiteX18" fmla="*/ 191350 w 263721"/>
                    <a:gd name="connsiteY18" fmla="*/ 148471 h 265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63721" h="265167">
                      <a:moveTo>
                        <a:pt x="191350" y="148471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3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3" y="208862"/>
                        <a:pt x="120867" y="224662"/>
                        <a:pt x="113008" y="241208"/>
                      </a:cubicBezTo>
                      <a:cubicBezTo>
                        <a:pt x="104157" y="259821"/>
                        <a:pt x="97786" y="274050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4" y="198107"/>
                        <a:pt x="66102" y="192565"/>
                      </a:cubicBezTo>
                      <a:cubicBezTo>
                        <a:pt x="90259" y="157985"/>
                        <a:pt x="64779" y="156330"/>
                        <a:pt x="40457" y="153104"/>
                      </a:cubicBezTo>
                      <a:cubicBezTo>
                        <a:pt x="20024" y="150374"/>
                        <a:pt x="-4628" y="155834"/>
                        <a:pt x="749" y="118525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89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2"/>
                        <a:pt x="114332" y="971"/>
                      </a:cubicBezTo>
                      <a:cubicBezTo>
                        <a:pt x="151641" y="-5068"/>
                        <a:pt x="147091" y="18260"/>
                        <a:pt x="149987" y="38032"/>
                      </a:cubicBezTo>
                      <a:cubicBezTo>
                        <a:pt x="157929" y="92218"/>
                        <a:pt x="159169" y="95030"/>
                        <a:pt x="204586" y="68227"/>
                      </a:cubicBezTo>
                      <a:cubicBezTo>
                        <a:pt x="237676" y="48704"/>
                        <a:pt x="248596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5"/>
                      </a:cubicBezTo>
                      <a:cubicBezTo>
                        <a:pt x="232299" y="127045"/>
                        <a:pt x="214182" y="136973"/>
                        <a:pt x="191350" y="148471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자유형: 도형 11">
                  <a:extLst>
                    <a:ext uri="{FF2B5EF4-FFF2-40B4-BE49-F238E27FC236}">
                      <a16:creationId xmlns:a16="http://schemas.microsoft.com/office/drawing/2014/main" id="{D85CC609-9DCE-E371-7685-DFE851FFBFF5}"/>
                    </a:ext>
                  </a:extLst>
                </p:cNvPr>
                <p:cNvSpPr/>
                <p:nvPr/>
              </p:nvSpPr>
              <p:spPr>
                <a:xfrm>
                  <a:off x="5078132" y="3946805"/>
                  <a:ext cx="263721" cy="265167"/>
                </a:xfrm>
                <a:custGeom>
                  <a:avLst/>
                  <a:gdLst>
                    <a:gd name="connsiteX0" fmla="*/ 191350 w 263721"/>
                    <a:gd name="connsiteY0" fmla="*/ 148472 h 265167"/>
                    <a:gd name="connsiteX1" fmla="*/ 222372 w 263721"/>
                    <a:gd name="connsiteY1" fmla="*/ 180735 h 265167"/>
                    <a:gd name="connsiteX2" fmla="*/ 226260 w 263721"/>
                    <a:gd name="connsiteY2" fmla="*/ 234010 h 265167"/>
                    <a:gd name="connsiteX3" fmla="*/ 181506 w 263721"/>
                    <a:gd name="connsiteY3" fmla="*/ 232025 h 265167"/>
                    <a:gd name="connsiteX4" fmla="*/ 141880 w 263721"/>
                    <a:gd name="connsiteY4" fmla="*/ 188097 h 265167"/>
                    <a:gd name="connsiteX5" fmla="*/ 113008 w 263721"/>
                    <a:gd name="connsiteY5" fmla="*/ 241208 h 265167"/>
                    <a:gd name="connsiteX6" fmla="*/ 71893 w 263721"/>
                    <a:gd name="connsiteY6" fmla="*/ 258580 h 265167"/>
                    <a:gd name="connsiteX7" fmla="*/ 56175 w 263721"/>
                    <a:gd name="connsiteY7" fmla="*/ 210516 h 265167"/>
                    <a:gd name="connsiteX8" fmla="*/ 66103 w 263721"/>
                    <a:gd name="connsiteY8" fmla="*/ 192564 h 265167"/>
                    <a:gd name="connsiteX9" fmla="*/ 40458 w 263721"/>
                    <a:gd name="connsiteY9" fmla="*/ 153104 h 265167"/>
                    <a:gd name="connsiteX10" fmla="*/ 749 w 263721"/>
                    <a:gd name="connsiteY10" fmla="*/ 118525 h 265167"/>
                    <a:gd name="connsiteX11" fmla="*/ 42360 w 263721"/>
                    <a:gd name="connsiteY11" fmla="*/ 86758 h 265167"/>
                    <a:gd name="connsiteX12" fmla="*/ 84137 w 263721"/>
                    <a:gd name="connsiteY12" fmla="*/ 42334 h 265167"/>
                    <a:gd name="connsiteX13" fmla="*/ 114332 w 263721"/>
                    <a:gd name="connsiteY13" fmla="*/ 971 h 265167"/>
                    <a:gd name="connsiteX14" fmla="*/ 149987 w 263721"/>
                    <a:gd name="connsiteY14" fmla="*/ 38032 h 265167"/>
                    <a:gd name="connsiteX15" fmla="*/ 204586 w 263721"/>
                    <a:gd name="connsiteY15" fmla="*/ 68227 h 265167"/>
                    <a:gd name="connsiteX16" fmla="*/ 260095 w 263721"/>
                    <a:gd name="connsiteY16" fmla="*/ 89984 h 265167"/>
                    <a:gd name="connsiteX17" fmla="*/ 251161 w 263721"/>
                    <a:gd name="connsiteY17" fmla="*/ 118525 h 265167"/>
                    <a:gd name="connsiteX18" fmla="*/ 191350 w 263721"/>
                    <a:gd name="connsiteY18" fmla="*/ 148472 h 265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63721" h="265167">
                      <a:moveTo>
                        <a:pt x="191350" y="148472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3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8"/>
                      </a:cubicBezTo>
                      <a:cubicBezTo>
                        <a:pt x="104157" y="259821"/>
                        <a:pt x="97787" y="274050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5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8"/>
                        <a:pt x="147091" y="18260"/>
                        <a:pt x="149987" y="38032"/>
                      </a:cubicBezTo>
                      <a:cubicBezTo>
                        <a:pt x="157929" y="92218"/>
                        <a:pt x="159170" y="95030"/>
                        <a:pt x="204586" y="68227"/>
                      </a:cubicBezTo>
                      <a:cubicBezTo>
                        <a:pt x="237677" y="48704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5"/>
                      </a:cubicBezTo>
                      <a:cubicBezTo>
                        <a:pt x="232300" y="126963"/>
                        <a:pt x="214265" y="136890"/>
                        <a:pt x="191350" y="14847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자유형: 도형 12">
                  <a:extLst>
                    <a:ext uri="{FF2B5EF4-FFF2-40B4-BE49-F238E27FC236}">
                      <a16:creationId xmlns:a16="http://schemas.microsoft.com/office/drawing/2014/main" id="{3E2B7848-96A8-710B-FBD5-F220B868B2B2}"/>
                    </a:ext>
                  </a:extLst>
                </p:cNvPr>
                <p:cNvSpPr/>
                <p:nvPr/>
              </p:nvSpPr>
              <p:spPr>
                <a:xfrm>
                  <a:off x="5409037" y="3905442"/>
                  <a:ext cx="263721" cy="265167"/>
                </a:xfrm>
                <a:custGeom>
                  <a:avLst/>
                  <a:gdLst>
                    <a:gd name="connsiteX0" fmla="*/ 191350 w 263721"/>
                    <a:gd name="connsiteY0" fmla="*/ 148472 h 265167"/>
                    <a:gd name="connsiteX1" fmla="*/ 222372 w 263721"/>
                    <a:gd name="connsiteY1" fmla="*/ 180735 h 265167"/>
                    <a:gd name="connsiteX2" fmla="*/ 226260 w 263721"/>
                    <a:gd name="connsiteY2" fmla="*/ 234010 h 265167"/>
                    <a:gd name="connsiteX3" fmla="*/ 181506 w 263721"/>
                    <a:gd name="connsiteY3" fmla="*/ 232025 h 265167"/>
                    <a:gd name="connsiteX4" fmla="*/ 141880 w 263721"/>
                    <a:gd name="connsiteY4" fmla="*/ 188097 h 265167"/>
                    <a:gd name="connsiteX5" fmla="*/ 113008 w 263721"/>
                    <a:gd name="connsiteY5" fmla="*/ 241208 h 265167"/>
                    <a:gd name="connsiteX6" fmla="*/ 71893 w 263721"/>
                    <a:gd name="connsiteY6" fmla="*/ 258580 h 265167"/>
                    <a:gd name="connsiteX7" fmla="*/ 56175 w 263721"/>
                    <a:gd name="connsiteY7" fmla="*/ 210516 h 265167"/>
                    <a:gd name="connsiteX8" fmla="*/ 66103 w 263721"/>
                    <a:gd name="connsiteY8" fmla="*/ 192564 h 265167"/>
                    <a:gd name="connsiteX9" fmla="*/ 40458 w 263721"/>
                    <a:gd name="connsiteY9" fmla="*/ 153104 h 265167"/>
                    <a:gd name="connsiteX10" fmla="*/ 749 w 263721"/>
                    <a:gd name="connsiteY10" fmla="*/ 118525 h 265167"/>
                    <a:gd name="connsiteX11" fmla="*/ 42360 w 263721"/>
                    <a:gd name="connsiteY11" fmla="*/ 86758 h 265167"/>
                    <a:gd name="connsiteX12" fmla="*/ 84137 w 263721"/>
                    <a:gd name="connsiteY12" fmla="*/ 42334 h 265167"/>
                    <a:gd name="connsiteX13" fmla="*/ 114332 w 263721"/>
                    <a:gd name="connsiteY13" fmla="*/ 971 h 265167"/>
                    <a:gd name="connsiteX14" fmla="*/ 149987 w 263721"/>
                    <a:gd name="connsiteY14" fmla="*/ 38032 h 265167"/>
                    <a:gd name="connsiteX15" fmla="*/ 204586 w 263721"/>
                    <a:gd name="connsiteY15" fmla="*/ 68227 h 265167"/>
                    <a:gd name="connsiteX16" fmla="*/ 260095 w 263721"/>
                    <a:gd name="connsiteY16" fmla="*/ 89984 h 265167"/>
                    <a:gd name="connsiteX17" fmla="*/ 251161 w 263721"/>
                    <a:gd name="connsiteY17" fmla="*/ 118525 h 265167"/>
                    <a:gd name="connsiteX18" fmla="*/ 191350 w 263721"/>
                    <a:gd name="connsiteY18" fmla="*/ 148472 h 265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63721" h="265167">
                      <a:moveTo>
                        <a:pt x="191350" y="148472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3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8"/>
                      </a:cubicBezTo>
                      <a:cubicBezTo>
                        <a:pt x="104157" y="259821"/>
                        <a:pt x="97787" y="274050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5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8"/>
                        <a:pt x="147091" y="18260"/>
                        <a:pt x="149987" y="38032"/>
                      </a:cubicBezTo>
                      <a:cubicBezTo>
                        <a:pt x="157929" y="92218"/>
                        <a:pt x="159170" y="95030"/>
                        <a:pt x="204586" y="68227"/>
                      </a:cubicBezTo>
                      <a:cubicBezTo>
                        <a:pt x="237677" y="48704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5"/>
                      </a:cubicBezTo>
                      <a:cubicBezTo>
                        <a:pt x="232300" y="126963"/>
                        <a:pt x="214265" y="136890"/>
                        <a:pt x="191350" y="14847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자유형: 도형 13">
                  <a:extLst>
                    <a:ext uri="{FF2B5EF4-FFF2-40B4-BE49-F238E27FC236}">
                      <a16:creationId xmlns:a16="http://schemas.microsoft.com/office/drawing/2014/main" id="{EEE5417E-463E-580F-B1D8-192CC66CFC4F}"/>
                    </a:ext>
                  </a:extLst>
                </p:cNvPr>
                <p:cNvSpPr/>
                <p:nvPr/>
              </p:nvSpPr>
              <p:spPr>
                <a:xfrm>
                  <a:off x="5739942" y="3847533"/>
                  <a:ext cx="263721" cy="265167"/>
                </a:xfrm>
                <a:custGeom>
                  <a:avLst/>
                  <a:gdLst>
                    <a:gd name="connsiteX0" fmla="*/ 191350 w 263721"/>
                    <a:gd name="connsiteY0" fmla="*/ 148472 h 265167"/>
                    <a:gd name="connsiteX1" fmla="*/ 222372 w 263721"/>
                    <a:gd name="connsiteY1" fmla="*/ 180735 h 265167"/>
                    <a:gd name="connsiteX2" fmla="*/ 226260 w 263721"/>
                    <a:gd name="connsiteY2" fmla="*/ 234010 h 265167"/>
                    <a:gd name="connsiteX3" fmla="*/ 181506 w 263721"/>
                    <a:gd name="connsiteY3" fmla="*/ 232025 h 265167"/>
                    <a:gd name="connsiteX4" fmla="*/ 141880 w 263721"/>
                    <a:gd name="connsiteY4" fmla="*/ 188097 h 265167"/>
                    <a:gd name="connsiteX5" fmla="*/ 113008 w 263721"/>
                    <a:gd name="connsiteY5" fmla="*/ 241208 h 265167"/>
                    <a:gd name="connsiteX6" fmla="*/ 71893 w 263721"/>
                    <a:gd name="connsiteY6" fmla="*/ 258580 h 265167"/>
                    <a:gd name="connsiteX7" fmla="*/ 56175 w 263721"/>
                    <a:gd name="connsiteY7" fmla="*/ 210516 h 265167"/>
                    <a:gd name="connsiteX8" fmla="*/ 66103 w 263721"/>
                    <a:gd name="connsiteY8" fmla="*/ 192564 h 265167"/>
                    <a:gd name="connsiteX9" fmla="*/ 40458 w 263721"/>
                    <a:gd name="connsiteY9" fmla="*/ 153104 h 265167"/>
                    <a:gd name="connsiteX10" fmla="*/ 749 w 263721"/>
                    <a:gd name="connsiteY10" fmla="*/ 118525 h 265167"/>
                    <a:gd name="connsiteX11" fmla="*/ 42360 w 263721"/>
                    <a:gd name="connsiteY11" fmla="*/ 86758 h 265167"/>
                    <a:gd name="connsiteX12" fmla="*/ 84137 w 263721"/>
                    <a:gd name="connsiteY12" fmla="*/ 42334 h 265167"/>
                    <a:gd name="connsiteX13" fmla="*/ 114332 w 263721"/>
                    <a:gd name="connsiteY13" fmla="*/ 971 h 265167"/>
                    <a:gd name="connsiteX14" fmla="*/ 149987 w 263721"/>
                    <a:gd name="connsiteY14" fmla="*/ 38032 h 265167"/>
                    <a:gd name="connsiteX15" fmla="*/ 204586 w 263721"/>
                    <a:gd name="connsiteY15" fmla="*/ 68227 h 265167"/>
                    <a:gd name="connsiteX16" fmla="*/ 260095 w 263721"/>
                    <a:gd name="connsiteY16" fmla="*/ 89984 h 265167"/>
                    <a:gd name="connsiteX17" fmla="*/ 251161 w 263721"/>
                    <a:gd name="connsiteY17" fmla="*/ 118525 h 265167"/>
                    <a:gd name="connsiteX18" fmla="*/ 191350 w 263721"/>
                    <a:gd name="connsiteY18" fmla="*/ 148472 h 265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63721" h="265167">
                      <a:moveTo>
                        <a:pt x="191350" y="148472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3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8"/>
                      </a:cubicBezTo>
                      <a:cubicBezTo>
                        <a:pt x="104157" y="259821"/>
                        <a:pt x="97787" y="274050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5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8"/>
                        <a:pt x="147091" y="18260"/>
                        <a:pt x="149987" y="38032"/>
                      </a:cubicBezTo>
                      <a:cubicBezTo>
                        <a:pt x="157929" y="92218"/>
                        <a:pt x="159170" y="95030"/>
                        <a:pt x="204586" y="68227"/>
                      </a:cubicBezTo>
                      <a:cubicBezTo>
                        <a:pt x="237677" y="48704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5"/>
                      </a:cubicBezTo>
                      <a:cubicBezTo>
                        <a:pt x="232300" y="126963"/>
                        <a:pt x="214265" y="136890"/>
                        <a:pt x="191350" y="148472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자유형: 도형 14">
                  <a:extLst>
                    <a:ext uri="{FF2B5EF4-FFF2-40B4-BE49-F238E27FC236}">
                      <a16:creationId xmlns:a16="http://schemas.microsoft.com/office/drawing/2014/main" id="{809559A5-34CF-F548-B729-FB4EAA2075DF}"/>
                    </a:ext>
                  </a:extLst>
                </p:cNvPr>
                <p:cNvSpPr/>
                <p:nvPr/>
              </p:nvSpPr>
              <p:spPr>
                <a:xfrm>
                  <a:off x="5152586" y="4467980"/>
                  <a:ext cx="263721" cy="265167"/>
                </a:xfrm>
                <a:custGeom>
                  <a:avLst/>
                  <a:gdLst>
                    <a:gd name="connsiteX0" fmla="*/ 191350 w 263721"/>
                    <a:gd name="connsiteY0" fmla="*/ 148471 h 265167"/>
                    <a:gd name="connsiteX1" fmla="*/ 222372 w 263721"/>
                    <a:gd name="connsiteY1" fmla="*/ 180735 h 265167"/>
                    <a:gd name="connsiteX2" fmla="*/ 226260 w 263721"/>
                    <a:gd name="connsiteY2" fmla="*/ 234010 h 265167"/>
                    <a:gd name="connsiteX3" fmla="*/ 181506 w 263721"/>
                    <a:gd name="connsiteY3" fmla="*/ 232025 h 265167"/>
                    <a:gd name="connsiteX4" fmla="*/ 141880 w 263721"/>
                    <a:gd name="connsiteY4" fmla="*/ 188097 h 265167"/>
                    <a:gd name="connsiteX5" fmla="*/ 113008 w 263721"/>
                    <a:gd name="connsiteY5" fmla="*/ 241207 h 265167"/>
                    <a:gd name="connsiteX6" fmla="*/ 71893 w 263721"/>
                    <a:gd name="connsiteY6" fmla="*/ 258580 h 265167"/>
                    <a:gd name="connsiteX7" fmla="*/ 56175 w 263721"/>
                    <a:gd name="connsiteY7" fmla="*/ 210516 h 265167"/>
                    <a:gd name="connsiteX8" fmla="*/ 66103 w 263721"/>
                    <a:gd name="connsiteY8" fmla="*/ 192564 h 265167"/>
                    <a:gd name="connsiteX9" fmla="*/ 40458 w 263721"/>
                    <a:gd name="connsiteY9" fmla="*/ 153104 h 265167"/>
                    <a:gd name="connsiteX10" fmla="*/ 749 w 263721"/>
                    <a:gd name="connsiteY10" fmla="*/ 118524 h 265167"/>
                    <a:gd name="connsiteX11" fmla="*/ 42360 w 263721"/>
                    <a:gd name="connsiteY11" fmla="*/ 86758 h 265167"/>
                    <a:gd name="connsiteX12" fmla="*/ 84137 w 263721"/>
                    <a:gd name="connsiteY12" fmla="*/ 42334 h 265167"/>
                    <a:gd name="connsiteX13" fmla="*/ 114332 w 263721"/>
                    <a:gd name="connsiteY13" fmla="*/ 971 h 265167"/>
                    <a:gd name="connsiteX14" fmla="*/ 149987 w 263721"/>
                    <a:gd name="connsiteY14" fmla="*/ 38032 h 265167"/>
                    <a:gd name="connsiteX15" fmla="*/ 204586 w 263721"/>
                    <a:gd name="connsiteY15" fmla="*/ 68227 h 265167"/>
                    <a:gd name="connsiteX16" fmla="*/ 260095 w 263721"/>
                    <a:gd name="connsiteY16" fmla="*/ 89984 h 265167"/>
                    <a:gd name="connsiteX17" fmla="*/ 251161 w 263721"/>
                    <a:gd name="connsiteY17" fmla="*/ 118524 h 265167"/>
                    <a:gd name="connsiteX18" fmla="*/ 191350 w 263721"/>
                    <a:gd name="connsiteY18" fmla="*/ 148471 h 265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63721" h="265167">
                      <a:moveTo>
                        <a:pt x="191350" y="148471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4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7"/>
                      </a:cubicBezTo>
                      <a:cubicBezTo>
                        <a:pt x="104157" y="259821"/>
                        <a:pt x="97787" y="274049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4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9"/>
                        <a:pt x="147091" y="18260"/>
                        <a:pt x="149987" y="38032"/>
                      </a:cubicBezTo>
                      <a:cubicBezTo>
                        <a:pt x="157929" y="92217"/>
                        <a:pt x="159170" y="95030"/>
                        <a:pt x="204586" y="68227"/>
                      </a:cubicBezTo>
                      <a:cubicBezTo>
                        <a:pt x="237677" y="48703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4"/>
                      </a:cubicBezTo>
                      <a:cubicBezTo>
                        <a:pt x="232300" y="126963"/>
                        <a:pt x="214265" y="136890"/>
                        <a:pt x="191350" y="148471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자유형: 도형 15">
                  <a:extLst>
                    <a:ext uri="{FF2B5EF4-FFF2-40B4-BE49-F238E27FC236}">
                      <a16:creationId xmlns:a16="http://schemas.microsoft.com/office/drawing/2014/main" id="{B8C35295-66D6-1C10-B2A8-C457A83625DA}"/>
                    </a:ext>
                  </a:extLst>
                </p:cNvPr>
                <p:cNvSpPr/>
                <p:nvPr/>
              </p:nvSpPr>
              <p:spPr>
                <a:xfrm>
                  <a:off x="5483490" y="4426617"/>
                  <a:ext cx="263721" cy="265167"/>
                </a:xfrm>
                <a:custGeom>
                  <a:avLst/>
                  <a:gdLst>
                    <a:gd name="connsiteX0" fmla="*/ 191350 w 263721"/>
                    <a:gd name="connsiteY0" fmla="*/ 148471 h 265167"/>
                    <a:gd name="connsiteX1" fmla="*/ 222372 w 263721"/>
                    <a:gd name="connsiteY1" fmla="*/ 180735 h 265167"/>
                    <a:gd name="connsiteX2" fmla="*/ 226260 w 263721"/>
                    <a:gd name="connsiteY2" fmla="*/ 234010 h 265167"/>
                    <a:gd name="connsiteX3" fmla="*/ 181506 w 263721"/>
                    <a:gd name="connsiteY3" fmla="*/ 232025 h 265167"/>
                    <a:gd name="connsiteX4" fmla="*/ 141880 w 263721"/>
                    <a:gd name="connsiteY4" fmla="*/ 188097 h 265167"/>
                    <a:gd name="connsiteX5" fmla="*/ 113008 w 263721"/>
                    <a:gd name="connsiteY5" fmla="*/ 241207 h 265167"/>
                    <a:gd name="connsiteX6" fmla="*/ 71893 w 263721"/>
                    <a:gd name="connsiteY6" fmla="*/ 258580 h 265167"/>
                    <a:gd name="connsiteX7" fmla="*/ 56175 w 263721"/>
                    <a:gd name="connsiteY7" fmla="*/ 210516 h 265167"/>
                    <a:gd name="connsiteX8" fmla="*/ 66103 w 263721"/>
                    <a:gd name="connsiteY8" fmla="*/ 192564 h 265167"/>
                    <a:gd name="connsiteX9" fmla="*/ 40458 w 263721"/>
                    <a:gd name="connsiteY9" fmla="*/ 153104 h 265167"/>
                    <a:gd name="connsiteX10" fmla="*/ 749 w 263721"/>
                    <a:gd name="connsiteY10" fmla="*/ 118524 h 265167"/>
                    <a:gd name="connsiteX11" fmla="*/ 42360 w 263721"/>
                    <a:gd name="connsiteY11" fmla="*/ 86758 h 265167"/>
                    <a:gd name="connsiteX12" fmla="*/ 84137 w 263721"/>
                    <a:gd name="connsiteY12" fmla="*/ 42334 h 265167"/>
                    <a:gd name="connsiteX13" fmla="*/ 114332 w 263721"/>
                    <a:gd name="connsiteY13" fmla="*/ 971 h 265167"/>
                    <a:gd name="connsiteX14" fmla="*/ 149987 w 263721"/>
                    <a:gd name="connsiteY14" fmla="*/ 38032 h 265167"/>
                    <a:gd name="connsiteX15" fmla="*/ 204586 w 263721"/>
                    <a:gd name="connsiteY15" fmla="*/ 68227 h 265167"/>
                    <a:gd name="connsiteX16" fmla="*/ 260095 w 263721"/>
                    <a:gd name="connsiteY16" fmla="*/ 89984 h 265167"/>
                    <a:gd name="connsiteX17" fmla="*/ 251161 w 263721"/>
                    <a:gd name="connsiteY17" fmla="*/ 118524 h 265167"/>
                    <a:gd name="connsiteX18" fmla="*/ 191350 w 263721"/>
                    <a:gd name="connsiteY18" fmla="*/ 148471 h 265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63721" h="265167">
                      <a:moveTo>
                        <a:pt x="191350" y="148471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4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7"/>
                      </a:cubicBezTo>
                      <a:cubicBezTo>
                        <a:pt x="104157" y="259821"/>
                        <a:pt x="97787" y="274049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4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9"/>
                        <a:pt x="147091" y="18260"/>
                        <a:pt x="149987" y="38032"/>
                      </a:cubicBezTo>
                      <a:cubicBezTo>
                        <a:pt x="157929" y="92217"/>
                        <a:pt x="159170" y="95030"/>
                        <a:pt x="204586" y="68227"/>
                      </a:cubicBezTo>
                      <a:cubicBezTo>
                        <a:pt x="237677" y="48703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4"/>
                      </a:cubicBezTo>
                      <a:cubicBezTo>
                        <a:pt x="232300" y="126963"/>
                        <a:pt x="214265" y="136890"/>
                        <a:pt x="191350" y="148471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자유형: 도형 16">
                  <a:extLst>
                    <a:ext uri="{FF2B5EF4-FFF2-40B4-BE49-F238E27FC236}">
                      <a16:creationId xmlns:a16="http://schemas.microsoft.com/office/drawing/2014/main" id="{47957AA5-2AD3-D46B-3B92-E095AD5AF65A}"/>
                    </a:ext>
                  </a:extLst>
                </p:cNvPr>
                <p:cNvSpPr/>
                <p:nvPr/>
              </p:nvSpPr>
              <p:spPr>
                <a:xfrm>
                  <a:off x="5814395" y="4368708"/>
                  <a:ext cx="263721" cy="265167"/>
                </a:xfrm>
                <a:custGeom>
                  <a:avLst/>
                  <a:gdLst>
                    <a:gd name="connsiteX0" fmla="*/ 191350 w 263721"/>
                    <a:gd name="connsiteY0" fmla="*/ 148471 h 265167"/>
                    <a:gd name="connsiteX1" fmla="*/ 222372 w 263721"/>
                    <a:gd name="connsiteY1" fmla="*/ 180735 h 265167"/>
                    <a:gd name="connsiteX2" fmla="*/ 226260 w 263721"/>
                    <a:gd name="connsiteY2" fmla="*/ 234010 h 265167"/>
                    <a:gd name="connsiteX3" fmla="*/ 181506 w 263721"/>
                    <a:gd name="connsiteY3" fmla="*/ 232025 h 265167"/>
                    <a:gd name="connsiteX4" fmla="*/ 141880 w 263721"/>
                    <a:gd name="connsiteY4" fmla="*/ 188097 h 265167"/>
                    <a:gd name="connsiteX5" fmla="*/ 113008 w 263721"/>
                    <a:gd name="connsiteY5" fmla="*/ 241207 h 265167"/>
                    <a:gd name="connsiteX6" fmla="*/ 71893 w 263721"/>
                    <a:gd name="connsiteY6" fmla="*/ 258580 h 265167"/>
                    <a:gd name="connsiteX7" fmla="*/ 56175 w 263721"/>
                    <a:gd name="connsiteY7" fmla="*/ 210516 h 265167"/>
                    <a:gd name="connsiteX8" fmla="*/ 66103 w 263721"/>
                    <a:gd name="connsiteY8" fmla="*/ 192564 h 265167"/>
                    <a:gd name="connsiteX9" fmla="*/ 40458 w 263721"/>
                    <a:gd name="connsiteY9" fmla="*/ 153104 h 265167"/>
                    <a:gd name="connsiteX10" fmla="*/ 749 w 263721"/>
                    <a:gd name="connsiteY10" fmla="*/ 118524 h 265167"/>
                    <a:gd name="connsiteX11" fmla="*/ 42360 w 263721"/>
                    <a:gd name="connsiteY11" fmla="*/ 86758 h 265167"/>
                    <a:gd name="connsiteX12" fmla="*/ 84137 w 263721"/>
                    <a:gd name="connsiteY12" fmla="*/ 42334 h 265167"/>
                    <a:gd name="connsiteX13" fmla="*/ 114332 w 263721"/>
                    <a:gd name="connsiteY13" fmla="*/ 971 h 265167"/>
                    <a:gd name="connsiteX14" fmla="*/ 149987 w 263721"/>
                    <a:gd name="connsiteY14" fmla="*/ 38032 h 265167"/>
                    <a:gd name="connsiteX15" fmla="*/ 204586 w 263721"/>
                    <a:gd name="connsiteY15" fmla="*/ 68227 h 265167"/>
                    <a:gd name="connsiteX16" fmla="*/ 260095 w 263721"/>
                    <a:gd name="connsiteY16" fmla="*/ 89984 h 265167"/>
                    <a:gd name="connsiteX17" fmla="*/ 251161 w 263721"/>
                    <a:gd name="connsiteY17" fmla="*/ 118524 h 265167"/>
                    <a:gd name="connsiteX18" fmla="*/ 191350 w 263721"/>
                    <a:gd name="connsiteY18" fmla="*/ 148471 h 265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63721" h="265167">
                      <a:moveTo>
                        <a:pt x="191350" y="148471"/>
                      </a:moveTo>
                      <a:cubicBezTo>
                        <a:pt x="203511" y="161211"/>
                        <a:pt x="212197" y="171800"/>
                        <a:pt x="222372" y="180735"/>
                      </a:cubicBezTo>
                      <a:cubicBezTo>
                        <a:pt x="241482" y="197528"/>
                        <a:pt x="255215" y="210434"/>
                        <a:pt x="226260" y="234010"/>
                      </a:cubicBezTo>
                      <a:cubicBezTo>
                        <a:pt x="206489" y="250142"/>
                        <a:pt x="196562" y="252045"/>
                        <a:pt x="181506" y="232025"/>
                      </a:cubicBezTo>
                      <a:cubicBezTo>
                        <a:pt x="170917" y="217879"/>
                        <a:pt x="157846" y="205635"/>
                        <a:pt x="141880" y="188097"/>
                      </a:cubicBezTo>
                      <a:cubicBezTo>
                        <a:pt x="130464" y="208862"/>
                        <a:pt x="120867" y="224662"/>
                        <a:pt x="113008" y="241207"/>
                      </a:cubicBezTo>
                      <a:cubicBezTo>
                        <a:pt x="104157" y="259821"/>
                        <a:pt x="97787" y="274049"/>
                        <a:pt x="71893" y="258580"/>
                      </a:cubicBezTo>
                      <a:cubicBezTo>
                        <a:pt x="49723" y="245261"/>
                        <a:pt x="35659" y="235499"/>
                        <a:pt x="56175" y="210516"/>
                      </a:cubicBezTo>
                      <a:cubicBezTo>
                        <a:pt x="60477" y="205304"/>
                        <a:pt x="62215" y="198107"/>
                        <a:pt x="66103" y="192564"/>
                      </a:cubicBezTo>
                      <a:cubicBezTo>
                        <a:pt x="90259" y="157985"/>
                        <a:pt x="64779" y="156330"/>
                        <a:pt x="40458" y="153104"/>
                      </a:cubicBezTo>
                      <a:cubicBezTo>
                        <a:pt x="20024" y="150374"/>
                        <a:pt x="-4628" y="155834"/>
                        <a:pt x="749" y="118524"/>
                      </a:cubicBezTo>
                      <a:cubicBezTo>
                        <a:pt x="4885" y="89901"/>
                        <a:pt x="14068" y="81629"/>
                        <a:pt x="42360" y="86758"/>
                      </a:cubicBezTo>
                      <a:cubicBezTo>
                        <a:pt x="90590" y="95444"/>
                        <a:pt x="92079" y="93872"/>
                        <a:pt x="84137" y="42334"/>
                      </a:cubicBezTo>
                      <a:cubicBezTo>
                        <a:pt x="80083" y="15779"/>
                        <a:pt x="84385" y="5851"/>
                        <a:pt x="114332" y="971"/>
                      </a:cubicBezTo>
                      <a:cubicBezTo>
                        <a:pt x="151642" y="-5069"/>
                        <a:pt x="147091" y="18260"/>
                        <a:pt x="149987" y="38032"/>
                      </a:cubicBezTo>
                      <a:cubicBezTo>
                        <a:pt x="157929" y="92217"/>
                        <a:pt x="159170" y="95030"/>
                        <a:pt x="204586" y="68227"/>
                      </a:cubicBezTo>
                      <a:cubicBezTo>
                        <a:pt x="237677" y="48703"/>
                        <a:pt x="248597" y="61195"/>
                        <a:pt x="260095" y="89984"/>
                      </a:cubicBezTo>
                      <a:cubicBezTo>
                        <a:pt x="265886" y="104544"/>
                        <a:pt x="265969" y="111824"/>
                        <a:pt x="251161" y="118524"/>
                      </a:cubicBezTo>
                      <a:cubicBezTo>
                        <a:pt x="232300" y="126963"/>
                        <a:pt x="214265" y="136890"/>
                        <a:pt x="191350" y="148471"/>
                      </a:cubicBezTo>
                      <a:close/>
                    </a:path>
                  </a:pathLst>
                </a:custGeom>
                <a:solidFill>
                  <a:srgbClr val="222B3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AB1D103-1B64-7F2B-78C7-87D4625775FB}"/>
                    </a:ext>
                  </a:extLst>
                </p:cNvPr>
                <p:cNvSpPr txBox="1"/>
                <p:nvPr/>
              </p:nvSpPr>
              <p:spPr>
                <a:xfrm rot="21090045">
                  <a:off x="5831973" y="4917921"/>
                  <a:ext cx="639167" cy="285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8064" h="418803">
                      <a:moveTo>
                        <a:pt x="226442" y="148456"/>
                      </a:moveTo>
                      <a:cubicBezTo>
                        <a:pt x="214238" y="148456"/>
                        <a:pt x="204750" y="152028"/>
                        <a:pt x="197979" y="159172"/>
                      </a:cubicBezTo>
                      <a:cubicBezTo>
                        <a:pt x="191207" y="166316"/>
                        <a:pt x="187821" y="176362"/>
                        <a:pt x="187821" y="189310"/>
                      </a:cubicBezTo>
                      <a:lnTo>
                        <a:pt x="187821" y="227707"/>
                      </a:lnTo>
                      <a:cubicBezTo>
                        <a:pt x="187821" y="240804"/>
                        <a:pt x="191170" y="250962"/>
                        <a:pt x="197867" y="258180"/>
                      </a:cubicBezTo>
                      <a:cubicBezTo>
                        <a:pt x="204564" y="265398"/>
                        <a:pt x="214089" y="269007"/>
                        <a:pt x="226442" y="269007"/>
                      </a:cubicBezTo>
                      <a:cubicBezTo>
                        <a:pt x="238795" y="269007"/>
                        <a:pt x="248394" y="265398"/>
                        <a:pt x="255240" y="258180"/>
                      </a:cubicBezTo>
                      <a:cubicBezTo>
                        <a:pt x="262086" y="250962"/>
                        <a:pt x="265509" y="240804"/>
                        <a:pt x="265509" y="227707"/>
                      </a:cubicBezTo>
                      <a:lnTo>
                        <a:pt x="265509" y="189310"/>
                      </a:lnTo>
                      <a:cubicBezTo>
                        <a:pt x="265509" y="176362"/>
                        <a:pt x="262086" y="166316"/>
                        <a:pt x="255240" y="159172"/>
                      </a:cubicBezTo>
                      <a:cubicBezTo>
                        <a:pt x="248394" y="152028"/>
                        <a:pt x="238795" y="148456"/>
                        <a:pt x="226442" y="148456"/>
                      </a:cubicBezTo>
                      <a:close/>
                      <a:moveTo>
                        <a:pt x="471636" y="146224"/>
                      </a:moveTo>
                      <a:cubicBezTo>
                        <a:pt x="460177" y="146224"/>
                        <a:pt x="451284" y="150131"/>
                        <a:pt x="444959" y="157944"/>
                      </a:cubicBezTo>
                      <a:cubicBezTo>
                        <a:pt x="438634" y="165758"/>
                        <a:pt x="435471" y="176734"/>
                        <a:pt x="435471" y="190872"/>
                      </a:cubicBezTo>
                      <a:lnTo>
                        <a:pt x="435471" y="227707"/>
                      </a:lnTo>
                      <a:cubicBezTo>
                        <a:pt x="435471" y="241548"/>
                        <a:pt x="438634" y="252264"/>
                        <a:pt x="444959" y="259854"/>
                      </a:cubicBezTo>
                      <a:cubicBezTo>
                        <a:pt x="451284" y="267445"/>
                        <a:pt x="460177" y="271240"/>
                        <a:pt x="471636" y="271240"/>
                      </a:cubicBezTo>
                      <a:cubicBezTo>
                        <a:pt x="478929" y="271240"/>
                        <a:pt x="485143" y="269826"/>
                        <a:pt x="490277" y="266998"/>
                      </a:cubicBezTo>
                      <a:cubicBezTo>
                        <a:pt x="495412" y="264170"/>
                        <a:pt x="499318" y="260078"/>
                        <a:pt x="501997" y="254720"/>
                      </a:cubicBezTo>
                      <a:cubicBezTo>
                        <a:pt x="504676" y="249362"/>
                        <a:pt x="506016" y="242888"/>
                        <a:pt x="506016" y="235298"/>
                      </a:cubicBezTo>
                      <a:lnTo>
                        <a:pt x="506016" y="183282"/>
                      </a:lnTo>
                      <a:cubicBezTo>
                        <a:pt x="506016" y="175394"/>
                        <a:pt x="504676" y="168697"/>
                        <a:pt x="501997" y="163190"/>
                      </a:cubicBezTo>
                      <a:cubicBezTo>
                        <a:pt x="499318" y="157684"/>
                        <a:pt x="495412" y="153479"/>
                        <a:pt x="490277" y="150577"/>
                      </a:cubicBezTo>
                      <a:cubicBezTo>
                        <a:pt x="485143" y="147675"/>
                        <a:pt x="478929" y="146224"/>
                        <a:pt x="471636" y="146224"/>
                      </a:cubicBezTo>
                      <a:close/>
                      <a:moveTo>
                        <a:pt x="625301" y="92869"/>
                      </a:moveTo>
                      <a:lnTo>
                        <a:pt x="686470" y="92869"/>
                      </a:lnTo>
                      <a:lnTo>
                        <a:pt x="686470" y="324595"/>
                      </a:lnTo>
                      <a:lnTo>
                        <a:pt x="625301" y="324595"/>
                      </a:lnTo>
                      <a:close/>
                      <a:moveTo>
                        <a:pt x="861268" y="89521"/>
                      </a:moveTo>
                      <a:cubicBezTo>
                        <a:pt x="885676" y="89521"/>
                        <a:pt x="904577" y="97743"/>
                        <a:pt x="917972" y="114189"/>
                      </a:cubicBezTo>
                      <a:cubicBezTo>
                        <a:pt x="931366" y="130634"/>
                        <a:pt x="938064" y="153889"/>
                        <a:pt x="938064" y="183952"/>
                      </a:cubicBezTo>
                      <a:lnTo>
                        <a:pt x="938064" y="324595"/>
                      </a:lnTo>
                      <a:lnTo>
                        <a:pt x="876895" y="324595"/>
                      </a:lnTo>
                      <a:lnTo>
                        <a:pt x="876895" y="184175"/>
                      </a:lnTo>
                      <a:cubicBezTo>
                        <a:pt x="876895" y="172864"/>
                        <a:pt x="873658" y="164083"/>
                        <a:pt x="867184" y="157833"/>
                      </a:cubicBezTo>
                      <a:cubicBezTo>
                        <a:pt x="860710" y="151582"/>
                        <a:pt x="851520" y="148456"/>
                        <a:pt x="839614" y="148456"/>
                      </a:cubicBezTo>
                      <a:cubicBezTo>
                        <a:pt x="828303" y="148456"/>
                        <a:pt x="819559" y="151619"/>
                        <a:pt x="813383" y="157944"/>
                      </a:cubicBezTo>
                      <a:cubicBezTo>
                        <a:pt x="807207" y="164269"/>
                        <a:pt x="804118" y="173162"/>
                        <a:pt x="804118" y="184622"/>
                      </a:cubicBezTo>
                      <a:lnTo>
                        <a:pt x="804118" y="324595"/>
                      </a:lnTo>
                      <a:lnTo>
                        <a:pt x="742950" y="324595"/>
                      </a:lnTo>
                      <a:lnTo>
                        <a:pt x="742950" y="92869"/>
                      </a:lnTo>
                      <a:lnTo>
                        <a:pt x="804118" y="92869"/>
                      </a:lnTo>
                      <a:lnTo>
                        <a:pt x="804118" y="125489"/>
                      </a:lnTo>
                      <a:lnTo>
                        <a:pt x="810955" y="114133"/>
                      </a:lnTo>
                      <a:cubicBezTo>
                        <a:pt x="815141" y="108664"/>
                        <a:pt x="819671" y="104106"/>
                        <a:pt x="824545" y="100459"/>
                      </a:cubicBezTo>
                      <a:cubicBezTo>
                        <a:pt x="834293" y="93167"/>
                        <a:pt x="846534" y="89521"/>
                        <a:pt x="861268" y="89521"/>
                      </a:cubicBezTo>
                      <a:close/>
                      <a:moveTo>
                        <a:pt x="452214" y="89521"/>
                      </a:moveTo>
                      <a:cubicBezTo>
                        <a:pt x="464567" y="89521"/>
                        <a:pt x="475841" y="93204"/>
                        <a:pt x="486035" y="100571"/>
                      </a:cubicBezTo>
                      <a:cubicBezTo>
                        <a:pt x="491133" y="104255"/>
                        <a:pt x="495737" y="108710"/>
                        <a:pt x="499849" y="113938"/>
                      </a:cubicBezTo>
                      <a:lnTo>
                        <a:pt x="506016" y="124163"/>
                      </a:lnTo>
                      <a:lnTo>
                        <a:pt x="506016" y="92869"/>
                      </a:lnTo>
                      <a:lnTo>
                        <a:pt x="567184" y="92869"/>
                      </a:lnTo>
                      <a:lnTo>
                        <a:pt x="567184" y="317674"/>
                      </a:lnTo>
                      <a:cubicBezTo>
                        <a:pt x="567184" y="338956"/>
                        <a:pt x="563128" y="357188"/>
                        <a:pt x="555017" y="372368"/>
                      </a:cubicBezTo>
                      <a:cubicBezTo>
                        <a:pt x="546906" y="387549"/>
                        <a:pt x="535074" y="399083"/>
                        <a:pt x="519522" y="406971"/>
                      </a:cubicBezTo>
                      <a:cubicBezTo>
                        <a:pt x="503969" y="414859"/>
                        <a:pt x="485180" y="418803"/>
                        <a:pt x="463153" y="418803"/>
                      </a:cubicBezTo>
                      <a:cubicBezTo>
                        <a:pt x="444698" y="418803"/>
                        <a:pt x="428216" y="415566"/>
                        <a:pt x="413705" y="409092"/>
                      </a:cubicBezTo>
                      <a:cubicBezTo>
                        <a:pt x="399194" y="402618"/>
                        <a:pt x="387921" y="393502"/>
                        <a:pt x="379884" y="381745"/>
                      </a:cubicBezTo>
                      <a:lnTo>
                        <a:pt x="420960" y="344017"/>
                      </a:lnTo>
                      <a:cubicBezTo>
                        <a:pt x="426169" y="349672"/>
                        <a:pt x="432420" y="354025"/>
                        <a:pt x="439713" y="357076"/>
                      </a:cubicBezTo>
                      <a:cubicBezTo>
                        <a:pt x="447005" y="360127"/>
                        <a:pt x="454596" y="361653"/>
                        <a:pt x="462483" y="361653"/>
                      </a:cubicBezTo>
                      <a:cubicBezTo>
                        <a:pt x="475283" y="361653"/>
                        <a:pt x="485738" y="358155"/>
                        <a:pt x="493849" y="351160"/>
                      </a:cubicBezTo>
                      <a:cubicBezTo>
                        <a:pt x="501960" y="344165"/>
                        <a:pt x="506016" y="334492"/>
                        <a:pt x="506016" y="322139"/>
                      </a:cubicBezTo>
                      <a:lnTo>
                        <a:pt x="506016" y="294023"/>
                      </a:lnTo>
                      <a:lnTo>
                        <a:pt x="500100" y="305033"/>
                      </a:lnTo>
                      <a:cubicBezTo>
                        <a:pt x="496453" y="309926"/>
                        <a:pt x="492175" y="314102"/>
                        <a:pt x="487263" y="317562"/>
                      </a:cubicBezTo>
                      <a:cubicBezTo>
                        <a:pt x="477441" y="324483"/>
                        <a:pt x="465758" y="327943"/>
                        <a:pt x="452214" y="327943"/>
                      </a:cubicBezTo>
                      <a:cubicBezTo>
                        <a:pt x="435843" y="327943"/>
                        <a:pt x="421816" y="323999"/>
                        <a:pt x="410133" y="316111"/>
                      </a:cubicBezTo>
                      <a:cubicBezTo>
                        <a:pt x="398450" y="308223"/>
                        <a:pt x="389558" y="296801"/>
                        <a:pt x="383456" y="281844"/>
                      </a:cubicBezTo>
                      <a:cubicBezTo>
                        <a:pt x="377354" y="266886"/>
                        <a:pt x="374303" y="248841"/>
                        <a:pt x="374303" y="227707"/>
                      </a:cubicBezTo>
                      <a:lnTo>
                        <a:pt x="374303" y="190649"/>
                      </a:lnTo>
                      <a:cubicBezTo>
                        <a:pt x="374303" y="169367"/>
                        <a:pt x="377354" y="151135"/>
                        <a:pt x="383456" y="135955"/>
                      </a:cubicBezTo>
                      <a:cubicBezTo>
                        <a:pt x="389558" y="120774"/>
                        <a:pt x="398450" y="109240"/>
                        <a:pt x="410133" y="101352"/>
                      </a:cubicBezTo>
                      <a:cubicBezTo>
                        <a:pt x="421816" y="93464"/>
                        <a:pt x="435843" y="89521"/>
                        <a:pt x="452214" y="89521"/>
                      </a:cubicBezTo>
                      <a:close/>
                      <a:moveTo>
                        <a:pt x="226665" y="89521"/>
                      </a:moveTo>
                      <a:cubicBezTo>
                        <a:pt x="247799" y="89521"/>
                        <a:pt x="265844" y="93427"/>
                        <a:pt x="280801" y="101241"/>
                      </a:cubicBezTo>
                      <a:cubicBezTo>
                        <a:pt x="295759" y="109054"/>
                        <a:pt x="307144" y="120440"/>
                        <a:pt x="314958" y="135397"/>
                      </a:cubicBezTo>
                      <a:cubicBezTo>
                        <a:pt x="322771" y="150354"/>
                        <a:pt x="326678" y="168325"/>
                        <a:pt x="326678" y="189310"/>
                      </a:cubicBezTo>
                      <a:lnTo>
                        <a:pt x="326678" y="227707"/>
                      </a:lnTo>
                      <a:cubicBezTo>
                        <a:pt x="326678" y="248841"/>
                        <a:pt x="322771" y="266886"/>
                        <a:pt x="314958" y="281844"/>
                      </a:cubicBezTo>
                      <a:cubicBezTo>
                        <a:pt x="307144" y="296801"/>
                        <a:pt x="295759" y="308223"/>
                        <a:pt x="280801" y="316111"/>
                      </a:cubicBezTo>
                      <a:cubicBezTo>
                        <a:pt x="265844" y="323999"/>
                        <a:pt x="247799" y="327943"/>
                        <a:pt x="226665" y="327943"/>
                      </a:cubicBezTo>
                      <a:cubicBezTo>
                        <a:pt x="205532" y="327943"/>
                        <a:pt x="187486" y="323999"/>
                        <a:pt x="172529" y="316111"/>
                      </a:cubicBezTo>
                      <a:cubicBezTo>
                        <a:pt x="157572" y="308223"/>
                        <a:pt x="146186" y="296727"/>
                        <a:pt x="138373" y="281620"/>
                      </a:cubicBezTo>
                      <a:cubicBezTo>
                        <a:pt x="130560" y="266514"/>
                        <a:pt x="126653" y="248320"/>
                        <a:pt x="126653" y="227038"/>
                      </a:cubicBezTo>
                      <a:lnTo>
                        <a:pt x="126653" y="189310"/>
                      </a:lnTo>
                      <a:cubicBezTo>
                        <a:pt x="126653" y="168325"/>
                        <a:pt x="130560" y="150354"/>
                        <a:pt x="138373" y="135397"/>
                      </a:cubicBezTo>
                      <a:cubicBezTo>
                        <a:pt x="146186" y="120440"/>
                        <a:pt x="157572" y="109054"/>
                        <a:pt x="172529" y="101241"/>
                      </a:cubicBezTo>
                      <a:cubicBezTo>
                        <a:pt x="187486" y="93427"/>
                        <a:pt x="205532" y="89521"/>
                        <a:pt x="226665" y="89521"/>
                      </a:cubicBezTo>
                      <a:close/>
                      <a:moveTo>
                        <a:pt x="625301" y="0"/>
                      </a:moveTo>
                      <a:lnTo>
                        <a:pt x="686470" y="0"/>
                      </a:lnTo>
                      <a:lnTo>
                        <a:pt x="686470" y="61169"/>
                      </a:lnTo>
                      <a:lnTo>
                        <a:pt x="625301" y="61169"/>
                      </a:lnTo>
                      <a:close/>
                      <a:moveTo>
                        <a:pt x="0" y="0"/>
                      </a:moveTo>
                      <a:lnTo>
                        <a:pt x="61168" y="0"/>
                      </a:lnTo>
                      <a:lnTo>
                        <a:pt x="61168" y="248022"/>
                      </a:lnTo>
                      <a:cubicBezTo>
                        <a:pt x="61168" y="253678"/>
                        <a:pt x="62768" y="258031"/>
                        <a:pt x="65968" y="261082"/>
                      </a:cubicBezTo>
                      <a:cubicBezTo>
                        <a:pt x="69168" y="264133"/>
                        <a:pt x="73744" y="265659"/>
                        <a:pt x="79698" y="265659"/>
                      </a:cubicBezTo>
                      <a:lnTo>
                        <a:pt x="89967" y="265659"/>
                      </a:lnTo>
                      <a:lnTo>
                        <a:pt x="89967" y="324595"/>
                      </a:lnTo>
                      <a:lnTo>
                        <a:pt x="58713" y="324595"/>
                      </a:lnTo>
                      <a:cubicBezTo>
                        <a:pt x="40109" y="324595"/>
                        <a:pt x="25673" y="319237"/>
                        <a:pt x="15404" y="308521"/>
                      </a:cubicBezTo>
                      <a:cubicBezTo>
                        <a:pt x="5135" y="297806"/>
                        <a:pt x="0" y="282699"/>
                        <a:pt x="0" y="26320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ko-KR" altLang="en-US" sz="3600" b="1" dirty="0">
                    <a:solidFill>
                      <a:schemeClr val="accent1"/>
                    </a:solidFill>
                    <a:latin typeface="Bahnschrift" panose="020B0502040204020203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E8BCE171-C901-C3DB-06D4-611B50B10743}"/>
                </a:ext>
              </a:extLst>
            </p:cNvPr>
            <p:cNvGrpSpPr/>
            <p:nvPr/>
          </p:nvGrpSpPr>
          <p:grpSpPr>
            <a:xfrm>
              <a:off x="7138311" y="947040"/>
              <a:ext cx="1900286" cy="1866244"/>
              <a:chOff x="1619672" y="1450893"/>
              <a:chExt cx="931911" cy="915215"/>
            </a:xfrm>
          </p:grpSpPr>
          <p:grpSp>
            <p:nvGrpSpPr>
              <p:cNvPr id="6" name="Group 13">
                <a:extLst>
                  <a:ext uri="{FF2B5EF4-FFF2-40B4-BE49-F238E27FC236}">
                    <a16:creationId xmlns:a16="http://schemas.microsoft.com/office/drawing/2014/main" id="{7B3C519B-0E54-26AE-9A2F-5923777A5116}"/>
                  </a:ext>
                </a:extLst>
              </p:cNvPr>
              <p:cNvGrpSpPr/>
              <p:nvPr/>
            </p:nvGrpSpPr>
            <p:grpSpPr>
              <a:xfrm>
                <a:off x="1619672" y="1450893"/>
                <a:ext cx="931911" cy="803372"/>
                <a:chOff x="2731306" y="5021709"/>
                <a:chExt cx="1863824" cy="1606745"/>
              </a:xfrm>
            </p:grpSpPr>
            <p:sp>
              <p:nvSpPr>
                <p:cNvPr id="37" name="Isosceles Triangle 11">
                  <a:extLst>
                    <a:ext uri="{FF2B5EF4-FFF2-40B4-BE49-F238E27FC236}">
                      <a16:creationId xmlns:a16="http://schemas.microsoft.com/office/drawing/2014/main" id="{0770A953-086A-5A65-A2D9-6B8B69BCD6BD}"/>
                    </a:ext>
                  </a:extLst>
                </p:cNvPr>
                <p:cNvSpPr/>
                <p:nvPr/>
              </p:nvSpPr>
              <p:spPr>
                <a:xfrm>
                  <a:off x="2843808" y="5156793"/>
                  <a:ext cx="1638820" cy="1412776"/>
                </a:xfrm>
                <a:prstGeom prst="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8" name="Isosceles Triangle 12">
                  <a:extLst>
                    <a:ext uri="{FF2B5EF4-FFF2-40B4-BE49-F238E27FC236}">
                      <a16:creationId xmlns:a16="http://schemas.microsoft.com/office/drawing/2014/main" id="{BA90DF1A-C837-9B16-B03B-7503454BDB6C}"/>
                    </a:ext>
                  </a:extLst>
                </p:cNvPr>
                <p:cNvSpPr/>
                <p:nvPr/>
              </p:nvSpPr>
              <p:spPr>
                <a:xfrm>
                  <a:off x="2731306" y="5021709"/>
                  <a:ext cx="1863824" cy="1606745"/>
                </a:xfrm>
                <a:prstGeom prst="triangle">
                  <a:avLst/>
                </a:prstGeom>
                <a:noFill/>
                <a:ln w="3175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B85395-EAFD-8595-3AE2-3B71CCEC983D}"/>
                  </a:ext>
                </a:extLst>
              </p:cNvPr>
              <p:cNvSpPr txBox="1"/>
              <p:nvPr/>
            </p:nvSpPr>
            <p:spPr>
              <a:xfrm>
                <a:off x="1840076" y="1491605"/>
                <a:ext cx="510152" cy="87450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4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!</a:t>
                </a:r>
                <a:endParaRPr lang="ko-KR" altLang="en-US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1DE4A9F-170F-45FD-4A51-118215E471C7}"/>
              </a:ext>
            </a:extLst>
          </p:cNvPr>
          <p:cNvSpPr txBox="1"/>
          <p:nvPr/>
        </p:nvSpPr>
        <p:spPr>
          <a:xfrm>
            <a:off x="1551742" y="181483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Question unexpected requests for sensitive information or urgent actions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EEDE99-B8C3-B704-59E3-E51AE2CC22A5}"/>
              </a:ext>
            </a:extLst>
          </p:cNvPr>
          <p:cNvSpPr txBox="1"/>
          <p:nvPr/>
        </p:nvSpPr>
        <p:spPr>
          <a:xfrm>
            <a:off x="1461050" y="3537764"/>
            <a:ext cx="6583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Use Strong Passwords and Enable Multi-Factor Authentication</a:t>
            </a:r>
          </a:p>
        </p:txBody>
      </p:sp>
      <p:sp>
        <p:nvSpPr>
          <p:cNvPr id="65" name="Oval 10">
            <a:extLst>
              <a:ext uri="{FF2B5EF4-FFF2-40B4-BE49-F238E27FC236}">
                <a16:creationId xmlns:a16="http://schemas.microsoft.com/office/drawing/2014/main" id="{E698FCB3-3D29-45F4-282B-26B360546BB9}"/>
              </a:ext>
            </a:extLst>
          </p:cNvPr>
          <p:cNvSpPr/>
          <p:nvPr/>
        </p:nvSpPr>
        <p:spPr>
          <a:xfrm>
            <a:off x="940349" y="5925825"/>
            <a:ext cx="532746" cy="532746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6A7E49-6A7D-0954-89D5-F4788C87EDB3}"/>
              </a:ext>
            </a:extLst>
          </p:cNvPr>
          <p:cNvSpPr txBox="1"/>
          <p:nvPr/>
        </p:nvSpPr>
        <p:spPr>
          <a:xfrm>
            <a:off x="926343" y="6052502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A134906-F2EE-87A7-DE84-AEFC22F92CE2}"/>
              </a:ext>
            </a:extLst>
          </p:cNvPr>
          <p:cNvGrpSpPr/>
          <p:nvPr/>
        </p:nvGrpSpPr>
        <p:grpSpPr>
          <a:xfrm>
            <a:off x="1551742" y="5814990"/>
            <a:ext cx="5780849" cy="875133"/>
            <a:chOff x="6219227" y="1981881"/>
            <a:chExt cx="1481612" cy="87513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DC64017-75B9-D1B3-773D-4AC8FAE6C8D6}"/>
                </a:ext>
              </a:extLst>
            </p:cNvPr>
            <p:cNvSpPr txBox="1"/>
            <p:nvPr/>
          </p:nvSpPr>
          <p:spPr>
            <a:xfrm>
              <a:off x="6219227" y="1981881"/>
              <a:ext cx="14573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7030A0"/>
                  </a:solidFill>
                  <a:cs typeface="Arial" pitchFamily="34" charset="0"/>
                </a:rPr>
                <a:t>Think Before Clicking</a:t>
              </a:r>
              <a:endParaRPr lang="ko-KR" altLang="en-US" sz="1600" b="1" dirty="0">
                <a:solidFill>
                  <a:srgbClr val="7030A0"/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F2B5D65-196A-B33E-B277-6E20B7947B12}"/>
                </a:ext>
              </a:extLst>
            </p:cNvPr>
            <p:cNvSpPr txBox="1"/>
            <p:nvPr/>
          </p:nvSpPr>
          <p:spPr>
            <a:xfrm>
              <a:off x="6243493" y="2272239"/>
              <a:ext cx="145734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Don’t click on links or download attachments from unknown sources. Hover over links to check their legitimacy.</a:t>
              </a:r>
              <a:r>
                <a:rPr lang="ko-KR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16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16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11885</TotalTime>
  <Words>1142</Words>
  <Application>Microsoft Office PowerPoint</Application>
  <PresentationFormat>Widescreen</PresentationFormat>
  <Paragraphs>183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Bahnschrift</vt:lpstr>
      <vt:lpstr>Calibri</vt:lpstr>
      <vt:lpstr>FZShuTi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EDIKAY JNR</cp:lastModifiedBy>
  <cp:revision>73</cp:revision>
  <dcterms:created xsi:type="dcterms:W3CDTF">2020-01-20T05:08:25Z</dcterms:created>
  <dcterms:modified xsi:type="dcterms:W3CDTF">2025-06-28T14:17:32Z</dcterms:modified>
</cp:coreProperties>
</file>