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dilMonicaproject03oct2021/Dataanalysisonclaimofinsurance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0BEABEE-3530-4734-8C2B-32060F01049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Edil Monica project 03oct2021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561B21C-2FD4-417E-866F-57D810F62FD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8/2/2022 4:36:35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analysis on claim of insurance9" id="2" name="slide2">
            <a:extLst>
              <a:ext uri="{FF2B5EF4-FFF2-40B4-BE49-F238E27FC236}">
                <a16:creationId xmlns:a16="http://schemas.microsoft.com/office/drawing/2014/main" id="{59D06864-9F0E-451E-8439-0B0A685B0E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210"/>
            <a:ext cx="12192000" cy="49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analysis on claim of insurance10" id="3" name="slide3">
            <a:extLst>
              <a:ext uri="{FF2B5EF4-FFF2-40B4-BE49-F238E27FC236}">
                <a16:creationId xmlns:a16="http://schemas.microsoft.com/office/drawing/2014/main" id="{C74D003B-E03A-45E5-A186-459FD3626F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210"/>
            <a:ext cx="12192000" cy="49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analysis on claim of insurance11" id="4" name="slide4">
            <a:extLst>
              <a:ext uri="{FF2B5EF4-FFF2-40B4-BE49-F238E27FC236}">
                <a16:creationId xmlns:a16="http://schemas.microsoft.com/office/drawing/2014/main" id="{EF435CB5-B618-49A7-A816-EF9B74B13B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210"/>
            <a:ext cx="12192000" cy="49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analysis on claim of insurance12" id="5" name="slide5">
            <a:extLst>
              <a:ext uri="{FF2B5EF4-FFF2-40B4-BE49-F238E27FC236}">
                <a16:creationId xmlns:a16="http://schemas.microsoft.com/office/drawing/2014/main" id="{3FA8D7E1-EBC1-4774-800A-83EE373806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210"/>
            <a:ext cx="12192000" cy="49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analysis on claim of insurance13" id="6" name="slide6">
            <a:extLst>
              <a:ext uri="{FF2B5EF4-FFF2-40B4-BE49-F238E27FC236}">
                <a16:creationId xmlns:a16="http://schemas.microsoft.com/office/drawing/2014/main" id="{0ACE83D8-0F5C-476E-A905-81C29759C4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210"/>
            <a:ext cx="12192000" cy="49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analysis on claim of insurance1" id="7" name="slide7">
            <a:extLst>
              <a:ext uri="{FF2B5EF4-FFF2-40B4-BE49-F238E27FC236}">
                <a16:creationId xmlns:a16="http://schemas.microsoft.com/office/drawing/2014/main" id="{684B7B20-D981-405D-92B5-08F215D13C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210"/>
            <a:ext cx="12192000" cy="49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2022-08-02T16:36:37Z</dcterms:created>
  <dcterms:modified xsi:type="dcterms:W3CDTF">2022-08-02T16:36:37Z</dcterms:modified>
</cp:coreProperties>
</file>