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18ADB-A968-467F-9C19-94E4F3320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Projeto </a:t>
            </a:r>
            <a:r>
              <a:rPr lang="pt-BR" dirty="0" err="1"/>
              <a:t>spc</a:t>
            </a:r>
            <a:r>
              <a:rPr lang="pt-BR" dirty="0"/>
              <a:t> brasil – </a:t>
            </a:r>
            <a:r>
              <a:rPr lang="pt-BR" dirty="0" err="1"/>
              <a:t>fatec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852CD-CA02-4637-B86E-416555742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Cadastro positivo e indicadores para áreas de negócio</a:t>
            </a:r>
          </a:p>
        </p:txBody>
      </p:sp>
    </p:spTree>
    <p:extLst>
      <p:ext uri="{BB962C8B-B14F-4D97-AF65-F5344CB8AC3E}">
        <p14:creationId xmlns:p14="http://schemas.microsoft.com/office/powerpoint/2010/main" val="25857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97B09-59E3-4F32-B2F3-164106E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2F135-80C1-48B7-903F-77859ACF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Tendo como norte a utilização e potencial das informações aqui apresentadas, temos como premissa oferecer às áreas de negócios indicadores que possam fortalecer a tomada de decisão dos gestores, clientes e empresas que irão se utilizar dessas ferramentas aqui produzidas. Portanto o foco 100% será em real utilização pela ponta comercial que precisa de meios mais diretos de análise dos clientes em seus mais diversos segmentos. </a:t>
            </a:r>
          </a:p>
        </p:txBody>
      </p:sp>
    </p:spTree>
    <p:extLst>
      <p:ext uri="{BB962C8B-B14F-4D97-AF65-F5344CB8AC3E}">
        <p14:creationId xmlns:p14="http://schemas.microsoft.com/office/powerpoint/2010/main" val="11887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D740-53EC-466C-8E02-587122E8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	- 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AE68D-56A6-4732-B7E0-850303AE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Planilha 1 – FNT_ITT</a:t>
            </a:r>
          </a:p>
          <a:p>
            <a:pPr lvl="1"/>
            <a:r>
              <a:rPr lang="pt-BR" dirty="0"/>
              <a:t>Limpeza dos dados</a:t>
            </a:r>
          </a:p>
          <a:p>
            <a:pPr lvl="1"/>
            <a:r>
              <a:rPr lang="pt-BR" dirty="0"/>
              <a:t>Remoção de dados incompletos</a:t>
            </a:r>
          </a:p>
          <a:p>
            <a:pPr lvl="1"/>
            <a:r>
              <a:rPr lang="pt-BR" dirty="0"/>
              <a:t>Remoção de espaço entre e/ou após os caracteres</a:t>
            </a:r>
          </a:p>
          <a:p>
            <a:pPr lvl="1"/>
            <a:r>
              <a:rPr lang="pt-BR" dirty="0"/>
              <a:t>Complementação dos </a:t>
            </a:r>
            <a:r>
              <a:rPr lang="pt-BR" dirty="0" err="1"/>
              <a:t>CNPJs</a:t>
            </a:r>
            <a:r>
              <a:rPr lang="pt-BR" dirty="0"/>
              <a:t> com menos de 14 dígitos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5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F6D10-ED39-4612-BD19-74A0B2FF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– 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55C42-2F2F-4CC2-8400-AA6B9722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Planilha MVT_CRD</a:t>
            </a:r>
          </a:p>
          <a:p>
            <a:pPr lvl="1"/>
            <a:r>
              <a:rPr lang="pt-BR" dirty="0"/>
              <a:t>Mapa de calor com as principais movimentações por segmento</a:t>
            </a:r>
          </a:p>
          <a:p>
            <a:pPr lvl="1"/>
            <a:r>
              <a:rPr lang="pt-BR" dirty="0"/>
              <a:t>Mapa de calor com as maiores e menores </a:t>
            </a:r>
            <a:r>
              <a:rPr lang="pt-BR" dirty="0" err="1"/>
              <a:t>Qtdade</a:t>
            </a:r>
            <a:r>
              <a:rPr lang="pt-BR" dirty="0"/>
              <a:t> de CAD_POSIT por segmento</a:t>
            </a:r>
          </a:p>
          <a:p>
            <a:pPr lvl="1"/>
            <a:r>
              <a:rPr lang="pt-BR" dirty="0"/>
              <a:t>Limpeza de dados</a:t>
            </a:r>
          </a:p>
          <a:p>
            <a:pPr lvl="1"/>
            <a:r>
              <a:rPr lang="pt-BR" dirty="0"/>
              <a:t>Sinalizador para áreas de negócio que devem receber atuação / para melhorar a quantidade /  qualidade dos dados para novas análises futuras. </a:t>
            </a:r>
          </a:p>
        </p:txBody>
      </p:sp>
    </p:spTree>
    <p:extLst>
      <p:ext uri="{BB962C8B-B14F-4D97-AF65-F5344CB8AC3E}">
        <p14:creationId xmlns:p14="http://schemas.microsoft.com/office/powerpoint/2010/main" val="38681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AB6E4-30A7-4900-8670-630010D3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– 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1D02D-6C11-47BD-AFE4-D3215B5B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4" y="1793289"/>
            <a:ext cx="11585358" cy="4802820"/>
          </a:xfrm>
        </p:spPr>
        <p:txBody>
          <a:bodyPr>
            <a:normAutofit/>
          </a:bodyPr>
          <a:lstStyle/>
          <a:p>
            <a:r>
              <a:rPr lang="pt-BR" dirty="0"/>
              <a:t>Planilha OPR_ITT</a:t>
            </a:r>
          </a:p>
          <a:p>
            <a:pPr lvl="1"/>
            <a:r>
              <a:rPr lang="pt-BR" dirty="0"/>
              <a:t>Limpeza de dados</a:t>
            </a:r>
          </a:p>
          <a:p>
            <a:pPr lvl="1"/>
            <a:r>
              <a:rPr lang="pt-BR" dirty="0"/>
              <a:t>Remoção de dados incompletos</a:t>
            </a:r>
          </a:p>
          <a:p>
            <a:pPr lvl="1"/>
            <a:r>
              <a:rPr lang="pt-BR" dirty="0"/>
              <a:t>Organização dos dados por segmento</a:t>
            </a:r>
          </a:p>
          <a:p>
            <a:pPr lvl="1"/>
            <a:r>
              <a:rPr lang="pt-BR" dirty="0"/>
              <a:t>Filtro por MODALIDADE</a:t>
            </a:r>
          </a:p>
          <a:p>
            <a:pPr lvl="1"/>
            <a:r>
              <a:rPr lang="pt-BR" dirty="0"/>
              <a:t>Filtro por </a:t>
            </a:r>
            <a:r>
              <a:rPr lang="pt-BR" dirty="0" err="1"/>
              <a:t>Qtdade</a:t>
            </a:r>
            <a:r>
              <a:rPr lang="pt-BR" dirty="0"/>
              <a:t> de Parcela por segmento</a:t>
            </a:r>
          </a:p>
          <a:p>
            <a:pPr lvl="1"/>
            <a:r>
              <a:rPr lang="pt-BR" dirty="0"/>
              <a:t>Filtro por </a:t>
            </a:r>
            <a:r>
              <a:rPr lang="pt-BR" dirty="0" err="1"/>
              <a:t>Qtdade</a:t>
            </a:r>
            <a:r>
              <a:rPr lang="pt-BR" dirty="0"/>
              <a:t> de Operações por segmento</a:t>
            </a:r>
          </a:p>
          <a:p>
            <a:pPr lvl="1"/>
            <a:r>
              <a:rPr lang="pt-BR" dirty="0"/>
              <a:t>Filtro por Valor contratado por segmento</a:t>
            </a:r>
          </a:p>
          <a:p>
            <a:pPr lvl="1"/>
            <a:r>
              <a:rPr lang="pt-BR" dirty="0"/>
              <a:t>Filtro por Valor Saldo por segmento</a:t>
            </a:r>
          </a:p>
          <a:p>
            <a:pPr lvl="1"/>
            <a:r>
              <a:rPr lang="pt-BR" dirty="0"/>
              <a:t>Mapas de calor por segmento para melhor tomada de decisões e concentração de risco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42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3725-81BD-4FEA-9A3A-A19BA8C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– 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C531F-D0A7-415B-BC81-516E5FF8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Planilha STG_PGT </a:t>
            </a:r>
          </a:p>
          <a:p>
            <a:pPr lvl="1"/>
            <a:r>
              <a:rPr lang="pt-BR" dirty="0"/>
              <a:t>Limpeza de dados</a:t>
            </a:r>
          </a:p>
          <a:p>
            <a:pPr lvl="1"/>
            <a:r>
              <a:rPr lang="pt-BR" dirty="0"/>
              <a:t>Remoção de dados incompletos</a:t>
            </a:r>
          </a:p>
          <a:p>
            <a:pPr lvl="1"/>
            <a:r>
              <a:rPr lang="pt-BR" dirty="0"/>
              <a:t>Organização dos dados por segmento</a:t>
            </a:r>
          </a:p>
          <a:p>
            <a:pPr lvl="1"/>
            <a:r>
              <a:rPr lang="pt-BR" dirty="0"/>
              <a:t>Filtro por </a:t>
            </a:r>
            <a:r>
              <a:rPr lang="pt-BR" dirty="0" err="1"/>
              <a:t>Qtdade</a:t>
            </a:r>
            <a:r>
              <a:rPr lang="pt-BR" dirty="0"/>
              <a:t> de CAD_POSIT por segmento</a:t>
            </a:r>
          </a:p>
          <a:p>
            <a:pPr lvl="1"/>
            <a:r>
              <a:rPr lang="pt-BR" dirty="0"/>
              <a:t>Filtro por </a:t>
            </a:r>
            <a:r>
              <a:rPr lang="pt-BR" dirty="0" err="1"/>
              <a:t>Qtdade</a:t>
            </a:r>
            <a:r>
              <a:rPr lang="pt-BR" dirty="0"/>
              <a:t> de Pagamentos por segmento</a:t>
            </a:r>
          </a:p>
          <a:p>
            <a:pPr lvl="1"/>
            <a:r>
              <a:rPr lang="pt-BR" dirty="0"/>
              <a:t>Filtro por Valor Pago Fatura por segmento</a:t>
            </a:r>
          </a:p>
          <a:p>
            <a:pPr lvl="1"/>
            <a:r>
              <a:rPr lang="pt-BR" dirty="0"/>
              <a:t>Mapas de calor por segmento para melhor tomada de decisões e concentração de risco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2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2352-94C1-4A10-A3D6-020199FC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A9390-0549-41AB-93C7-28C3A996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áreas de negócio, mercado financeiro, clientes do SPC como grandes Magazines </a:t>
            </a:r>
            <a:r>
              <a:rPr lang="pt-BR" dirty="0" err="1"/>
              <a:t>etc</a:t>
            </a:r>
            <a:r>
              <a:rPr lang="pt-BR" dirty="0"/>
              <a:t> podem contar agora com indicadores de concentração de risco de crédito, endividamento, mapas de calor e valores brutos contratados por lotes a serem avaliados por nosso software proposta do presente trabalho a ser desenvolvidos nesse projeto tão promissor. </a:t>
            </a:r>
          </a:p>
        </p:txBody>
      </p:sp>
    </p:spTree>
    <p:extLst>
      <p:ext uri="{BB962C8B-B14F-4D97-AF65-F5344CB8AC3E}">
        <p14:creationId xmlns:p14="http://schemas.microsoft.com/office/powerpoint/2010/main" val="64277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77</TotalTime>
  <Words>353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Projeto spc brasil – fatec</vt:lpstr>
      <vt:lpstr>Justificativa</vt:lpstr>
      <vt:lpstr>Indicadores - Ações iniciais</vt:lpstr>
      <vt:lpstr>INDICADORES – AÇÕES INICIAIS</vt:lpstr>
      <vt:lpstr>Indicadores – ações iniciais</vt:lpstr>
      <vt:lpstr>INDICADORES – AÇÕES INICIAIS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spc brasil – fatec</dc:title>
  <dc:creator>geralmir vieira</dc:creator>
  <cp:lastModifiedBy>geralmir vieira</cp:lastModifiedBy>
  <cp:revision>8</cp:revision>
  <dcterms:created xsi:type="dcterms:W3CDTF">2020-03-17T21:38:52Z</dcterms:created>
  <dcterms:modified xsi:type="dcterms:W3CDTF">2020-03-17T22:56:22Z</dcterms:modified>
</cp:coreProperties>
</file>