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b864d9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b864d9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b44357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b44357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b44357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b44357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Startup Tecnológica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41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990000"/>
                </a:solidFill>
              </a:rPr>
              <a:t>Edilene</a:t>
            </a:r>
            <a:endParaRPr sz="4100">
              <a:solidFill>
                <a:srgbClr val="99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4850" y="3692775"/>
            <a:ext cx="8159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357" lvl="0" marL="571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45"/>
              <a:buChar char="●"/>
            </a:pPr>
            <a:r>
              <a:rPr lang="pt-BR" sz="1445">
                <a:solidFill>
                  <a:schemeClr val="dk1"/>
                </a:solidFill>
                <a:highlight>
                  <a:srgbClr val="FFFFFF"/>
                </a:highlight>
              </a:rPr>
              <a:t>Você acha que deveria triplicar seu investimento em aquisição de usuários?</a:t>
            </a:r>
            <a:endParaRPr sz="1445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75150" y="546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Evolução dos cálculos</a:t>
            </a:r>
            <a:endParaRPr sz="3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75" y="1862950"/>
            <a:ext cx="2745452" cy="18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325" y="3164525"/>
            <a:ext cx="3641450" cy="1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475"/>
            <a:ext cx="8839202" cy="31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90325"/>
            <a:ext cx="8520600" cy="4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25" y="165150"/>
            <a:ext cx="8799351" cy="48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